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A00C06-DC13-4A1A-8A52-78B5D3469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FD4B231-12EA-46BE-BC58-54E3FB1E7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7260F1-56C8-4DD0-ACE4-BF3A819E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6C297D-FA4F-452E-88D6-26A03424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7134D0-0778-4C2A-B2F8-009C9E216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764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D3B77B-8127-4244-A0B4-843963789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95E66E5-F5A7-4CE7-96D7-D0A7BA119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D358AB-455F-4B28-8F85-C2DF3CE4D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A2CAEC-2787-4595-8C14-112EBA7C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4D3502-BBCF-4363-A4F0-55DD323E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906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2A18CE4-F377-4595-9055-C46E22618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CE7A946-EE1A-418E-BD07-B9F787BD6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23C0D2-A662-4AC7-AE50-CABAD3E13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70B2C7-5355-4445-B215-62E3B3C4C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8EE504-3CA9-4C1F-B26E-BE1BC112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347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0783FE-D1A0-4804-BFE6-DCD6F282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2EB6AC-E909-465A-8D33-BAD90401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52DA1B-1CE3-4AAB-AA9E-CFB7C444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DE93A1-FC2B-4BD0-A4E9-9E463A69E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8C169B-EB75-4654-BC82-32B77853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939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44DC18-9892-4B5E-B57F-26C6E6445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F747E1C-E010-40CC-A1D6-6761297B1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B92C2F-0AC8-4A83-B8F2-B0ADAAD8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9A45F7-CB87-4658-8B4D-25F50C828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1DF586-A308-4D32-97C1-384A30BE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098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200154-2F17-4E03-B8D8-472973E8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65AACB-6EF7-479E-88BA-1D18D7B9D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EFB35F7-F95F-4AB5-AA8E-6AFE0DCA2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F9E01DC-FF6A-4E39-9557-A93379C6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5E7060-290A-4A25-A980-94AFA52E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42A0692-5BB4-4518-87FF-B1B8779B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203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A09EB1-78F9-4039-A99D-9B76F03A7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84BB15A-0B69-4B94-B90A-2EE4FF116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60B49A6-75AE-4CC7-8676-00163A07F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ACC8C73-FDB6-41D7-B271-855B75F5D4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46B7ACA-324C-43C2-9824-3DBA2A97A8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0B418F4-1A95-46CA-8168-07F25B89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41BE312-AEFA-407B-A49F-6172EBE42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C7A7F9F-08CA-47EE-833C-6B5E2C77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668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D98239-9747-4A3C-8697-C725A092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FEED53F-E967-4B22-88AF-1963F0C0D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1280463-9C84-4515-A95D-33F67628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5B80C87-5426-4D58-9527-D82BD7EC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5167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C02BFB7-32AD-4987-AAFE-AE1B944F5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25B8C0C-D320-4C04-AC95-7321426A7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2C89985-4310-49FE-AA8B-A5792972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244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E92E6A-035B-441A-9C35-87D4DB6F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75CAA1-8C71-4157-BEC9-B136961B5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86BA980-F158-4090-A84F-E2A6E47CE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152863-2E70-4B10-BB49-4350E572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61B666-5256-4FEC-A3B3-8877167F7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8F45612-9729-4A08-A2BC-5BBA333C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4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A2A853-4600-439A-B9C8-2F556529E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FA1AA1B-C122-45A4-ABFA-54F9F106B7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7040622-F51F-4288-93F4-2FDF2D407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D72F4AE-1F5E-47B3-9B39-A834A1FFE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5BC893-C882-4E4A-83B9-C7D3B4BB6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5ADB00-13C0-4064-A83C-FB6671B3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204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9A73F2B-0819-49D8-8430-64EF05A0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1F4A3E-E341-400B-A760-93F1861DF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DE2DA9-9FF6-4F4F-95B3-EBDC10284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A16F4-20FD-4720-A2D9-BECCAD7873B1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8141B1-2CBC-4C25-B8EC-14D42EBDB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5FC825-114A-4FB9-A6B7-D3BF373CC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F956E-6058-4F75-ADE5-2F63EF43A6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646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4686300" y="475438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الأعـداد 1 ، 2 ،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وكتابتها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36913" y="1671638"/>
            <a:ext cx="2503884" cy="387182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أقراء الأعـداد</a:t>
            </a:r>
          </a:p>
          <a:p>
            <a:pPr algn="ctr"/>
            <a:r>
              <a:rPr lang="ar-SA" dirty="0"/>
              <a:t> 1 ، 2 ، 3 وأكتبها.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b="1" dirty="0">
                <a:solidFill>
                  <a:schemeClr val="accent2">
                    <a:lumMod val="75000"/>
                  </a:schemeClr>
                </a:solidFill>
              </a:rPr>
              <a:t>العدد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E4E9930-5EF6-4448-B192-E1C6E18BD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7610" y="1671638"/>
            <a:ext cx="7405687" cy="362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89434D9-D5FA-48D9-AC98-A1AB688AA9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0257" y="1843089"/>
            <a:ext cx="9198768" cy="3214686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DE7468F-F85C-4D9E-A27D-8DA0A5204AC0}"/>
              </a:ext>
            </a:extLst>
          </p:cNvPr>
          <p:cNvSpPr txBox="1"/>
          <p:nvPr/>
        </p:nvSpPr>
        <p:spPr>
          <a:xfrm>
            <a:off x="4171959" y="701159"/>
            <a:ext cx="64668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أرسم فراشة واحـدة ، ثم مرر القلم على العدد المنقط ، ثم أكتب العدد  1  :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27862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3E329C4-9B7A-49E0-83F5-737000EA84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813" y="2035968"/>
            <a:ext cx="9220203" cy="298608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163B666-301A-4F27-93D4-AD045A8F8846}"/>
              </a:ext>
            </a:extLst>
          </p:cNvPr>
          <p:cNvSpPr txBox="1"/>
          <p:nvPr/>
        </p:nvSpPr>
        <p:spPr>
          <a:xfrm>
            <a:off x="3929066" y="652531"/>
            <a:ext cx="6713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أرسم كراتين  ، ثم مرر القلم على العدد المنقط ، ثم أكتب العدد  2  :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81634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2B2EC5F-00B5-426B-8DC3-6EFAF69D00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235" y="1635921"/>
            <a:ext cx="9239250" cy="34861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842FFE18-DE07-4081-9FB1-D16FE551CCC6}"/>
              </a:ext>
            </a:extLst>
          </p:cNvPr>
          <p:cNvSpPr txBox="1"/>
          <p:nvPr/>
        </p:nvSpPr>
        <p:spPr>
          <a:xfrm>
            <a:off x="4195482" y="672104"/>
            <a:ext cx="644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أرسم ثلاث زهرات ، ثم مرر القلم على العدد المنقط ، ثم أكتب العدد  3  :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4036528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AEA16C6-BD81-4A24-A2F5-B29A1EC64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474694"/>
            <a:ext cx="9641535" cy="3825969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3DCFC0A-1234-4E07-AEC5-C8759270C471}"/>
              </a:ext>
            </a:extLst>
          </p:cNvPr>
          <p:cNvSpPr txBox="1"/>
          <p:nvPr/>
        </p:nvSpPr>
        <p:spPr>
          <a:xfrm>
            <a:off x="4634507" y="679726"/>
            <a:ext cx="60971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عــد الأشياء ، ثم أنطق العدد ، ثم أكتب العدد ثلاث مرات    :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65913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4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EE4D173-29F5-48DA-A881-C9267E3BB7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895" y="1571626"/>
            <a:ext cx="10029825" cy="359330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404764C-FC56-47B6-8874-6916364BD078}"/>
              </a:ext>
            </a:extLst>
          </p:cNvPr>
          <p:cNvSpPr txBox="1"/>
          <p:nvPr/>
        </p:nvSpPr>
        <p:spPr>
          <a:xfrm>
            <a:off x="4520207" y="722591"/>
            <a:ext cx="60971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عــد الأشياء ، ثم أنطق العدد ، ثم أكتب العدد ثلاث مرات    :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53182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4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404764C-FC56-47B6-8874-6916364BD078}"/>
              </a:ext>
            </a:extLst>
          </p:cNvPr>
          <p:cNvSpPr txBox="1"/>
          <p:nvPr/>
        </p:nvSpPr>
        <p:spPr>
          <a:xfrm>
            <a:off x="3262907" y="2037041"/>
            <a:ext cx="6097190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طلابي المبدعين  بعد أخذ قسطاً من الراحة 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توجه إلى منصة مدرستي لحل الواجب ..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SA" sz="3200" b="1" dirty="0">
              <a:solidFill>
                <a:schemeClr val="accent5">
                  <a:lumMod val="50000"/>
                </a:schemeClr>
              </a:solidFill>
              <a:latin typeface="Aref Ruqaa"/>
              <a:ea typeface="Aref Ruqaa"/>
              <a:cs typeface="Aref Ruqaa"/>
              <a:sym typeface="Aref Ruqa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بالتوفيق للجميع</a:t>
            </a:r>
          </a:p>
          <a:p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7514015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166</Words>
  <Application>Microsoft Office PowerPoint</Application>
  <PresentationFormat>شاشة عريضة</PresentationFormat>
  <Paragraphs>30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4" baseType="lpstr">
      <vt:lpstr>Arabic Typesetting</vt:lpstr>
      <vt:lpstr>Aref Ruqaa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2021-09-09T19:30:57Z</dcterms:created>
  <dcterms:modified xsi:type="dcterms:W3CDTF">2021-09-10T11:24:10Z</dcterms:modified>
</cp:coreProperties>
</file>