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60" r:id="rId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B481F7-B8F9-47B5-B997-E1EE61E6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B7903D0-1F8F-454D-8678-279F2DE9B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EC05EC0-F3E7-4A37-A536-0E62A74F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42EE-029B-4CBC-967D-B86D43DA4C24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12AC16D-FCCD-46B8-89B3-3EC5B091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D88CAD5-1D8C-4ACF-8F25-30117C9C0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783E-F4F8-43F2-B215-9E636F3EA8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2925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700EC5-CC84-42AD-AF6B-977CB9972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1A0D16F-50EA-4F44-B681-ED82A3E9D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3766AC5-FDBD-4F32-8361-906CBF5C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42EE-029B-4CBC-967D-B86D43DA4C24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37D315-F1B0-4362-ACE9-FB549E5FD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B510701-0290-469C-8C09-FD37A6835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783E-F4F8-43F2-B215-9E636F3EA8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194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D81D873-C2C2-4742-99C2-A6A1BD92F8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97FB4F3-49EB-496D-9E91-AE82506B8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78A3668-EE05-41BC-8E63-F8F96CDB8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42EE-029B-4CBC-967D-B86D43DA4C24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02386EF-18F8-4E7E-B55F-C0DA7C6B0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542A50-3380-4C65-847C-B7342BA09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783E-F4F8-43F2-B215-9E636F3EA8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571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7F2BF4-69DE-401D-853B-9E6738962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8C918DD-4BD5-4E8D-952B-CC3DCC199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E736171-9436-49CA-B694-2AE9375FF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42EE-029B-4CBC-967D-B86D43DA4C24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9CC02B7-6BEB-490D-92CA-EF575111B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4F9832-4CF8-49A9-B3B4-55703428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783E-F4F8-43F2-B215-9E636F3EA8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996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6DA668-2575-4B2F-863E-82A38A9B1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79E550F-1A51-44EC-BEE5-45FB947D4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BB8B844-278E-4256-9B32-9E9A07F7F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42EE-029B-4CBC-967D-B86D43DA4C24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0E0179C-47CE-4352-AFDD-BAD24CC02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6BA86D9-2605-4D8E-930E-073C1B453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783E-F4F8-43F2-B215-9E636F3EA8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190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A872E1-FBAB-4CB9-AA2D-FAA3178FB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5B60AA4-00F1-45CF-9F87-26E214D0C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1D6AC3E-790A-4FC4-81A3-A1681BB64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569BA55-BA37-43E6-B2F6-5FF1B2435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42EE-029B-4CBC-967D-B86D43DA4C24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DDCCFD9-AC24-4649-ADD6-8F91B11B1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C635D25-F057-4745-BAB7-2285BF3C8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783E-F4F8-43F2-B215-9E636F3EA8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232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1D017B-1EC3-4771-BF28-77C2C4E1C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135D79-B16F-4FD0-AD98-080B95CD2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ECF95FC-6A40-4BB3-9AC8-3F7B437F5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28A2710-3740-403E-AF19-71E29F4A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AB397D1-01EE-4F05-AAEB-E6F4DCBE43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F5E929B-BE18-48B3-A6A4-B40FE784C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42EE-029B-4CBC-967D-B86D43DA4C24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5CDD56D-FFDA-49BF-8C30-2DD6A78ED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E076A2B-7B18-4312-9CD0-D469676F5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783E-F4F8-43F2-B215-9E636F3EA8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0037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EF751E6-24BD-4E1C-9DC1-672843A26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A8ACD58-C944-4837-83EB-35CE5CC92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42EE-029B-4CBC-967D-B86D43DA4C24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5E2C9BA-1A2B-4E9E-9D70-13A38D5D7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9787887-EE28-487E-9139-3AB484F84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783E-F4F8-43F2-B215-9E636F3EA8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884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8A917C1-5CEB-422D-BA4F-5B9ECA6DD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42EE-029B-4CBC-967D-B86D43DA4C24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05B3562-D0DD-4E02-BFF0-A0C4A53C7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22C908C-31B3-4FB0-BD89-C9256F49C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783E-F4F8-43F2-B215-9E636F3EA8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569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970601-8A5E-41BD-969E-DF65BE29B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E9C2636-C0B2-4397-AD3F-679955D4E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414C3BE-48A7-4E50-9B5D-0271DBC06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35144CF-C6C9-4873-A86D-697037F43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42EE-029B-4CBC-967D-B86D43DA4C24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B9AE7D2-08DF-4828-B4D1-21DBE604C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AF11230-D6E8-4602-8A58-3FD2D44D3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783E-F4F8-43F2-B215-9E636F3EA8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5713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61EDEF-6F82-46F6-8A79-676C6E68C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DBFA645-115F-454A-A0FD-C0408A7CBD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A8D8D90-A695-45B8-997F-E11997FAD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389C67D-BB6A-4C4F-8869-1C61F0E80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42EE-029B-4CBC-967D-B86D43DA4C24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5D2D72A-0D86-4624-B649-2FB5DCA79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671B277-2A56-4DCE-8FC2-FAB02EC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783E-F4F8-43F2-B215-9E636F3EA8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420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6D2B1FF-9157-4B2F-8C8B-0687D2D9E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CFA0697-6D5A-42E4-9BBF-ECE135FB8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EC00D8-8E2D-47E6-BFC1-403E73BA9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142EE-029B-4CBC-967D-B86D43DA4C24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62EE3D4-051C-43EC-9B43-770B9F5A2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B1C88B-8D29-419C-A13E-F41922CF84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7783E-F4F8-43F2-B215-9E636F3EA8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557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3"/>
            <a:ext cx="12192004" cy="685799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8" y="1479089"/>
            <a:ext cx="1857369" cy="1949931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619431" y="5360230"/>
            <a:ext cx="1857369" cy="1381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793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793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793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793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15714" y="2784417"/>
            <a:ext cx="1123412" cy="92899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5529278" y="2336393"/>
            <a:ext cx="487322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1 - 2</a:t>
            </a:r>
          </a:p>
          <a:p>
            <a:pPr algn="ctr"/>
            <a:r>
              <a:rPr lang="ar-SA" sz="4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أحل المسألة</a:t>
            </a:r>
          </a:p>
          <a:p>
            <a:pPr algn="ctr"/>
            <a:r>
              <a:rPr lang="ar-SA" sz="4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أمثلهـا</a:t>
            </a:r>
          </a:p>
        </p:txBody>
      </p:sp>
    </p:spTree>
    <p:extLst>
      <p:ext uri="{BB962C8B-B14F-4D97-AF65-F5344CB8AC3E}">
        <p14:creationId xmlns:p14="http://schemas.microsoft.com/office/powerpoint/2010/main" val="110743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3"/>
            <a:ext cx="12192004" cy="685799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9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851249" y="5572053"/>
            <a:ext cx="1740706" cy="1196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39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39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39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39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وسيلة الشرح: سهم لليسار 1">
            <a:extLst>
              <a:ext uri="{FF2B5EF4-FFF2-40B4-BE49-F238E27FC236}">
                <a16:creationId xmlns:a16="http://schemas.microsoft.com/office/drawing/2014/main" id="{A94751A9-FD59-4CF6-B6CD-F351AE165F1C}"/>
              </a:ext>
            </a:extLst>
          </p:cNvPr>
          <p:cNvSpPr/>
          <p:nvPr/>
        </p:nvSpPr>
        <p:spPr>
          <a:xfrm>
            <a:off x="10065544" y="1850238"/>
            <a:ext cx="1880670" cy="3157541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915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sz="1915" dirty="0"/>
          </a:p>
          <a:p>
            <a:pPr algn="ctr"/>
            <a:r>
              <a:rPr lang="ar-SA" sz="1915" dirty="0"/>
              <a:t>أمثل المسألة لتصنيف مجموعة من الأشياء وفق خاصية معينة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22CF57B-6FD3-4559-8F61-E5E0B2FAA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824" y="2035968"/>
            <a:ext cx="6486525" cy="379333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9B142C1-ADBB-47A1-AAF5-298B5956A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825" y="1474694"/>
            <a:ext cx="6486525" cy="43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7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3"/>
            <a:ext cx="12192004" cy="685799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9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851249" y="5572053"/>
            <a:ext cx="1740706" cy="1196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39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39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39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39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3BFBFA4-F5C6-4224-9FD8-07CB57F64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705" y="1585876"/>
            <a:ext cx="6891884" cy="368624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98B8BFA-0F0A-433C-8D51-0B4774036B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3051" y="1651010"/>
            <a:ext cx="3138487" cy="111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0250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36</Words>
  <Application>Microsoft Office PowerPoint</Application>
  <PresentationFormat>شاشة عريضة</PresentationFormat>
  <Paragraphs>9</Paragraphs>
  <Slides>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8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2021-10-04T01:41:38Z</dcterms:created>
  <dcterms:modified xsi:type="dcterms:W3CDTF">2021-10-04T01:50:16Z</dcterms:modified>
</cp:coreProperties>
</file>