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54318A-69CD-4E00-9A68-6B30F9D71C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AECAFF2-CCDE-4B69-978E-F52F0BF402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C719DF5-7A65-4E85-8869-0F2D93E0E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030E-4EF8-48F6-9428-C48256F5D67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D531414-80C4-46ED-9C15-E837F540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7288D6D-74BE-4651-8031-2F3216698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57EE-4643-479E-9DFB-76F67533422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257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5002D2-1629-49ED-B924-06857E1A3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1D63E8F-7789-4C08-916B-5F66AEA8E7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982E96F-B9BE-4F05-B273-B1DA30B71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030E-4EF8-48F6-9428-C48256F5D67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9542954-C445-4FB6-A68B-AD066AC84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F7530FC-C490-47B1-9FAA-8A0B044B9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57EE-4643-479E-9DFB-76F67533422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3544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C4C33C7-11F2-4F77-AD30-B710A63BD0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DC2052A-71C7-4A51-B19E-B35E31EE9C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DC88CD1-9A65-4BC0-8C32-8F95EFA82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030E-4EF8-48F6-9428-C48256F5D67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541BA6E-55C8-4EC8-937D-F134A64C9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EFAF798-7FCF-449B-B57F-A56003DB4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57EE-4643-479E-9DFB-76F67533422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1822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766F570-0CD2-4F0E-9F97-262DAA007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A9AC7C4-65F1-4B40-A2EE-B784BFEBA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5DF61D0-DD0C-4179-8F9A-E100B50BB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030E-4EF8-48F6-9428-C48256F5D67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DC39957-BD2E-42EA-832C-D584A136E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0CC0435-054A-48AB-AA20-874341607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57EE-4643-479E-9DFB-76F67533422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3778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1461EF2-DDAA-44DD-8F76-1771E4EB7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D851C38-9D82-4FF7-90C5-C76CF61FCA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D6E79BE-652B-41CA-94D0-9B6180139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030E-4EF8-48F6-9428-C48256F5D67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3F7A991-DADA-4FE3-A0A1-27FFA1014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B129A63-5F80-4742-91F5-BF444500F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57EE-4643-479E-9DFB-76F67533422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7790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641FD0E-F17B-4342-B055-C66785A8D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6E695E5-93F8-455F-9441-DC2093E992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B05FA21-0872-4DC4-BA91-1CE56D8423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A680621-6445-477A-995C-2D23F72EF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030E-4EF8-48F6-9428-C48256F5D67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E72833F-ED98-41FC-BE43-92FF2A49F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1FBF5EB-14F6-429D-9B42-9AFAA8B7D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57EE-4643-479E-9DFB-76F67533422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9139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D43923E-4183-44DD-BE4D-C510FB8F6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20F966C-8B97-4734-A51F-2172095C28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4EC9B24-0650-4DDD-8EF8-85266E836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DFA44BD-183F-4760-A35A-F9B67183D1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6CA89BD-2F1F-4DDC-ABEB-E30D036837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0F95606-B65A-4BA5-85D0-79BD985F1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030E-4EF8-48F6-9428-C48256F5D67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23628A4-2DD5-4908-A6B8-D840236DF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28DD63B-B70E-4621-9341-E4725080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57EE-4643-479E-9DFB-76F67533422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5067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015FA9-0647-4C89-8DA8-C835C16C1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E4A7F89-823B-4AF8-A8D8-74B26EEA8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030E-4EF8-48F6-9428-C48256F5D67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B5902F2-FF23-4F5A-B68C-CB1C7B112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E819596-23DF-4653-8C34-6F0E06852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57EE-4643-479E-9DFB-76F67533422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3575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E53AFA0-21FC-4AC4-B9A7-D7AB1813A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030E-4EF8-48F6-9428-C48256F5D67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2073E81-6A7A-41E7-8827-10561EB7B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FFC2895-B124-45E5-B9F2-B39A21129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57EE-4643-479E-9DFB-76F67533422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609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E2B491B-70E1-4050-86BA-46883B17A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C76DA2F-215E-45F5-B40E-4CDFAB6EC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BED5454-9688-4222-876D-FA71747E52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8961D85-9121-4D1D-BA09-B39497611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030E-4EF8-48F6-9428-C48256F5D67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293AE1E-75C2-4AA2-8EC3-BEACE56FE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9C495CB-E024-4E10-8C33-09CCFF59B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57EE-4643-479E-9DFB-76F67533422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52222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B88CA1-DA29-4A07-A5E8-8C3F27A01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794BC5C-3CF1-4716-B57A-776B0A91FC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9A82DF0-C3E9-436A-8B5E-1621B6EED8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2A33648-59C2-442C-879B-1DE141415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030E-4EF8-48F6-9428-C48256F5D67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6B81BC0-3965-43D7-9F6B-CAC055220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7510878-70FE-4514-B626-61A3ED2F6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57EE-4643-479E-9DFB-76F67533422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578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0C44491-0E7A-4A84-80CD-DA60A541D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23D1303-C02F-4021-8AFC-18CFAC9428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6759422-83BE-4FD9-97AC-51E7740936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D030E-4EF8-48F6-9428-C48256F5D67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9FC5388-D429-4C37-80D9-5B64273270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7B70378-3B78-4E93-8FB3-7ADA2F67F7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557EE-4643-479E-9DFB-76F67533422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8724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التهـيـئ</a:t>
            </a:r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ة</a:t>
            </a:r>
            <a:r>
              <a:rPr lang="ar-SA" sz="48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2733078" y="641123"/>
            <a:ext cx="78539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الفصل الأول                             </a:t>
            </a:r>
            <a:r>
              <a:rPr lang="ar-SA" sz="3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المقارنة والتصنيف</a:t>
            </a:r>
            <a:endParaRPr lang="ar-SA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503591" cy="1428434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0B347F4-CE62-4C43-9D28-9522436E8E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2238" y="2388400"/>
            <a:ext cx="3988594" cy="23526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2C25AC2D-8BEC-4D06-A6E1-6DEC36D15F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86663" y="2524133"/>
            <a:ext cx="3629536" cy="22098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E9E73555-ED92-4233-8D37-2D49E82F7C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65356" y="1814513"/>
            <a:ext cx="3052762" cy="384933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15D932A9-B045-4260-A3FA-017CE539DE4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36030" y="1814513"/>
            <a:ext cx="3895724" cy="415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800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CB46432C-0DC7-4242-88A0-CF813A082C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3313" y="2336006"/>
            <a:ext cx="8162924" cy="30473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A9795CD0-74D3-4191-A83E-E32F793918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7850" y="1659730"/>
            <a:ext cx="6148387" cy="411957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747FD884-DDF3-45F0-89D6-E73D7EF5BF4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503591" cy="1428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192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C7060CA-4858-4276-A23D-ECCD53516A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1394" y="2484994"/>
            <a:ext cx="8286750" cy="25241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B1AE33BE-EB55-4ED3-8570-07270FE09D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65356" y="1707356"/>
            <a:ext cx="3069430" cy="502444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D62BDF3A-F50A-4370-819D-A0D46EF725F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503591" cy="1428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65853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29</Words>
  <Application>Microsoft Office PowerPoint</Application>
  <PresentationFormat>شاشة عريضة</PresentationFormat>
  <Paragraphs>7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2021-10-04T01:08:04Z</dcterms:created>
  <dcterms:modified xsi:type="dcterms:W3CDTF">2021-10-04T01:18:07Z</dcterms:modified>
</cp:coreProperties>
</file>