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57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32829" y="12154904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7.xml"/><Relationship Id="rId4" Type="http://schemas.openxmlformats.org/officeDocument/2006/relationships/image" Target="../media/image1.jpeg"/><Relationship Id="rId5" Type="http://schemas.openxmlformats.org/officeDocument/2006/relationships/slide" Target="slide9.xml"/><Relationship Id="rId6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68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1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3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5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7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9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1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7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9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0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2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4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6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8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0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2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4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6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8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0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2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2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34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8" name="Google Shape;242;p28"/>
          <p:cNvGrpSpPr/>
          <p:nvPr/>
        </p:nvGrpSpPr>
        <p:grpSpPr>
          <a:xfrm>
            <a:off x="5712060" y="-1685688"/>
            <a:ext cx="7748817" cy="3682416"/>
            <a:chOff x="0" y="0"/>
            <a:chExt cx="7748816" cy="3682414"/>
          </a:xfrm>
        </p:grpSpPr>
        <p:sp>
          <p:nvSpPr>
            <p:cNvPr id="363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32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89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1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33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72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3" name="صفحة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 </a:t>
              </a:r>
            </a:p>
          </p:txBody>
        </p:sp>
      </p:grpSp>
      <p:grpSp>
        <p:nvGrpSpPr>
          <p:cNvPr id="480" name="تجميع"/>
          <p:cNvGrpSpPr/>
          <p:nvPr/>
        </p:nvGrpSpPr>
        <p:grpSpPr>
          <a:xfrm>
            <a:off x="13833905" y="593226"/>
            <a:ext cx="9984379" cy="2691800"/>
            <a:chOff x="0" y="0"/>
            <a:chExt cx="9984378" cy="2691798"/>
          </a:xfrm>
        </p:grpSpPr>
        <p:sp>
          <p:nvSpPr>
            <p:cNvPr id="475" name="الفصل"/>
            <p:cNvSpPr txBox="1"/>
            <p:nvPr/>
          </p:nvSpPr>
          <p:spPr>
            <a:xfrm>
              <a:off x="7016143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78" name="تجميع"/>
            <p:cNvGrpSpPr/>
            <p:nvPr/>
          </p:nvGrpSpPr>
          <p:grpSpPr>
            <a:xfrm>
              <a:off x="7509807" y="725103"/>
              <a:ext cx="2057111" cy="1774191"/>
              <a:chOff x="0" y="0"/>
              <a:chExt cx="2057109" cy="1774189"/>
            </a:xfrm>
          </p:grpSpPr>
          <p:sp>
            <p:nvSpPr>
              <p:cNvPr id="476" name="دائرة"/>
              <p:cNvSpPr/>
              <p:nvPr/>
            </p:nvSpPr>
            <p:spPr>
              <a:xfrm>
                <a:off x="5621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7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4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479" name="القياس:المحيط والمساحة والحجم"/>
            <p:cNvSpPr txBox="1"/>
            <p:nvPr/>
          </p:nvSpPr>
          <p:spPr>
            <a:xfrm>
              <a:off x="0" y="725103"/>
              <a:ext cx="8241100" cy="19666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القياس:المحيط والمساحة والحجم</a:t>
              </a:r>
            </a:p>
          </p:txBody>
        </p:sp>
      </p:grpSp>
      <p:pic>
        <p:nvPicPr>
          <p:cNvPr id="481" name="IMG_3678.png" descr="IMG_3678.png"/>
          <p:cNvPicPr>
            <a:picLocks noChangeAspect="1"/>
          </p:cNvPicPr>
          <p:nvPr/>
        </p:nvPicPr>
        <p:blipFill>
          <a:blip r:embed="rId2">
            <a:extLst/>
          </a:blip>
          <a:srcRect l="0" t="10785" r="34108" b="3595"/>
          <a:stretch>
            <a:fillRect/>
          </a:stretch>
        </p:blipFill>
        <p:spPr>
          <a:xfrm>
            <a:off x="9341409" y="4988826"/>
            <a:ext cx="11147537" cy="2863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G_3679.png" descr="IMG_3679.png"/>
          <p:cNvPicPr>
            <a:picLocks noChangeAspect="1"/>
          </p:cNvPicPr>
          <p:nvPr/>
        </p:nvPicPr>
        <p:blipFill>
          <a:blip r:embed="rId3">
            <a:extLst/>
          </a:blip>
          <a:srcRect l="65226" t="10988" r="814" b="23007"/>
          <a:stretch>
            <a:fillRect/>
          </a:stretch>
        </p:blipFill>
        <p:spPr>
          <a:xfrm>
            <a:off x="5902729" y="3285025"/>
            <a:ext cx="3815894" cy="1465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749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741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2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3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4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5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6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7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8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81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750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1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2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4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5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8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9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0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1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2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3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4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5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6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7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8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9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0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1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2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3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4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5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6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7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8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9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0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86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782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3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4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788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789" name="ص ١٣٦"/>
          <p:cNvSpPr txBox="1"/>
          <p:nvPr>
            <p:ph type="body" sz="quarter" idx="4294967295"/>
          </p:nvPr>
        </p:nvSpPr>
        <p:spPr>
          <a:xfrm>
            <a:off x="7542626" y="7781951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١٣٦</a:t>
            </a:r>
          </a:p>
        </p:txBody>
      </p:sp>
      <p:sp>
        <p:nvSpPr>
          <p:cNvPr id="790" name="٥"/>
          <p:cNvSpPr txBox="1"/>
          <p:nvPr/>
        </p:nvSpPr>
        <p:spPr>
          <a:xfrm>
            <a:off x="8690705" y="4876133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٥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0" grpId="2"/>
      <p:bldP build="whole" bldLvl="1" animBg="1" rev="0" advAuto="0" spid="789" grpId="3"/>
      <p:bldP build="whole" bldLvl="1" animBg="1" rev="0" advAuto="0" spid="78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تجميع"/>
          <p:cNvGrpSpPr/>
          <p:nvPr/>
        </p:nvGrpSpPr>
        <p:grpSpPr>
          <a:xfrm>
            <a:off x="12592647" y="2366406"/>
            <a:ext cx="11020153" cy="4725589"/>
            <a:chOff x="0" y="0"/>
            <a:chExt cx="11020151" cy="4725587"/>
          </a:xfrm>
        </p:grpSpPr>
        <p:sp>
          <p:nvSpPr>
            <p:cNvPr id="484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    </a:t>
              </a:r>
            </a:p>
          </p:txBody>
        </p:sp>
        <p:sp>
          <p:nvSpPr>
            <p:cNvPr id="485" name="Google Shape;407;p31"/>
            <p:cNvSpPr/>
            <p:nvPr/>
          </p:nvSpPr>
          <p:spPr>
            <a:xfrm rot="5400000">
              <a:off x="10165977" y="3871386"/>
              <a:ext cx="837376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7" name="Google Shape;408;p31"/>
          <p:cNvSpPr txBox="1"/>
          <p:nvPr>
            <p:ph type="title"/>
          </p:nvPr>
        </p:nvSpPr>
        <p:spPr>
          <a:xfrm>
            <a:off x="15670159" y="874483"/>
            <a:ext cx="6153138" cy="1595626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88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15632058" y="836383"/>
            <a:ext cx="5626801" cy="2029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2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89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37" name="تجميع"/>
          <p:cNvGrpSpPr/>
          <p:nvPr/>
        </p:nvGrpSpPr>
        <p:grpSpPr>
          <a:xfrm>
            <a:off x="946672" y="3675310"/>
            <a:ext cx="11020153" cy="6121338"/>
            <a:chOff x="0" y="0"/>
            <a:chExt cx="11020152" cy="6121336"/>
          </a:xfrm>
        </p:grpSpPr>
        <p:grpSp>
          <p:nvGrpSpPr>
            <p:cNvPr id="535" name="تجميع"/>
            <p:cNvGrpSpPr/>
            <p:nvPr/>
          </p:nvGrpSpPr>
          <p:grpSpPr>
            <a:xfrm>
              <a:off x="-1" y="1395749"/>
              <a:ext cx="11020153" cy="4725588"/>
              <a:chOff x="0" y="0"/>
              <a:chExt cx="11020151" cy="4725587"/>
            </a:xfrm>
          </p:grpSpPr>
          <p:sp>
            <p:nvSpPr>
              <p:cNvPr id="533" name="Google Shape;406;p31"/>
              <p:cNvSpPr/>
              <p:nvPr/>
            </p:nvSpPr>
            <p:spPr>
              <a:xfrm flipH="1" rot="10800000">
                <a:off x="0" y="-1"/>
                <a:ext cx="11016663" cy="472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9941" y="0"/>
                    </a:lnTo>
                    <a:lnTo>
                      <a:pt x="21600" y="386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8F3DE"/>
              </a:solidFill>
              <a:ln w="76200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00000">
                  <a:srgbClr val="34679A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rtl="0">
                  <a:defRPr/>
                </a:pPr>
                <a:r>
                  <a:t>     </a:t>
                </a:r>
              </a:p>
            </p:txBody>
          </p:sp>
          <p:sp>
            <p:nvSpPr>
              <p:cNvPr id="534" name="Google Shape;407;p31"/>
              <p:cNvSpPr/>
              <p:nvPr/>
            </p:nvSpPr>
            <p:spPr>
              <a:xfrm rot="5400000">
                <a:off x="10165977" y="3871386"/>
                <a:ext cx="837376" cy="870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7E0"/>
              </a:solidFill>
              <a:ln w="76200" cap="flat">
                <a:solidFill>
                  <a:srgbClr val="34679A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36" name="Google Shape;408;p31"/>
            <p:cNvSpPr txBox="1"/>
            <p:nvPr/>
          </p:nvSpPr>
          <p:spPr>
            <a:xfrm>
              <a:off x="2115298" y="0"/>
              <a:ext cx="6153138" cy="1595625"/>
            </a:xfrm>
            <a:prstGeom prst="rect">
              <a:avLst/>
            </a:prstGeom>
            <a:solidFill>
              <a:schemeClr val="accent3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1365504" rtl="0">
                <a:defRPr b="1" sz="6719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 </a:t>
              </a:r>
            </a:p>
          </p:txBody>
        </p:sp>
      </p:grpSp>
      <p:pic>
        <p:nvPicPr>
          <p:cNvPr id="538" name="IMG_3677.png" descr="IMG_3677.png"/>
          <p:cNvPicPr>
            <a:picLocks noChangeAspect="1"/>
          </p:cNvPicPr>
          <p:nvPr/>
        </p:nvPicPr>
        <p:blipFill>
          <a:blip r:embed="rId3">
            <a:extLst/>
          </a:blip>
          <a:srcRect l="0" t="19364" r="0" b="39915"/>
          <a:stretch>
            <a:fillRect/>
          </a:stretch>
        </p:blipFill>
        <p:spPr>
          <a:xfrm>
            <a:off x="13020800" y="2865605"/>
            <a:ext cx="9652497" cy="4115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IMG_3677.png" descr="IMG_3677.png"/>
          <p:cNvPicPr>
            <a:picLocks noChangeAspect="1"/>
          </p:cNvPicPr>
          <p:nvPr/>
        </p:nvPicPr>
        <p:blipFill>
          <a:blip r:embed="rId3">
            <a:extLst/>
          </a:blip>
          <a:srcRect l="42789" t="68842" r="0" b="17423"/>
          <a:stretch>
            <a:fillRect/>
          </a:stretch>
        </p:blipFill>
        <p:spPr>
          <a:xfrm>
            <a:off x="3459237" y="3879035"/>
            <a:ext cx="5358749" cy="1347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IMG_3677.png" descr="IMG_3677.png"/>
          <p:cNvPicPr>
            <a:picLocks noChangeAspect="1"/>
          </p:cNvPicPr>
          <p:nvPr/>
        </p:nvPicPr>
        <p:blipFill>
          <a:blip r:embed="rId3">
            <a:extLst/>
          </a:blip>
          <a:srcRect l="60757" t="83549" r="0" b="2716"/>
          <a:stretch>
            <a:fillRect/>
          </a:stretch>
        </p:blipFill>
        <p:spPr>
          <a:xfrm>
            <a:off x="3116535" y="5984514"/>
            <a:ext cx="6043990" cy="2215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8" grpId="1"/>
      <p:bldP build="whole" bldLvl="1" animBg="1" rev="0" advAuto="0" spid="53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42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93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43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4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5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6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7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8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9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3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5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1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3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5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6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7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8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9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0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1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2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95" name="IMG_3680.png" descr="IMG_3680.png"/>
          <p:cNvPicPr>
            <a:picLocks noChangeAspect="1"/>
          </p:cNvPicPr>
          <p:nvPr/>
        </p:nvPicPr>
        <p:blipFill>
          <a:blip r:embed="rId2">
            <a:extLst/>
          </a:blip>
          <a:srcRect l="18070" t="0" r="0" b="85509"/>
          <a:stretch>
            <a:fillRect/>
          </a:stretch>
        </p:blipFill>
        <p:spPr>
          <a:xfrm>
            <a:off x="3177185" y="4033440"/>
            <a:ext cx="18892271" cy="282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02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98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21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03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22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IMG_3680.png" descr="IMG_3680.png"/>
          <p:cNvPicPr>
            <a:picLocks noChangeAspect="1"/>
          </p:cNvPicPr>
          <p:nvPr/>
        </p:nvPicPr>
        <p:blipFill>
          <a:blip r:embed="rId3">
            <a:extLst/>
          </a:blip>
          <a:srcRect l="9569" t="22143" r="6693" b="29418"/>
          <a:stretch>
            <a:fillRect/>
          </a:stretch>
        </p:blipFill>
        <p:spPr>
          <a:xfrm>
            <a:off x="3353042" y="3681178"/>
            <a:ext cx="17357633" cy="8487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30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26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9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31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50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G_3680.png" descr="IMG_3680.png"/>
          <p:cNvPicPr>
            <a:picLocks noChangeAspect="1"/>
          </p:cNvPicPr>
          <p:nvPr/>
        </p:nvPicPr>
        <p:blipFill>
          <a:blip r:embed="rId3">
            <a:extLst/>
          </a:blip>
          <a:srcRect l="13454" t="63514" r="5186" b="0"/>
          <a:stretch>
            <a:fillRect/>
          </a:stretch>
        </p:blipFill>
        <p:spPr>
          <a:xfrm>
            <a:off x="2369138" y="3854250"/>
            <a:ext cx="19584330" cy="7424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تجميع"/>
          <p:cNvGrpSpPr/>
          <p:nvPr/>
        </p:nvGrpSpPr>
        <p:grpSpPr>
          <a:xfrm>
            <a:off x="1223392" y="263317"/>
            <a:ext cx="21716998" cy="11847331"/>
            <a:chOff x="24043" y="316944"/>
            <a:chExt cx="21716997" cy="11847329"/>
          </a:xfrm>
        </p:grpSpPr>
        <p:grpSp>
          <p:nvGrpSpPr>
            <p:cNvPr id="657" name="تجميع"/>
            <p:cNvGrpSpPr/>
            <p:nvPr/>
          </p:nvGrpSpPr>
          <p:grpSpPr>
            <a:xfrm>
              <a:off x="1560562" y="316944"/>
              <a:ext cx="20180480" cy="11847331"/>
              <a:chOff x="-1017756" y="286546"/>
              <a:chExt cx="20180477" cy="11847329"/>
            </a:xfrm>
          </p:grpSpPr>
          <p:grpSp>
            <p:nvGrpSpPr>
              <p:cNvPr id="655" name="Google Shape;458;p32"/>
              <p:cNvGrpSpPr/>
              <p:nvPr/>
            </p:nvGrpSpPr>
            <p:grpSpPr>
              <a:xfrm>
                <a:off x="-56016" y="1511525"/>
                <a:ext cx="19218738" cy="10622351"/>
                <a:chOff x="0" y="-1"/>
                <a:chExt cx="19218736" cy="10622350"/>
              </a:xfrm>
            </p:grpSpPr>
            <p:sp>
              <p:nvSpPr>
                <p:cNvPr id="653" name="Google Shape;459;p32"/>
                <p:cNvSpPr/>
                <p:nvPr/>
              </p:nvSpPr>
              <p:spPr>
                <a:xfrm flipH="1" rot="10800000">
                  <a:off x="0" y="-1"/>
                  <a:ext cx="19218736" cy="10622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2540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4" name="Google Shape;460;p32"/>
                <p:cNvSpPr/>
                <p:nvPr/>
              </p:nvSpPr>
              <p:spPr>
                <a:xfrm rot="5400000">
                  <a:off x="17382759" y="8788050"/>
                  <a:ext cx="1909329" cy="1753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56" name="Google Shape;463;p32"/>
              <p:cNvSpPr/>
              <p:nvPr/>
            </p:nvSpPr>
            <p:spPr>
              <a:xfrm>
                <a:off x="-1017757" y="286546"/>
                <a:ext cx="4873665" cy="1671422"/>
              </a:xfrm>
              <a:prstGeom prst="rect">
                <a:avLst/>
              </a:prstGeom>
              <a:solidFill>
                <a:schemeClr val="accent4"/>
              </a:solidFill>
              <a:ln w="76200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b="1" sz="1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710" name="Google Shape;464;p32"/>
            <p:cNvGrpSpPr/>
            <p:nvPr/>
          </p:nvGrpSpPr>
          <p:grpSpPr>
            <a:xfrm>
              <a:off x="24043" y="6577851"/>
              <a:ext cx="3237764" cy="5586399"/>
              <a:chOff x="0" y="0"/>
              <a:chExt cx="3237762" cy="5586398"/>
            </a:xfrm>
          </p:grpSpPr>
          <p:sp>
            <p:nvSpPr>
              <p:cNvPr id="658" name="Google Shape;465;p32"/>
              <p:cNvSpPr/>
              <p:nvPr/>
            </p:nvSpPr>
            <p:spPr>
              <a:xfrm>
                <a:off x="805844" y="1865727"/>
                <a:ext cx="2264791" cy="3312777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25400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09" name="Google Shape;466;p32"/>
              <p:cNvGrpSpPr/>
              <p:nvPr/>
            </p:nvGrpSpPr>
            <p:grpSpPr>
              <a:xfrm>
                <a:off x="0" y="-1"/>
                <a:ext cx="3237763" cy="5586400"/>
                <a:chOff x="0" y="0"/>
                <a:chExt cx="3237762" cy="5586398"/>
              </a:xfrm>
            </p:grpSpPr>
            <p:sp>
              <p:nvSpPr>
                <p:cNvPr id="659" name="Google Shape;467;p32"/>
                <p:cNvSpPr/>
                <p:nvPr/>
              </p:nvSpPr>
              <p:spPr>
                <a:xfrm>
                  <a:off x="787006" y="1873249"/>
                  <a:ext cx="2284172" cy="3713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0" name="Google Shape;468;p32"/>
                <p:cNvSpPr/>
                <p:nvPr/>
              </p:nvSpPr>
              <p:spPr>
                <a:xfrm>
                  <a:off x="906939" y="1965775"/>
                  <a:ext cx="2044306" cy="394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1" name="Google Shape;469;p32"/>
                <p:cNvSpPr/>
                <p:nvPr/>
              </p:nvSpPr>
              <p:spPr>
                <a:xfrm>
                  <a:off x="1210929" y="1686908"/>
                  <a:ext cx="890362" cy="2761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2" name="Google Shape;470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3" name="Google Shape;471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4" name="Google Shape;472;p32"/>
                <p:cNvSpPr/>
                <p:nvPr/>
              </p:nvSpPr>
              <p:spPr>
                <a:xfrm>
                  <a:off x="1814049" y="1135380"/>
                  <a:ext cx="320739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5" name="Google Shape;473;p32"/>
                <p:cNvSpPr/>
                <p:nvPr/>
              </p:nvSpPr>
              <p:spPr>
                <a:xfrm flipH="1">
                  <a:off x="1578399" y="1381512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474;p32"/>
                <p:cNvSpPr/>
                <p:nvPr/>
              </p:nvSpPr>
              <p:spPr>
                <a:xfrm flipH="1">
                  <a:off x="1549821" y="1626941"/>
                  <a:ext cx="528514" cy="101078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475;p32"/>
                <p:cNvSpPr/>
                <p:nvPr/>
              </p:nvSpPr>
              <p:spPr>
                <a:xfrm flipH="1">
                  <a:off x="1521888" y="1873073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476;p32"/>
                <p:cNvSpPr/>
                <p:nvPr/>
              </p:nvSpPr>
              <p:spPr>
                <a:xfrm flipH="1">
                  <a:off x="1494013" y="2119147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477;p32"/>
                <p:cNvSpPr/>
                <p:nvPr/>
              </p:nvSpPr>
              <p:spPr>
                <a:xfrm flipH="1">
                  <a:off x="1466138" y="2365279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478;p32"/>
                <p:cNvSpPr/>
                <p:nvPr/>
              </p:nvSpPr>
              <p:spPr>
                <a:xfrm flipH="1">
                  <a:off x="1437560" y="2610708"/>
                  <a:ext cx="529217" cy="101136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479;p32"/>
                <p:cNvSpPr/>
                <p:nvPr/>
              </p:nvSpPr>
              <p:spPr>
                <a:xfrm flipH="1">
                  <a:off x="1409626" y="2856840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480;p32"/>
                <p:cNvSpPr/>
                <p:nvPr/>
              </p:nvSpPr>
              <p:spPr>
                <a:xfrm flipH="1">
                  <a:off x="1381751" y="3102972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481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4" name="Google Shape;482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5" name="Google Shape;483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6" name="Google Shape;484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7" name="Google Shape;485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8" name="Google Shape;486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9" name="Google Shape;487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0" name="Google Shape;488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1" name="Google Shape;489;p32"/>
                <p:cNvSpPr/>
                <p:nvPr/>
              </p:nvSpPr>
              <p:spPr>
                <a:xfrm>
                  <a:off x="1613619" y="2975718"/>
                  <a:ext cx="101823" cy="102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2" name="Google Shape;490;p32"/>
                <p:cNvSpPr/>
                <p:nvPr/>
              </p:nvSpPr>
              <p:spPr>
                <a:xfrm>
                  <a:off x="1404025" y="3171898"/>
                  <a:ext cx="453494" cy="453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3" name="Google Shape;491;p32"/>
                <p:cNvSpPr/>
                <p:nvPr/>
              </p:nvSpPr>
              <p:spPr>
                <a:xfrm>
                  <a:off x="1404025" y="3171896"/>
                  <a:ext cx="453482" cy="453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4" name="Google Shape;492;p32"/>
                <p:cNvSpPr/>
                <p:nvPr/>
              </p:nvSpPr>
              <p:spPr>
                <a:xfrm>
                  <a:off x="2818139" y="418184"/>
                  <a:ext cx="419624" cy="971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5" name="Google Shape;493;p32"/>
                <p:cNvSpPr/>
                <p:nvPr/>
              </p:nvSpPr>
              <p:spPr>
                <a:xfrm>
                  <a:off x="2251691" y="1310419"/>
                  <a:ext cx="836909" cy="33221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6" name="Google Shape;494;p32"/>
                <p:cNvSpPr/>
                <p:nvPr/>
              </p:nvSpPr>
              <p:spPr>
                <a:xfrm>
                  <a:off x="2776967" y="1264214"/>
                  <a:ext cx="331440" cy="498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7" name="Google Shape;495;p32"/>
                <p:cNvSpPr/>
                <p:nvPr/>
              </p:nvSpPr>
              <p:spPr>
                <a:xfrm>
                  <a:off x="2825718" y="1249223"/>
                  <a:ext cx="301450" cy="213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8" name="Google Shape;496;p32"/>
                <p:cNvSpPr/>
                <p:nvPr/>
              </p:nvSpPr>
              <p:spPr>
                <a:xfrm>
                  <a:off x="607809" y="1096320"/>
                  <a:ext cx="1702036" cy="2874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9" name="Google Shape;497;p32"/>
                <p:cNvSpPr/>
                <p:nvPr/>
              </p:nvSpPr>
              <p:spPr>
                <a:xfrm>
                  <a:off x="-1" y="260537"/>
                  <a:ext cx="1051583" cy="1384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0" name="Google Shape;498;p32"/>
                <p:cNvSpPr/>
                <p:nvPr/>
              </p:nvSpPr>
              <p:spPr>
                <a:xfrm>
                  <a:off x="900356" y="976387"/>
                  <a:ext cx="611129" cy="3191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1" name="Google Shape;499;p32"/>
                <p:cNvSpPr/>
                <p:nvPr/>
              </p:nvSpPr>
              <p:spPr>
                <a:xfrm>
                  <a:off x="1275756" y="1633910"/>
                  <a:ext cx="235729" cy="2533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2" name="Google Shape;500;p32"/>
                <p:cNvSpPr/>
                <p:nvPr/>
              </p:nvSpPr>
              <p:spPr>
                <a:xfrm>
                  <a:off x="1089258" y="1870145"/>
                  <a:ext cx="125320" cy="125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3" name="Google Shape;501;p32"/>
                <p:cNvSpPr/>
                <p:nvPr/>
              </p:nvSpPr>
              <p:spPr>
                <a:xfrm>
                  <a:off x="765110" y="0"/>
                  <a:ext cx="885595" cy="1465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4" name="Google Shape;502;p32"/>
                <p:cNvSpPr/>
                <p:nvPr/>
              </p:nvSpPr>
              <p:spPr>
                <a:xfrm>
                  <a:off x="912502" y="2119850"/>
                  <a:ext cx="2022698" cy="3552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5" name="Google Shape;503;p32"/>
                <p:cNvSpPr/>
                <p:nvPr/>
              </p:nvSpPr>
              <p:spPr>
                <a:xfrm flipV="1">
                  <a:off x="2002322" y="4416612"/>
                  <a:ext cx="46733" cy="318631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504;p32"/>
                <p:cNvSpPr/>
                <p:nvPr/>
              </p:nvSpPr>
              <p:spPr>
                <a:xfrm>
                  <a:off x="2002322" y="4414504"/>
                  <a:ext cx="61373" cy="320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7" name="Google Shape;505;p32"/>
                <p:cNvSpPr/>
                <p:nvPr/>
              </p:nvSpPr>
              <p:spPr>
                <a:xfrm flipH="1" flipV="1">
                  <a:off x="2785341" y="4420770"/>
                  <a:ext cx="43219" cy="319334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506;p32"/>
                <p:cNvSpPr/>
                <p:nvPr/>
              </p:nvSpPr>
              <p:spPr>
                <a:xfrm>
                  <a:off x="2771345" y="4419365"/>
                  <a:ext cx="57215" cy="32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9" name="Google Shape;507;p32"/>
                <p:cNvSpPr/>
                <p:nvPr/>
              </p:nvSpPr>
              <p:spPr>
                <a:xfrm>
                  <a:off x="1963014" y="1800282"/>
                  <a:ext cx="544887" cy="27175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0" name="Google Shape;508;p32"/>
                <p:cNvSpPr/>
                <p:nvPr/>
              </p:nvSpPr>
              <p:spPr>
                <a:xfrm>
                  <a:off x="2356434" y="1799931"/>
                  <a:ext cx="512612" cy="27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1" name="Google Shape;509;p32"/>
                <p:cNvSpPr/>
                <p:nvPr/>
              </p:nvSpPr>
              <p:spPr>
                <a:xfrm>
                  <a:off x="2345373" y="1089351"/>
                  <a:ext cx="193838" cy="76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2" name="Google Shape;510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511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noFill/>
                <a:ln w="25400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512;p32"/>
                <p:cNvSpPr/>
                <p:nvPr/>
              </p:nvSpPr>
              <p:spPr>
                <a:xfrm>
                  <a:off x="2258171" y="1578102"/>
                  <a:ext cx="364665" cy="533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5" name="Google Shape;513;p32"/>
                <p:cNvSpPr/>
                <p:nvPr/>
              </p:nvSpPr>
              <p:spPr>
                <a:xfrm>
                  <a:off x="2358833" y="1771938"/>
                  <a:ext cx="154552" cy="154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6" name="Google Shape;514;p32"/>
                <p:cNvSpPr/>
                <p:nvPr/>
              </p:nvSpPr>
              <p:spPr>
                <a:xfrm>
                  <a:off x="787006" y="2112178"/>
                  <a:ext cx="2284172" cy="3474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25400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7" name="Google Shape;515;p32"/>
                <p:cNvSpPr/>
                <p:nvPr/>
              </p:nvSpPr>
              <p:spPr>
                <a:xfrm>
                  <a:off x="906939" y="2163126"/>
                  <a:ext cx="2044306" cy="211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8" name="Google Shape;516;p32"/>
                <p:cNvSpPr/>
                <p:nvPr/>
              </p:nvSpPr>
              <p:spPr>
                <a:xfrm>
                  <a:off x="787709" y="2116980"/>
                  <a:ext cx="2283470" cy="3469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12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2943145" y="506098"/>
            <a:ext cx="4493409" cy="129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21711044" y="4837243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14" name="IMG_3212.jpeg" descr="IMG_3212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21711044" y="7368736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15" name="IMG_3681.png" descr="IMG_3681.png"/>
          <p:cNvPicPr>
            <a:picLocks noChangeAspect="1"/>
          </p:cNvPicPr>
          <p:nvPr/>
        </p:nvPicPr>
        <p:blipFill>
          <a:blip r:embed="rId6">
            <a:extLst/>
          </a:blip>
          <a:srcRect l="6390" t="11256" r="6390" b="19258"/>
          <a:stretch>
            <a:fillRect/>
          </a:stretch>
        </p:blipFill>
        <p:spPr>
          <a:xfrm>
            <a:off x="5484129" y="2339876"/>
            <a:ext cx="16226918" cy="8014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2" grpId="1"/>
      <p:bldP build="whole" bldLvl="1" animBg="1" rev="0" advAuto="0" spid="713" grpId="2"/>
      <p:bldP build="whole" bldLvl="1" animBg="1" rev="0" advAuto="0" spid="714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18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19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sp>
        <p:nvSpPr>
          <p:cNvPr id="720" name="أنشأ المخطط الأول مكعبا،…"/>
          <p:cNvSpPr txBox="1"/>
          <p:nvPr/>
        </p:nvSpPr>
        <p:spPr>
          <a:xfrm>
            <a:off x="3228232" y="6285255"/>
            <a:ext cx="17756238" cy="24630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b="1" sz="51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أنشأ المخطط الأول مكعبا،</a:t>
            </a:r>
          </a:p>
          <a:p>
            <a:pPr algn="ctr" rtl="0">
              <a:defRPr b="1" sz="51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بينما لم ينشئ المخطط الثاني مكعبا، حيث يظهر وجهان في جانب واحد من المكعب.</a:t>
            </a:r>
          </a:p>
        </p:txBody>
      </p:sp>
      <p:pic>
        <p:nvPicPr>
          <p:cNvPr id="721" name="IMG_3681.png" descr="IMG_3681.png"/>
          <p:cNvPicPr>
            <a:picLocks noChangeAspect="1"/>
          </p:cNvPicPr>
          <p:nvPr/>
        </p:nvPicPr>
        <p:blipFill>
          <a:blip r:embed="rId4">
            <a:extLst/>
          </a:blip>
          <a:srcRect l="6390" t="11256" r="6390" b="70330"/>
          <a:stretch>
            <a:fillRect/>
          </a:stretch>
        </p:blipFill>
        <p:spPr>
          <a:xfrm>
            <a:off x="2370491" y="1887586"/>
            <a:ext cx="18234553" cy="2386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24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25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6" name="IMG_3681.png" descr="IMG_3681.png"/>
          <p:cNvPicPr>
            <a:picLocks noChangeAspect="1"/>
          </p:cNvPicPr>
          <p:nvPr/>
        </p:nvPicPr>
        <p:blipFill>
          <a:blip r:embed="rId4">
            <a:extLst/>
          </a:blip>
          <a:srcRect l="6390" t="30085" r="6390" b="51594"/>
          <a:stretch>
            <a:fillRect/>
          </a:stretch>
        </p:blipFill>
        <p:spPr>
          <a:xfrm>
            <a:off x="2148707" y="1395263"/>
            <a:ext cx="18234553" cy="2374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7" name="IMG_3686.png" descr="IMG_3686.png"/>
          <p:cNvPicPr>
            <a:picLocks noChangeAspect="1"/>
          </p:cNvPicPr>
          <p:nvPr/>
        </p:nvPicPr>
        <p:blipFill>
          <a:blip r:embed="rId5">
            <a:extLst/>
          </a:blip>
          <a:srcRect l="27264" t="9458" r="0" b="50000"/>
          <a:stretch>
            <a:fillRect/>
          </a:stretch>
        </p:blipFill>
        <p:spPr>
          <a:xfrm>
            <a:off x="14260181" y="5556932"/>
            <a:ext cx="7055597" cy="4832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IMG_3686.png" descr="IMG_3686.png"/>
          <p:cNvPicPr>
            <a:picLocks noChangeAspect="1"/>
          </p:cNvPicPr>
          <p:nvPr/>
        </p:nvPicPr>
        <p:blipFill>
          <a:blip r:embed="rId5">
            <a:extLst/>
          </a:blip>
          <a:srcRect l="27264" t="54539" r="0" b="15441"/>
          <a:stretch>
            <a:fillRect/>
          </a:stretch>
        </p:blipFill>
        <p:spPr>
          <a:xfrm>
            <a:off x="3104184" y="5903800"/>
            <a:ext cx="8161599" cy="4139127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مخططات تمثل مكعبات"/>
          <p:cNvSpPr txBox="1"/>
          <p:nvPr/>
        </p:nvSpPr>
        <p:spPr>
          <a:xfrm>
            <a:off x="14823988" y="4407483"/>
            <a:ext cx="6491838" cy="858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b="1" sz="4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مخططات تمثل مكعبات </a:t>
            </a:r>
          </a:p>
        </p:txBody>
      </p:sp>
      <p:sp>
        <p:nvSpPr>
          <p:cNvPr id="730" name="مخططات لا تمثل مكعبات"/>
          <p:cNvSpPr txBox="1"/>
          <p:nvPr/>
        </p:nvSpPr>
        <p:spPr>
          <a:xfrm>
            <a:off x="3939132" y="4407483"/>
            <a:ext cx="6491838" cy="858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b="1" sz="4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مخططات لا تمثل مكعبات </a:t>
            </a:r>
          </a:p>
        </p:txBody>
      </p:sp>
      <p:sp>
        <p:nvSpPr>
          <p:cNvPr id="731" name="الوجهان العلوي والسفلي لجميع المخططات التي تكون مكعبا يقعان في جهتين متعاكستين من المخطط ."/>
          <p:cNvSpPr txBox="1"/>
          <p:nvPr/>
        </p:nvSpPr>
        <p:spPr>
          <a:xfrm>
            <a:off x="2293175" y="10833124"/>
            <a:ext cx="19797650" cy="16079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b="1" sz="4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الوجهان العلوي والسفلي لجميع المخططات التي تكون مكعبا يقعان في جهتين متعاكستين من المخطط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34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35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6" name="IMG_3681.png" descr="IMG_3681.png"/>
          <p:cNvPicPr>
            <a:picLocks noChangeAspect="1"/>
          </p:cNvPicPr>
          <p:nvPr/>
        </p:nvPicPr>
        <p:blipFill>
          <a:blip r:embed="rId4">
            <a:extLst/>
          </a:blip>
          <a:srcRect l="6390" t="50000" r="6390" b="30723"/>
          <a:stretch>
            <a:fillRect/>
          </a:stretch>
        </p:blipFill>
        <p:spPr>
          <a:xfrm>
            <a:off x="3390659" y="1342815"/>
            <a:ext cx="16992484" cy="232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7" name="IMG_3681.png" descr="IMG_3681.png"/>
          <p:cNvPicPr>
            <a:picLocks noChangeAspect="1"/>
          </p:cNvPicPr>
          <p:nvPr/>
        </p:nvPicPr>
        <p:blipFill>
          <a:blip r:embed="rId4">
            <a:extLst/>
          </a:blip>
          <a:srcRect l="5155" t="68612" r="7624" b="19376"/>
          <a:stretch>
            <a:fillRect/>
          </a:stretch>
        </p:blipFill>
        <p:spPr>
          <a:xfrm>
            <a:off x="3239454" y="6511157"/>
            <a:ext cx="16992483" cy="1450649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المساحة هي مربع طول الضلع."/>
          <p:cNvSpPr txBox="1"/>
          <p:nvPr/>
        </p:nvSpPr>
        <p:spPr>
          <a:xfrm>
            <a:off x="8241310" y="4807397"/>
            <a:ext cx="7730081" cy="9207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b="1" sz="5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المساحة هي مربع طول الضلع.</a:t>
            </a:r>
          </a:p>
        </p:txBody>
      </p:sp>
      <p:sp>
        <p:nvSpPr>
          <p:cNvPr id="739" name="٦ × س × س = ٦ س ٢"/>
          <p:cNvSpPr txBox="1"/>
          <p:nvPr/>
        </p:nvSpPr>
        <p:spPr>
          <a:xfrm>
            <a:off x="8928048" y="8744710"/>
            <a:ext cx="7730081" cy="10479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b="1" sz="62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٦ × س × س = ٦ س</a:t>
            </a:r>
            <a:r>
              <a:rPr baseline="31999"/>
              <a:t> 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