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6"/>
  </p:notesMasterIdLst>
  <p:sldIdLst>
    <p:sldId id="256" r:id="rId2"/>
    <p:sldId id="277" r:id="rId3"/>
    <p:sldId id="268" r:id="rId4"/>
    <p:sldId id="307" r:id="rId5"/>
    <p:sldId id="326" r:id="rId6"/>
    <p:sldId id="320" r:id="rId7"/>
    <p:sldId id="328" r:id="rId8"/>
    <p:sldId id="327" r:id="rId9"/>
    <p:sldId id="301" r:id="rId10"/>
    <p:sldId id="315" r:id="rId11"/>
    <p:sldId id="289" r:id="rId12"/>
    <p:sldId id="329" r:id="rId13"/>
    <p:sldId id="296" r:id="rId14"/>
    <p:sldId id="297" r:id="rId1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D9"/>
    <a:srgbClr val="C7D7C0"/>
    <a:srgbClr val="FFC000"/>
    <a:srgbClr val="FFFFFF"/>
    <a:srgbClr val="0042A9"/>
    <a:srgbClr val="F5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19/11/44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17/06/relationships/model3d" Target="../media/model3d1.glb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microsoft.com/office/2017/06/relationships/model3d" Target="../media/model3d3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13.svg"/><Relationship Id="rId1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26.sv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90626" y="1227531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704252" y="1803257"/>
            <a:ext cx="5934529" cy="290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9 – 9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حجم الأسطوانة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2741081" y="1319942"/>
            <a:ext cx="1903351" cy="5712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الثنائي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22080C13-AAB0-B138-6AFA-F7F782259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9106892" y="341361"/>
            <a:ext cx="645552" cy="124047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8BC5E1E-1539-5034-4C71-AA3E732B13E5}"/>
              </a:ext>
            </a:extLst>
          </p:cNvPr>
          <p:cNvSpPr/>
          <p:nvPr/>
        </p:nvSpPr>
        <p:spPr>
          <a:xfrm>
            <a:off x="6399079" y="780892"/>
            <a:ext cx="2547220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تدرب وحل المسائل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3CE58C3E-083E-7283-9D36-D54462836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4374" y="2632440"/>
            <a:ext cx="2409746" cy="315120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FAF5EDC-043B-31F7-0AC7-9010099CA1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008" t="40549" r="21722" b="47040"/>
          <a:stretch/>
        </p:blipFill>
        <p:spPr>
          <a:xfrm>
            <a:off x="3480099" y="3242406"/>
            <a:ext cx="7419790" cy="110265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2626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4114" y="5036191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256437" y="540500"/>
            <a:ext cx="739128" cy="13909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394" y="554629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741935" y="1397217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286FEF70-843F-9406-4ACC-4F11955DF8D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69" t="22525" r="16291" b="43451"/>
          <a:stretch/>
        </p:blipFill>
        <p:spPr>
          <a:xfrm>
            <a:off x="3216536" y="2327876"/>
            <a:ext cx="7196980" cy="283505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9422822-E944-3D22-3860-FB7EA7610675}"/>
              </a:ext>
            </a:extLst>
          </p:cNvPr>
          <p:cNvSpPr txBox="1"/>
          <p:nvPr/>
        </p:nvSpPr>
        <p:spPr>
          <a:xfrm>
            <a:off x="500216" y="3429000"/>
            <a:ext cx="3379246" cy="1015663"/>
          </a:xfrm>
          <a:prstGeom prst="rect">
            <a:avLst/>
          </a:prstGeom>
          <a:solidFill>
            <a:srgbClr val="FEF4D9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الأسطوانة الأقصر؛ </a:t>
            </a:r>
          </a:p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لأن نصف القطر أكبر وهو القيمة </a:t>
            </a:r>
          </a:p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المربعة في صيغة حجم الأسطوانة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5C715F4-E276-F798-0426-4B86D70DB7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5278" y="1102987"/>
            <a:ext cx="1542422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4114" y="5036191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256437" y="540500"/>
            <a:ext cx="739128" cy="13909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394" y="554629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741935" y="1397217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56EAE973-826A-90E2-D6DA-553D6238440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741" t="57804" r="48239" b="35294"/>
          <a:stretch/>
        </p:blipFill>
        <p:spPr>
          <a:xfrm>
            <a:off x="978596" y="2961707"/>
            <a:ext cx="9959706" cy="144394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7F88591A-971F-667A-7096-07DAB1D6E9D8}"/>
              </a:ext>
            </a:extLst>
          </p:cNvPr>
          <p:cNvSpPr/>
          <p:nvPr/>
        </p:nvSpPr>
        <p:spPr>
          <a:xfrm>
            <a:off x="8132781" y="3738282"/>
            <a:ext cx="1572027" cy="500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B1A136B8-079A-A234-5B18-260048E22547}"/>
              </a:ext>
            </a:extLst>
          </p:cNvPr>
          <p:cNvSpPr/>
          <p:nvPr/>
        </p:nvSpPr>
        <p:spPr>
          <a:xfrm>
            <a:off x="2216075" y="3684494"/>
            <a:ext cx="5868297" cy="627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498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47CA45C-14CD-63DC-C39A-1396CA07CE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65" t="11500" r="3011" b="16240"/>
          <a:stretch/>
        </p:blipFill>
        <p:spPr>
          <a:xfrm>
            <a:off x="1892695" y="788578"/>
            <a:ext cx="9012768" cy="4955648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0F9338B7-39CB-DCE8-D4F0-5EE10FDF10E7}"/>
              </a:ext>
            </a:extLst>
          </p:cNvPr>
          <p:cNvSpPr/>
          <p:nvPr/>
        </p:nvSpPr>
        <p:spPr>
          <a:xfrm>
            <a:off x="6901955" y="4555631"/>
            <a:ext cx="1521031" cy="5347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57FCE289-D8DF-376E-A6AD-5B0F9DFBC648}"/>
              </a:ext>
            </a:extLst>
          </p:cNvPr>
          <p:cNvSpPr/>
          <p:nvPr/>
        </p:nvSpPr>
        <p:spPr>
          <a:xfrm>
            <a:off x="2178424" y="3869352"/>
            <a:ext cx="3827416" cy="3879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518618" y="1839496"/>
            <a:ext cx="4907293" cy="526418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51024" y="1139269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5" y="859256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566645" y="2749656"/>
            <a:ext cx="37614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عصف ذهني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القراءة المبصرة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التعلم </a:t>
            </a: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الثنائي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التعلم الفردي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الدقيقة الواحدة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805582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533948" y="1582345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0504" y="597321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310884" y="2700141"/>
            <a:ext cx="4557073" cy="1929730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5734461" y="3027680"/>
            <a:ext cx="376282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latin typeface="Calibri"/>
                <a:cs typeface="Mudir MT" pitchFamily="2" charset="-78"/>
              </a:rPr>
              <a:t>أجد حجم الأسطوانة  .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65220">
            <a:off x="3012040" y="2316146"/>
            <a:ext cx="1822032" cy="135204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58259">
            <a:off x="3314908" y="2132336"/>
            <a:ext cx="1614946" cy="827454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9891">
            <a:off x="2606182" y="1624592"/>
            <a:ext cx="786391" cy="1124392"/>
          </a:xfrm>
          <a:prstGeom prst="rect">
            <a:avLst/>
          </a:prstGeom>
        </p:spPr>
      </p:pic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D23E9D7-68F0-76CA-C74B-8BBB4DCC3058}"/>
              </a:ext>
            </a:extLst>
          </p:cNvPr>
          <p:cNvSpPr txBox="1"/>
          <p:nvPr/>
        </p:nvSpPr>
        <p:spPr>
          <a:xfrm>
            <a:off x="5938493" y="1178451"/>
            <a:ext cx="2395182" cy="461665"/>
          </a:xfrm>
          <a:custGeom>
            <a:avLst/>
            <a:gdLst>
              <a:gd name="connsiteX0" fmla="*/ 0 w 2395182"/>
              <a:gd name="connsiteY0" fmla="*/ 0 h 461665"/>
              <a:gd name="connsiteX1" fmla="*/ 2395182 w 2395182"/>
              <a:gd name="connsiteY1" fmla="*/ 0 h 461665"/>
              <a:gd name="connsiteX2" fmla="*/ 2395182 w 2395182"/>
              <a:gd name="connsiteY2" fmla="*/ 461665 h 461665"/>
              <a:gd name="connsiteX3" fmla="*/ 0 w 2395182"/>
              <a:gd name="connsiteY3" fmla="*/ 461665 h 461665"/>
              <a:gd name="connsiteX4" fmla="*/ 0 w 239518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5182" h="461665" fill="none" extrusionOk="0">
                <a:moveTo>
                  <a:pt x="0" y="0"/>
                </a:moveTo>
                <a:cubicBezTo>
                  <a:pt x="1031107" y="-90815"/>
                  <a:pt x="1371966" y="73971"/>
                  <a:pt x="2395182" y="0"/>
                </a:cubicBezTo>
                <a:cubicBezTo>
                  <a:pt x="2434108" y="89873"/>
                  <a:pt x="2433948" y="274878"/>
                  <a:pt x="2395182" y="461665"/>
                </a:cubicBezTo>
                <a:cubicBezTo>
                  <a:pt x="1481497" y="356034"/>
                  <a:pt x="587886" y="609160"/>
                  <a:pt x="0" y="461665"/>
                </a:cubicBezTo>
                <a:cubicBezTo>
                  <a:pt x="13213" y="367335"/>
                  <a:pt x="-11092" y="86954"/>
                  <a:pt x="0" y="0"/>
                </a:cubicBezTo>
                <a:close/>
              </a:path>
              <a:path w="2395182" h="461665" stroke="0" extrusionOk="0">
                <a:moveTo>
                  <a:pt x="0" y="0"/>
                </a:moveTo>
                <a:cubicBezTo>
                  <a:pt x="1011123" y="164815"/>
                  <a:pt x="1558267" y="-1581"/>
                  <a:pt x="2395182" y="0"/>
                </a:cubicBezTo>
                <a:cubicBezTo>
                  <a:pt x="2411357" y="219763"/>
                  <a:pt x="2436088" y="397006"/>
                  <a:pt x="2395182" y="461665"/>
                </a:cubicBezTo>
                <a:cubicBezTo>
                  <a:pt x="1976619" y="512348"/>
                  <a:pt x="1124889" y="613604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استراتيجية التصفح</a:t>
            </a:r>
          </a:p>
        </p:txBody>
      </p:sp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85861">
            <a:off x="595369" y="802645"/>
            <a:ext cx="2043693" cy="1762119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70295">
            <a:off x="2370771" y="411493"/>
            <a:ext cx="610328" cy="11243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648164" y="1159639"/>
            <a:ext cx="247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عصف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rgbClr val="C00000"/>
                </a:solidFill>
                <a:latin typeface="Calibri"/>
                <a:cs typeface="Mudir MT" pitchFamily="2" charset="-78"/>
              </a:rPr>
              <a:t>ذهني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F6D45B-8BEA-878C-DF93-47F4560AE845}"/>
              </a:ext>
            </a:extLst>
          </p:cNvPr>
          <p:cNvSpPr txBox="1"/>
          <p:nvPr/>
        </p:nvSpPr>
        <p:spPr>
          <a:xfrm>
            <a:off x="5321285" y="973689"/>
            <a:ext cx="447585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2">
                <a:lumMod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</a:t>
            </a:r>
            <a:r>
              <a:rPr lang="ar-SA" sz="2400" b="1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 اسم الشكل الذي أمامك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وما قانون حجمه 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6564A92-72C2-E147-AA06-4E31DC3DDB40}"/>
              </a:ext>
            </a:extLst>
          </p:cNvPr>
          <p:cNvSpPr/>
          <p:nvPr/>
        </p:nvSpPr>
        <p:spPr>
          <a:xfrm>
            <a:off x="10325320" y="5332376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نموذج ثلاثي الأبعاد 25" descr="Domes And Pinacoid Blue">
                <a:extLst>
                  <a:ext uri="{FF2B5EF4-FFF2-40B4-BE49-F238E27FC236}">
                    <a16:creationId xmlns:a16="http://schemas.microsoft.com/office/drawing/2014/main" id="{46E73E55-1DD5-43B8-4125-EE6F0D30D3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0327686"/>
                  </p:ext>
                </p:extLst>
              </p:nvPr>
            </p:nvGraphicFramePr>
            <p:xfrm>
              <a:off x="8466185" y="2231802"/>
              <a:ext cx="2405387" cy="1743551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405387" cy="1743551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30401" ay="1238074" az="572621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24357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نموذج ثلاثي الأبعاد 25" descr="Domes And Pinacoid Blue">
                <a:extLst>
                  <a:ext uri="{FF2B5EF4-FFF2-40B4-BE49-F238E27FC236}">
                    <a16:creationId xmlns:a16="http://schemas.microsoft.com/office/drawing/2014/main" id="{46E73E55-1DD5-43B8-4125-EE6F0D30D3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66185" y="2231802"/>
                <a:ext cx="2405387" cy="174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نموذج ثلاثي الأبعاد 26" descr="Triangular Prism">
                <a:extLst>
                  <a:ext uri="{FF2B5EF4-FFF2-40B4-BE49-F238E27FC236}">
                    <a16:creationId xmlns:a16="http://schemas.microsoft.com/office/drawing/2014/main" id="{327F6037-6231-0465-7822-D9AF712F8D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3338935"/>
                  </p:ext>
                </p:extLst>
              </p:nvPr>
            </p:nvGraphicFramePr>
            <p:xfrm>
              <a:off x="5491416" y="2558832"/>
              <a:ext cx="2394222" cy="1757702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394222" cy="1757702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2691592" ay="1935983" az="1678768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2570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نموذج ثلاثي الأبعاد 26" descr="Triangular Prism">
                <a:extLst>
                  <a:ext uri="{FF2B5EF4-FFF2-40B4-BE49-F238E27FC236}">
                    <a16:creationId xmlns:a16="http://schemas.microsoft.com/office/drawing/2014/main" id="{327F6037-6231-0465-7822-D9AF712F8D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91416" y="2558832"/>
                <a:ext cx="2394222" cy="1757702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مربع نص 29">
            <a:extLst>
              <a:ext uri="{FF2B5EF4-FFF2-40B4-BE49-F238E27FC236}">
                <a16:creationId xmlns:a16="http://schemas.microsoft.com/office/drawing/2014/main" id="{8B134E72-263D-D662-F954-8A9A7ED22F78}"/>
              </a:ext>
            </a:extLst>
          </p:cNvPr>
          <p:cNvSpPr txBox="1"/>
          <p:nvPr/>
        </p:nvSpPr>
        <p:spPr>
          <a:xfrm>
            <a:off x="5191018" y="4532720"/>
            <a:ext cx="283043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منشور ثلاثي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ح = مساحة القاعدة × الارتفاع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1100" b="1" dirty="0">
              <a:solidFill>
                <a:srgbClr val="1F497D"/>
              </a:solidFill>
              <a:latin typeface="Calibri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ح = (         × ق × ع ) × ع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E640694-64A4-4D96-86DC-FEA968BABD04}"/>
              </a:ext>
            </a:extLst>
          </p:cNvPr>
          <p:cNvSpPr txBox="1"/>
          <p:nvPr/>
        </p:nvSpPr>
        <p:spPr>
          <a:xfrm>
            <a:off x="8205859" y="4224708"/>
            <a:ext cx="323562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منشور مستطيلي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ح = مساحة القاعدة × الارتفاع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ح = ل × ض × ع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E1C47E2B-5FBE-4FBB-3080-AE56232C3C6C}"/>
              </a:ext>
            </a:extLst>
          </p:cNvPr>
          <p:cNvGrpSpPr/>
          <p:nvPr/>
        </p:nvGrpSpPr>
        <p:grpSpPr>
          <a:xfrm>
            <a:off x="6688527" y="5132884"/>
            <a:ext cx="614726" cy="675874"/>
            <a:chOff x="5901857" y="4197744"/>
            <a:chExt cx="720080" cy="675874"/>
          </a:xfrm>
        </p:grpSpPr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36B9DD8-8157-D26F-BF40-0D84355E7CFE}"/>
                </a:ext>
              </a:extLst>
            </p:cNvPr>
            <p:cNvSpPr txBox="1"/>
            <p:nvPr/>
          </p:nvSpPr>
          <p:spPr>
            <a:xfrm>
              <a:off x="5969438" y="4197744"/>
              <a:ext cx="61730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١</a:t>
              </a: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5C0D0453-8F60-4A09-2D8A-4303372EE269}"/>
                </a:ext>
              </a:extLst>
            </p:cNvPr>
            <p:cNvSpPr txBox="1"/>
            <p:nvPr/>
          </p:nvSpPr>
          <p:spPr>
            <a:xfrm>
              <a:off x="5901857" y="4504286"/>
              <a:ext cx="7200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٢</a:t>
              </a:r>
            </a:p>
          </p:txBody>
        </p:sp>
        <p:cxnSp>
          <p:nvCxnSpPr>
            <p:cNvPr id="23" name="رابط مستقيم 17">
              <a:extLst>
                <a:ext uri="{FF2B5EF4-FFF2-40B4-BE49-F238E27FC236}">
                  <a16:creationId xmlns:a16="http://schemas.microsoft.com/office/drawing/2014/main" id="{2B08F8AE-BB4B-AE13-D411-0DCB54268437}"/>
                </a:ext>
              </a:extLst>
            </p:cNvPr>
            <p:cNvCxnSpPr/>
            <p:nvPr/>
          </p:nvCxnSpPr>
          <p:spPr>
            <a:xfrm flipH="1">
              <a:off x="6138498" y="4565963"/>
              <a:ext cx="324000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</p:cxn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نموذج ثلاثي الأبعاد 23" descr="Red Cylinder">
                <a:extLst>
                  <a:ext uri="{FF2B5EF4-FFF2-40B4-BE49-F238E27FC236}">
                    <a16:creationId xmlns:a16="http://schemas.microsoft.com/office/drawing/2014/main" id="{A2A6A987-9B96-A761-B835-BAF3EAED3B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8221297"/>
                  </p:ext>
                </p:extLst>
              </p:nvPr>
            </p:nvGraphicFramePr>
            <p:xfrm>
              <a:off x="2197763" y="2705328"/>
              <a:ext cx="1167507" cy="2136164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1167507" cy="213616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25330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نموذج ثلاثي الأبعاد 23" descr="Red Cylinder">
                <a:extLst>
                  <a:ext uri="{FF2B5EF4-FFF2-40B4-BE49-F238E27FC236}">
                    <a16:creationId xmlns:a16="http://schemas.microsoft.com/office/drawing/2014/main" id="{A2A6A987-9B96-A761-B835-BAF3EAED3B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97763" y="2705328"/>
                <a:ext cx="1167507" cy="2136164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178E9A6-D520-2DD3-CEC0-0D515E313D15}"/>
              </a:ext>
            </a:extLst>
          </p:cNvPr>
          <p:cNvSpPr txBox="1"/>
          <p:nvPr/>
        </p:nvSpPr>
        <p:spPr>
          <a:xfrm>
            <a:off x="1622643" y="5169053"/>
            <a:ext cx="2170186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Mudir MT" pitchFamily="2" charset="-78"/>
              </a:rPr>
              <a:t>ما حجم الأسطوانة ؟</a:t>
            </a:r>
          </a:p>
        </p:txBody>
      </p:sp>
    </p:spTree>
    <p:extLst>
      <p:ext uri="{BB962C8B-B14F-4D97-AF65-F5344CB8AC3E}">
        <p14:creationId xmlns:p14="http://schemas.microsoft.com/office/powerpoint/2010/main" val="85962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mph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7" presetClass="emph" presetSubtype="51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42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B4795F6A-99CC-5696-B511-BAB1D35D53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793" t="21066" r="18593" b="36392"/>
          <a:stretch/>
        </p:blipFill>
        <p:spPr>
          <a:xfrm>
            <a:off x="1296296" y="849855"/>
            <a:ext cx="9800037" cy="505808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6688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81185AC-E93F-139A-1C14-225559EC38F9}"/>
              </a:ext>
            </a:extLst>
          </p:cNvPr>
          <p:cNvSpPr txBox="1"/>
          <p:nvPr/>
        </p:nvSpPr>
        <p:spPr>
          <a:xfrm>
            <a:off x="5692225" y="635676"/>
            <a:ext cx="314752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حساب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 حجم </a:t>
            </a:r>
            <a:r>
              <a:rPr lang="ar-SA" sz="2400" b="1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الاسطوانة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8BF13B74-B13E-95EE-96E0-6E49436B6DE4}"/>
              </a:ext>
            </a:extLst>
          </p:cNvPr>
          <p:cNvSpPr/>
          <p:nvPr/>
        </p:nvSpPr>
        <p:spPr>
          <a:xfrm>
            <a:off x="528401" y="3652221"/>
            <a:ext cx="1782774" cy="5380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B69DCC84-7801-75D2-D678-B1D6233CDD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257" t="38039" r="18749" b="24863"/>
          <a:stretch/>
        </p:blipFill>
        <p:spPr>
          <a:xfrm>
            <a:off x="2538805" y="1478442"/>
            <a:ext cx="8530573" cy="4299584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40073968-6648-787E-2FE6-992940C81B8B}"/>
              </a:ext>
            </a:extLst>
          </p:cNvPr>
          <p:cNvSpPr/>
          <p:nvPr/>
        </p:nvSpPr>
        <p:spPr>
          <a:xfrm>
            <a:off x="4964654" y="2197731"/>
            <a:ext cx="5550946" cy="3181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6433E55-8DAF-A044-D9E9-FA28AE3F6CDE}"/>
              </a:ext>
            </a:extLst>
          </p:cNvPr>
          <p:cNvSpPr/>
          <p:nvPr/>
        </p:nvSpPr>
        <p:spPr>
          <a:xfrm>
            <a:off x="4114266" y="3899842"/>
            <a:ext cx="3578711" cy="1734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888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EFF5C8A-652C-9D8B-04C9-F788FF691A63}"/>
              </a:ext>
            </a:extLst>
          </p:cNvPr>
          <p:cNvSpPr/>
          <p:nvPr/>
        </p:nvSpPr>
        <p:spPr>
          <a:xfrm>
            <a:off x="6096001" y="4500184"/>
            <a:ext cx="19754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91D56E5-791E-134D-6793-29544F5E135E}"/>
              </a:ext>
            </a:extLst>
          </p:cNvPr>
          <p:cNvSpPr/>
          <p:nvPr/>
        </p:nvSpPr>
        <p:spPr>
          <a:xfrm>
            <a:off x="1141529" y="1290323"/>
            <a:ext cx="1903351" cy="5712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54D2E25B-9DB4-E48F-15BE-6EA32994EC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8515693" y="502244"/>
            <a:ext cx="645552" cy="1240474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EF04A76B-BCCC-45C8-F497-8FC12E298128}"/>
              </a:ext>
            </a:extLst>
          </p:cNvPr>
          <p:cNvSpPr/>
          <p:nvPr/>
        </p:nvSpPr>
        <p:spPr>
          <a:xfrm>
            <a:off x="6163163" y="954639"/>
            <a:ext cx="2191937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106C17D-F574-CFF9-47D3-C91673F337C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825" t="31923" r="38200" b="49176"/>
          <a:stretch/>
        </p:blipFill>
        <p:spPr>
          <a:xfrm>
            <a:off x="1141529" y="2434372"/>
            <a:ext cx="9776385" cy="242731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1CBC733-5483-F63D-8D88-E9C42FA3EFDC}"/>
              </a:ext>
            </a:extLst>
          </p:cNvPr>
          <p:cNvSpPr/>
          <p:nvPr/>
        </p:nvSpPr>
        <p:spPr>
          <a:xfrm>
            <a:off x="10451054" y="3108960"/>
            <a:ext cx="420518" cy="5916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142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DDB2F2D-F80A-206F-6518-4A2F117458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25" t="22525" r="11063" b="15589"/>
          <a:stretch/>
        </p:blipFill>
        <p:spPr>
          <a:xfrm>
            <a:off x="1348432" y="1070121"/>
            <a:ext cx="9719534" cy="5104336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4E038668-5523-A8CE-699E-C9FBF06099ED}"/>
              </a:ext>
            </a:extLst>
          </p:cNvPr>
          <p:cNvSpPr/>
          <p:nvPr/>
        </p:nvSpPr>
        <p:spPr>
          <a:xfrm>
            <a:off x="8574006" y="4624907"/>
            <a:ext cx="1782774" cy="5380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الثنائي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79064DA-6F89-4559-E4A1-CEE5618EF459}"/>
              </a:ext>
            </a:extLst>
          </p:cNvPr>
          <p:cNvSpPr/>
          <p:nvPr/>
        </p:nvSpPr>
        <p:spPr>
          <a:xfrm>
            <a:off x="7379746" y="4697593"/>
            <a:ext cx="483074" cy="5916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12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866354" y="3184263"/>
            <a:ext cx="1147460" cy="8655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الدقيقة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الواحدة</a:t>
            </a:r>
          </a:p>
        </p:txBody>
      </p:sp>
      <p:pic>
        <p:nvPicPr>
          <p:cNvPr id="21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AC729590-C8FE-58E1-7F3A-E69D50091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0913" y="4410999"/>
            <a:ext cx="1319605" cy="74227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4866BD60-5E2E-EF72-5380-8FEEC244F1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910614">
            <a:off x="8515693" y="502244"/>
            <a:ext cx="645552" cy="1240474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9053EF44-12E3-16E8-349F-D51A52EEE724}"/>
              </a:ext>
            </a:extLst>
          </p:cNvPr>
          <p:cNvSpPr/>
          <p:nvPr/>
        </p:nvSpPr>
        <p:spPr>
          <a:xfrm>
            <a:off x="6949440" y="954639"/>
            <a:ext cx="1405660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1ACCA65-4041-DECF-41EF-32F46A615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355" t="47451" r="28684" b="24857"/>
          <a:stretch/>
        </p:blipFill>
        <p:spPr>
          <a:xfrm>
            <a:off x="2479638" y="2105020"/>
            <a:ext cx="8254600" cy="306684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F7D86CAF-6FD1-6966-3C2C-8B9A026C865B}"/>
              </a:ext>
            </a:extLst>
          </p:cNvPr>
          <p:cNvSpPr/>
          <p:nvPr/>
        </p:nvSpPr>
        <p:spPr>
          <a:xfrm>
            <a:off x="10112187" y="2796718"/>
            <a:ext cx="635529" cy="5811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5262000B-C2AB-912E-5A48-01365DEBCD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684681">
            <a:off x="1338316" y="1051094"/>
            <a:ext cx="1232666" cy="9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50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4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</Words>
  <Application>Microsoft Office PowerPoint</Application>
  <PresentationFormat>شاشة عريضة</PresentationFormat>
  <Paragraphs>50</Paragraphs>
  <Slides>14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54</cp:revision>
  <dcterms:created xsi:type="dcterms:W3CDTF">2023-03-22T18:02:01Z</dcterms:created>
  <dcterms:modified xsi:type="dcterms:W3CDTF">2023-06-07T18:56:59Z</dcterms:modified>
</cp:coreProperties>
</file>