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6E4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-72972"/>
              <a:lumOff val="19069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FD9"/>
          </a:solidFill>
        </a:fill>
      </a:tcStyle>
    </a:wholeTbl>
    <a:band2H>
      <a:tcTxStyle b="def" i="def"/>
      <a:tcStyle>
        <a:tcBdr/>
        <a:fill>
          <a:solidFill>
            <a:srgbClr val="FFF7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8CE"/>
          </a:solidFill>
        </a:fill>
      </a:tcStyle>
    </a:wholeTbl>
    <a:band2H>
      <a:tcTxStyle b="def" i="def"/>
      <a:tcStyle>
        <a:tcBdr/>
        <a:fill>
          <a:solidFill>
            <a:srgbClr val="FFF4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7" name="Shape 4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solidFill>
          <a:schemeClr val="accent5">
            <a:lumOff val="13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96" name="IMG_5400.png" descr="IMG_5400.png"/>
          <p:cNvPicPr>
            <a:picLocks noChangeAspect="1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20636" y="9575652"/>
            <a:ext cx="5458405" cy="5458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honto.png" descr="phonto.png"/>
          <p:cNvPicPr>
            <a:picLocks noChangeAspect="1"/>
          </p:cNvPicPr>
          <p:nvPr/>
        </p:nvPicPr>
        <p:blipFill>
          <a:blip r:embed="rId3">
            <a:alphaModFix amt="50228"/>
            <a:extLst/>
          </a:blip>
          <a:srcRect l="35578" t="40130" r="31147" b="35578"/>
          <a:stretch>
            <a:fillRect/>
          </a:stretch>
        </p:blipFill>
        <p:spPr>
          <a:xfrm>
            <a:off x="836396" y="10101405"/>
            <a:ext cx="2471172" cy="796004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تجميع"/>
          <p:cNvGrpSpPr/>
          <p:nvPr/>
        </p:nvGrpSpPr>
        <p:grpSpPr>
          <a:xfrm>
            <a:off x="210760" y="134480"/>
            <a:ext cx="24092195" cy="13139743"/>
            <a:chOff x="0" y="0"/>
            <a:chExt cx="24092193" cy="13139741"/>
          </a:xfrm>
        </p:grpSpPr>
        <p:sp>
          <p:nvSpPr>
            <p:cNvPr id="105" name="Google Shape;1124;p37"/>
            <p:cNvSpPr/>
            <p:nvPr/>
          </p:nvSpPr>
          <p:spPr>
            <a:xfrm>
              <a:off x="121343" y="12597776"/>
              <a:ext cx="4690924" cy="4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06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33005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7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338860" y="12417099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8" name="Google Shape;1124;p37"/>
            <p:cNvSpPr/>
            <p:nvPr/>
          </p:nvSpPr>
          <p:spPr>
            <a:xfrm>
              <a:off x="338860" y="173964"/>
              <a:ext cx="21801707" cy="2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" name="Google Shape;1124;p37"/>
            <p:cNvSpPr/>
            <p:nvPr/>
          </p:nvSpPr>
          <p:spPr>
            <a:xfrm rot="16200000">
              <a:off x="-6103042" y="6416704"/>
              <a:ext cx="12448770" cy="24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" name="Google Shape;1124;p37"/>
            <p:cNvSpPr/>
            <p:nvPr/>
          </p:nvSpPr>
          <p:spPr>
            <a:xfrm>
              <a:off x="20386608" y="12757181"/>
              <a:ext cx="3507918" cy="3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" name="Google Shape;1124;p37"/>
            <p:cNvSpPr/>
            <p:nvPr/>
          </p:nvSpPr>
          <p:spPr>
            <a:xfrm rot="16200000">
              <a:off x="18032911" y="7165875"/>
              <a:ext cx="11611634" cy="2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5" name="Google Shape;631;p26"/>
          <p:cNvGrpSpPr/>
          <p:nvPr/>
        </p:nvGrpSpPr>
        <p:grpSpPr>
          <a:xfrm>
            <a:off x="20556084" y="9490967"/>
            <a:ext cx="3264687" cy="3282644"/>
            <a:chOff x="0" y="0"/>
            <a:chExt cx="3264685" cy="3282643"/>
          </a:xfrm>
        </p:grpSpPr>
        <p:sp>
          <p:nvSpPr>
            <p:cNvPr id="113" name="Google Shape;632;p26"/>
            <p:cNvSpPr/>
            <p:nvPr/>
          </p:nvSpPr>
          <p:spPr>
            <a:xfrm>
              <a:off x="2238161" y="631406"/>
              <a:ext cx="161657" cy="213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18415" y="0"/>
                  </a:moveTo>
                  <a:cubicBezTo>
                    <a:pt x="17013" y="1084"/>
                    <a:pt x="15898" y="2210"/>
                    <a:pt x="14478" y="2961"/>
                  </a:cubicBezTo>
                  <a:cubicBezTo>
                    <a:pt x="12396" y="4072"/>
                    <a:pt x="10101" y="4907"/>
                    <a:pt x="7898" y="5854"/>
                  </a:cubicBezTo>
                  <a:cubicBezTo>
                    <a:pt x="4659" y="7255"/>
                    <a:pt x="3903" y="8462"/>
                    <a:pt x="4411" y="11360"/>
                  </a:cubicBezTo>
                  <a:cubicBezTo>
                    <a:pt x="5007" y="14734"/>
                    <a:pt x="4254" y="17809"/>
                    <a:pt x="1085" y="20333"/>
                  </a:cubicBezTo>
                  <a:cubicBezTo>
                    <a:pt x="699" y="20636"/>
                    <a:pt x="370" y="20995"/>
                    <a:pt x="0" y="21322"/>
                  </a:cubicBezTo>
                  <a:cubicBezTo>
                    <a:pt x="88" y="21408"/>
                    <a:pt x="164" y="21501"/>
                    <a:pt x="225" y="21600"/>
                  </a:cubicBezTo>
                  <a:cubicBezTo>
                    <a:pt x="718" y="21417"/>
                    <a:pt x="1245" y="21298"/>
                    <a:pt x="1665" y="21076"/>
                  </a:cubicBezTo>
                  <a:cubicBezTo>
                    <a:pt x="4403" y="19624"/>
                    <a:pt x="7317" y="18941"/>
                    <a:pt x="10563" y="18941"/>
                  </a:cubicBezTo>
                  <a:cubicBezTo>
                    <a:pt x="10972" y="18941"/>
                    <a:pt x="11380" y="18953"/>
                    <a:pt x="11801" y="18974"/>
                  </a:cubicBezTo>
                  <a:cubicBezTo>
                    <a:pt x="11869" y="18977"/>
                    <a:pt x="11938" y="18980"/>
                    <a:pt x="12011" y="18980"/>
                  </a:cubicBezTo>
                  <a:cubicBezTo>
                    <a:pt x="13363" y="18980"/>
                    <a:pt x="14772" y="18366"/>
                    <a:pt x="16139" y="17989"/>
                  </a:cubicBezTo>
                  <a:cubicBezTo>
                    <a:pt x="17941" y="17480"/>
                    <a:pt x="18381" y="16480"/>
                    <a:pt x="17731" y="15106"/>
                  </a:cubicBezTo>
                  <a:cubicBezTo>
                    <a:pt x="16945" y="13462"/>
                    <a:pt x="16139" y="11812"/>
                    <a:pt x="15513" y="10141"/>
                  </a:cubicBezTo>
                  <a:cubicBezTo>
                    <a:pt x="14459" y="7464"/>
                    <a:pt x="15039" y="6761"/>
                    <a:pt x="18453" y="6009"/>
                  </a:cubicBezTo>
                  <a:cubicBezTo>
                    <a:pt x="19152" y="5857"/>
                    <a:pt x="20061" y="5638"/>
                    <a:pt x="20397" y="5210"/>
                  </a:cubicBezTo>
                  <a:cubicBezTo>
                    <a:pt x="21600" y="3635"/>
                    <a:pt x="20114" y="560"/>
                    <a:pt x="1841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" name="Google Shape;633;p26"/>
            <p:cNvSpPr/>
            <p:nvPr/>
          </p:nvSpPr>
          <p:spPr>
            <a:xfrm>
              <a:off x="2157142" y="572882"/>
              <a:ext cx="200236" cy="28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19005" y="0"/>
                  </a:moveTo>
                  <a:cubicBezTo>
                    <a:pt x="18047" y="1944"/>
                    <a:pt x="16688" y="3390"/>
                    <a:pt x="14457" y="4159"/>
                  </a:cubicBezTo>
                  <a:cubicBezTo>
                    <a:pt x="12577" y="4794"/>
                    <a:pt x="10620" y="5291"/>
                    <a:pt x="8607" y="5647"/>
                  </a:cubicBezTo>
                  <a:cubicBezTo>
                    <a:pt x="6703" y="5979"/>
                    <a:pt x="5486" y="6478"/>
                    <a:pt x="4823" y="8030"/>
                  </a:cubicBezTo>
                  <a:cubicBezTo>
                    <a:pt x="4130" y="9638"/>
                    <a:pt x="2718" y="11109"/>
                    <a:pt x="1433" y="12531"/>
                  </a:cubicBezTo>
                  <a:cubicBezTo>
                    <a:pt x="940" y="13094"/>
                    <a:pt x="755" y="13500"/>
                    <a:pt x="801" y="14185"/>
                  </a:cubicBezTo>
                  <a:cubicBezTo>
                    <a:pt x="884" y="15433"/>
                    <a:pt x="854" y="16765"/>
                    <a:pt x="361" y="17949"/>
                  </a:cubicBezTo>
                  <a:cubicBezTo>
                    <a:pt x="-416" y="19873"/>
                    <a:pt x="-62" y="20736"/>
                    <a:pt x="2635" y="21600"/>
                  </a:cubicBezTo>
                  <a:cubicBezTo>
                    <a:pt x="3057" y="21328"/>
                    <a:pt x="3368" y="20996"/>
                    <a:pt x="3791" y="20851"/>
                  </a:cubicBezTo>
                  <a:cubicBezTo>
                    <a:pt x="8496" y="19238"/>
                    <a:pt x="10447" y="16565"/>
                    <a:pt x="9671" y="12790"/>
                  </a:cubicBezTo>
                  <a:cubicBezTo>
                    <a:pt x="9159" y="10305"/>
                    <a:pt x="10475" y="8527"/>
                    <a:pt x="13495" y="7372"/>
                  </a:cubicBezTo>
                  <a:cubicBezTo>
                    <a:pt x="15489" y="6603"/>
                    <a:pt x="17467" y="5802"/>
                    <a:pt x="19387" y="4939"/>
                  </a:cubicBezTo>
                  <a:cubicBezTo>
                    <a:pt x="20716" y="4343"/>
                    <a:pt x="21184" y="3024"/>
                    <a:pt x="20534" y="1985"/>
                  </a:cubicBezTo>
                  <a:cubicBezTo>
                    <a:pt x="20152" y="1370"/>
                    <a:pt x="19628" y="796"/>
                    <a:pt x="190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" name="Google Shape;634;p26"/>
            <p:cNvSpPr/>
            <p:nvPr/>
          </p:nvSpPr>
          <p:spPr>
            <a:xfrm>
              <a:off x="2124519" y="506031"/>
              <a:ext cx="201557" cy="21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1600" fill="norm" stroke="1" extrusionOk="0">
                  <a:moveTo>
                    <a:pt x="19502" y="0"/>
                  </a:moveTo>
                  <a:cubicBezTo>
                    <a:pt x="18666" y="1172"/>
                    <a:pt x="17999" y="2199"/>
                    <a:pt x="17248" y="3144"/>
                  </a:cubicBezTo>
                  <a:cubicBezTo>
                    <a:pt x="14832" y="6134"/>
                    <a:pt x="11526" y="7674"/>
                    <a:pt x="7804" y="8483"/>
                  </a:cubicBezTo>
                  <a:cubicBezTo>
                    <a:pt x="5064" y="9081"/>
                    <a:pt x="2679" y="10320"/>
                    <a:pt x="842" y="12357"/>
                  </a:cubicBezTo>
                  <a:cubicBezTo>
                    <a:pt x="269" y="12981"/>
                    <a:pt x="-170" y="14206"/>
                    <a:pt x="63" y="14921"/>
                  </a:cubicBezTo>
                  <a:cubicBezTo>
                    <a:pt x="800" y="17161"/>
                    <a:pt x="1870" y="19278"/>
                    <a:pt x="2885" y="21600"/>
                  </a:cubicBezTo>
                  <a:cubicBezTo>
                    <a:pt x="4746" y="20063"/>
                    <a:pt x="5679" y="18268"/>
                    <a:pt x="6095" y="16231"/>
                  </a:cubicBezTo>
                  <a:cubicBezTo>
                    <a:pt x="6607" y="13735"/>
                    <a:pt x="8219" y="12425"/>
                    <a:pt x="10719" y="12022"/>
                  </a:cubicBezTo>
                  <a:cubicBezTo>
                    <a:pt x="11374" y="11916"/>
                    <a:pt x="12038" y="11833"/>
                    <a:pt x="12680" y="11686"/>
                  </a:cubicBezTo>
                  <a:cubicBezTo>
                    <a:pt x="15775" y="10956"/>
                    <a:pt x="18196" y="9446"/>
                    <a:pt x="19918" y="6691"/>
                  </a:cubicBezTo>
                  <a:cubicBezTo>
                    <a:pt x="21430" y="4262"/>
                    <a:pt x="20096" y="2267"/>
                    <a:pt x="195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" name="Google Shape;635;p26"/>
            <p:cNvSpPr/>
            <p:nvPr/>
          </p:nvSpPr>
          <p:spPr>
            <a:xfrm>
              <a:off x="2842424" y="81014"/>
              <a:ext cx="71178" cy="7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23" y="7185"/>
                    <a:pt x="15377" y="20125"/>
                    <a:pt x="20656" y="21600"/>
                  </a:cubicBezTo>
                  <a:cubicBezTo>
                    <a:pt x="20944" y="21276"/>
                    <a:pt x="21276" y="20953"/>
                    <a:pt x="21600" y="20620"/>
                  </a:cubicBezTo>
                  <a:cubicBezTo>
                    <a:pt x="14388" y="13732"/>
                    <a:pt x="7167" y="68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" name="Google Shape;636;p26"/>
            <p:cNvSpPr/>
            <p:nvPr/>
          </p:nvSpPr>
          <p:spPr>
            <a:xfrm>
              <a:off x="2745437" y="36625"/>
              <a:ext cx="214065" cy="228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85" y="7574"/>
                    <a:pt x="13090" y="18842"/>
                    <a:pt x="21600" y="21600"/>
                  </a:cubicBezTo>
                  <a:cubicBezTo>
                    <a:pt x="20643" y="19125"/>
                    <a:pt x="19818" y="16929"/>
                    <a:pt x="18930" y="14759"/>
                  </a:cubicBezTo>
                  <a:cubicBezTo>
                    <a:pt x="18846" y="14541"/>
                    <a:pt x="18449" y="14412"/>
                    <a:pt x="18176" y="14283"/>
                  </a:cubicBezTo>
                  <a:cubicBezTo>
                    <a:pt x="13252" y="11965"/>
                    <a:pt x="9347" y="8717"/>
                    <a:pt x="7227" y="3828"/>
                  </a:cubicBezTo>
                  <a:cubicBezTo>
                    <a:pt x="7086" y="3503"/>
                    <a:pt x="6976" y="3044"/>
                    <a:pt x="6704" y="2926"/>
                  </a:cubicBezTo>
                  <a:cubicBezTo>
                    <a:pt x="4623" y="1966"/>
                    <a:pt x="2497" y="107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" name="Google Shape;637;p26"/>
            <p:cNvSpPr/>
            <p:nvPr/>
          </p:nvSpPr>
          <p:spPr>
            <a:xfrm>
              <a:off x="2319680" y="43144"/>
              <a:ext cx="202893" cy="16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634" y="1532"/>
                    <a:pt x="1082" y="14175"/>
                    <a:pt x="0" y="21600"/>
                  </a:cubicBezTo>
                  <a:cubicBezTo>
                    <a:pt x="8111" y="15890"/>
                    <a:pt x="15688" y="967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" name="Google Shape;638;p26"/>
            <p:cNvSpPr/>
            <p:nvPr/>
          </p:nvSpPr>
          <p:spPr>
            <a:xfrm>
              <a:off x="2280535" y="26165"/>
              <a:ext cx="357753" cy="263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22" y="167"/>
                    <a:pt x="18902" y="366"/>
                    <a:pt x="17573" y="478"/>
                  </a:cubicBezTo>
                  <a:cubicBezTo>
                    <a:pt x="16714" y="546"/>
                    <a:pt x="16172" y="1045"/>
                    <a:pt x="15780" y="2124"/>
                  </a:cubicBezTo>
                  <a:cubicBezTo>
                    <a:pt x="15435" y="3058"/>
                    <a:pt x="14885" y="3870"/>
                    <a:pt x="14368" y="4656"/>
                  </a:cubicBezTo>
                  <a:cubicBezTo>
                    <a:pt x="12073" y="8136"/>
                    <a:pt x="9201" y="10648"/>
                    <a:pt x="6341" y="13129"/>
                  </a:cubicBezTo>
                  <a:cubicBezTo>
                    <a:pt x="4954" y="14339"/>
                    <a:pt x="3380" y="15149"/>
                    <a:pt x="1889" y="16139"/>
                  </a:cubicBezTo>
                  <a:cubicBezTo>
                    <a:pt x="1780" y="16219"/>
                    <a:pt x="1626" y="16296"/>
                    <a:pt x="1583" y="16418"/>
                  </a:cubicBezTo>
                  <a:cubicBezTo>
                    <a:pt x="1050" y="18110"/>
                    <a:pt x="542" y="19808"/>
                    <a:pt x="0" y="21576"/>
                  </a:cubicBezTo>
                  <a:cubicBezTo>
                    <a:pt x="113" y="21593"/>
                    <a:pt x="229" y="21600"/>
                    <a:pt x="351" y="21600"/>
                  </a:cubicBezTo>
                  <a:cubicBezTo>
                    <a:pt x="5629" y="21600"/>
                    <a:pt x="20262" y="6824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" name="Google Shape;639;p26"/>
            <p:cNvSpPr/>
            <p:nvPr/>
          </p:nvSpPr>
          <p:spPr>
            <a:xfrm>
              <a:off x="2273758" y="27439"/>
              <a:ext cx="682900" cy="32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12486" y="0"/>
                  </a:moveTo>
                  <a:cubicBezTo>
                    <a:pt x="12078" y="1309"/>
                    <a:pt x="11765" y="2434"/>
                    <a:pt x="11396" y="3470"/>
                  </a:cubicBezTo>
                  <a:cubicBezTo>
                    <a:pt x="11113" y="4265"/>
                    <a:pt x="10740" y="4925"/>
                    <a:pt x="10440" y="5700"/>
                  </a:cubicBezTo>
                  <a:cubicBezTo>
                    <a:pt x="9470" y="8219"/>
                    <a:pt x="8377" y="10485"/>
                    <a:pt x="7065" y="12201"/>
                  </a:cubicBezTo>
                  <a:cubicBezTo>
                    <a:pt x="5614" y="14092"/>
                    <a:pt x="4135" y="15913"/>
                    <a:pt x="2616" y="17539"/>
                  </a:cubicBezTo>
                  <a:cubicBezTo>
                    <a:pt x="1985" y="18207"/>
                    <a:pt x="1218" y="18439"/>
                    <a:pt x="501" y="18601"/>
                  </a:cubicBezTo>
                  <a:cubicBezTo>
                    <a:pt x="30" y="18698"/>
                    <a:pt x="-34" y="19047"/>
                    <a:pt x="13" y="19834"/>
                  </a:cubicBezTo>
                  <a:cubicBezTo>
                    <a:pt x="163" y="19802"/>
                    <a:pt x="302" y="19785"/>
                    <a:pt x="428" y="19785"/>
                  </a:cubicBezTo>
                  <a:cubicBezTo>
                    <a:pt x="1142" y="19785"/>
                    <a:pt x="1489" y="20301"/>
                    <a:pt x="1707" y="21600"/>
                  </a:cubicBezTo>
                  <a:cubicBezTo>
                    <a:pt x="1862" y="21189"/>
                    <a:pt x="1985" y="20671"/>
                    <a:pt x="2187" y="20402"/>
                  </a:cubicBezTo>
                  <a:cubicBezTo>
                    <a:pt x="2390" y="20116"/>
                    <a:pt x="2668" y="20056"/>
                    <a:pt x="2917" y="19931"/>
                  </a:cubicBezTo>
                  <a:cubicBezTo>
                    <a:pt x="5529" y="18572"/>
                    <a:pt x="7771" y="15680"/>
                    <a:pt x="9899" y="12423"/>
                  </a:cubicBezTo>
                  <a:cubicBezTo>
                    <a:pt x="10874" y="10931"/>
                    <a:pt x="11671" y="8978"/>
                    <a:pt x="12567" y="7264"/>
                  </a:cubicBezTo>
                  <a:cubicBezTo>
                    <a:pt x="12656" y="7091"/>
                    <a:pt x="12872" y="6945"/>
                    <a:pt x="12990" y="6945"/>
                  </a:cubicBezTo>
                  <a:cubicBezTo>
                    <a:pt x="13026" y="6945"/>
                    <a:pt x="13052" y="6959"/>
                    <a:pt x="13064" y="6986"/>
                  </a:cubicBezTo>
                  <a:cubicBezTo>
                    <a:pt x="13502" y="7987"/>
                    <a:pt x="13979" y="8986"/>
                    <a:pt x="14291" y="10156"/>
                  </a:cubicBezTo>
                  <a:cubicBezTo>
                    <a:pt x="15012" y="12817"/>
                    <a:pt x="16003" y="14860"/>
                    <a:pt x="17256" y="16386"/>
                  </a:cubicBezTo>
                  <a:cubicBezTo>
                    <a:pt x="18254" y="17610"/>
                    <a:pt x="19258" y="18805"/>
                    <a:pt x="20167" y="19894"/>
                  </a:cubicBezTo>
                  <a:cubicBezTo>
                    <a:pt x="20657" y="19510"/>
                    <a:pt x="21090" y="19171"/>
                    <a:pt x="21566" y="18798"/>
                  </a:cubicBezTo>
                  <a:lnTo>
                    <a:pt x="21566" y="17520"/>
                  </a:lnTo>
                  <a:cubicBezTo>
                    <a:pt x="19962" y="15413"/>
                    <a:pt x="18328" y="13442"/>
                    <a:pt x="16994" y="10622"/>
                  </a:cubicBezTo>
                  <a:cubicBezTo>
                    <a:pt x="15702" y="7889"/>
                    <a:pt x="14630" y="4871"/>
                    <a:pt x="14257" y="999"/>
                  </a:cubicBezTo>
                  <a:cubicBezTo>
                    <a:pt x="14232" y="730"/>
                    <a:pt x="14068" y="364"/>
                    <a:pt x="13944" y="329"/>
                  </a:cubicBezTo>
                  <a:cubicBezTo>
                    <a:pt x="13408" y="150"/>
                    <a:pt x="12864" y="70"/>
                    <a:pt x="1248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" name="Google Shape;640;p26"/>
            <p:cNvSpPr/>
            <p:nvPr/>
          </p:nvSpPr>
          <p:spPr>
            <a:xfrm>
              <a:off x="0" y="0"/>
              <a:ext cx="3264686" cy="3282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8781" y="533"/>
                  </a:moveTo>
                  <a:cubicBezTo>
                    <a:pt x="18937" y="683"/>
                    <a:pt x="19094" y="831"/>
                    <a:pt x="19251" y="980"/>
                  </a:cubicBezTo>
                  <a:cubicBezTo>
                    <a:pt x="19244" y="987"/>
                    <a:pt x="19237" y="994"/>
                    <a:pt x="19231" y="1002"/>
                  </a:cubicBezTo>
                  <a:cubicBezTo>
                    <a:pt x="19116" y="969"/>
                    <a:pt x="18825" y="689"/>
                    <a:pt x="18781" y="533"/>
                  </a:cubicBezTo>
                  <a:close/>
                  <a:moveTo>
                    <a:pt x="16668" y="284"/>
                  </a:moveTo>
                  <a:cubicBezTo>
                    <a:pt x="16301" y="758"/>
                    <a:pt x="15830" y="1062"/>
                    <a:pt x="15327" y="1342"/>
                  </a:cubicBezTo>
                  <a:cubicBezTo>
                    <a:pt x="15394" y="978"/>
                    <a:pt x="16173" y="359"/>
                    <a:pt x="16668" y="284"/>
                  </a:cubicBezTo>
                  <a:close/>
                  <a:moveTo>
                    <a:pt x="18140" y="241"/>
                  </a:moveTo>
                  <a:cubicBezTo>
                    <a:pt x="18304" y="316"/>
                    <a:pt x="18443" y="378"/>
                    <a:pt x="18579" y="445"/>
                  </a:cubicBezTo>
                  <a:cubicBezTo>
                    <a:pt x="18597" y="453"/>
                    <a:pt x="18604" y="485"/>
                    <a:pt x="18613" y="508"/>
                  </a:cubicBezTo>
                  <a:cubicBezTo>
                    <a:pt x="18752" y="848"/>
                    <a:pt x="19008" y="1074"/>
                    <a:pt x="19330" y="1236"/>
                  </a:cubicBezTo>
                  <a:cubicBezTo>
                    <a:pt x="19348" y="1245"/>
                    <a:pt x="19374" y="1254"/>
                    <a:pt x="19379" y="1269"/>
                  </a:cubicBezTo>
                  <a:cubicBezTo>
                    <a:pt x="19438" y="1420"/>
                    <a:pt x="19492" y="1573"/>
                    <a:pt x="19555" y="1745"/>
                  </a:cubicBezTo>
                  <a:cubicBezTo>
                    <a:pt x="18997" y="1553"/>
                    <a:pt x="18257" y="768"/>
                    <a:pt x="18140" y="241"/>
                  </a:cubicBezTo>
                  <a:close/>
                  <a:moveTo>
                    <a:pt x="17432" y="172"/>
                  </a:moveTo>
                  <a:cubicBezTo>
                    <a:pt x="17286" y="721"/>
                    <a:pt x="15684" y="1909"/>
                    <a:pt x="15107" y="1909"/>
                  </a:cubicBezTo>
                  <a:cubicBezTo>
                    <a:pt x="15093" y="1909"/>
                    <a:pt x="15081" y="1908"/>
                    <a:pt x="15068" y="1907"/>
                  </a:cubicBezTo>
                  <a:cubicBezTo>
                    <a:pt x="15128" y="1765"/>
                    <a:pt x="15183" y="1628"/>
                    <a:pt x="15241" y="1492"/>
                  </a:cubicBezTo>
                  <a:cubicBezTo>
                    <a:pt x="15246" y="1482"/>
                    <a:pt x="15263" y="1476"/>
                    <a:pt x="15275" y="1470"/>
                  </a:cubicBezTo>
                  <a:cubicBezTo>
                    <a:pt x="15438" y="1390"/>
                    <a:pt x="15610" y="1325"/>
                    <a:pt x="15762" y="1228"/>
                  </a:cubicBezTo>
                  <a:cubicBezTo>
                    <a:pt x="16075" y="1028"/>
                    <a:pt x="16389" y="826"/>
                    <a:pt x="16641" y="547"/>
                  </a:cubicBezTo>
                  <a:cubicBezTo>
                    <a:pt x="16697" y="483"/>
                    <a:pt x="16757" y="418"/>
                    <a:pt x="16795" y="343"/>
                  </a:cubicBezTo>
                  <a:cubicBezTo>
                    <a:pt x="16838" y="256"/>
                    <a:pt x="16897" y="216"/>
                    <a:pt x="16991" y="211"/>
                  </a:cubicBezTo>
                  <a:cubicBezTo>
                    <a:pt x="17137" y="202"/>
                    <a:pt x="17281" y="186"/>
                    <a:pt x="17432" y="172"/>
                  </a:cubicBezTo>
                  <a:close/>
                  <a:moveTo>
                    <a:pt x="19755" y="3108"/>
                  </a:moveTo>
                  <a:cubicBezTo>
                    <a:pt x="19788" y="3108"/>
                    <a:pt x="19825" y="3114"/>
                    <a:pt x="19865" y="3128"/>
                  </a:cubicBezTo>
                  <a:cubicBezTo>
                    <a:pt x="19901" y="3139"/>
                    <a:pt x="19942" y="3137"/>
                    <a:pt x="19981" y="3141"/>
                  </a:cubicBezTo>
                  <a:cubicBezTo>
                    <a:pt x="20089" y="3149"/>
                    <a:pt x="20196" y="3148"/>
                    <a:pt x="20302" y="3164"/>
                  </a:cubicBezTo>
                  <a:cubicBezTo>
                    <a:pt x="20535" y="3201"/>
                    <a:pt x="20660" y="3320"/>
                    <a:pt x="20683" y="3549"/>
                  </a:cubicBezTo>
                  <a:cubicBezTo>
                    <a:pt x="20705" y="3780"/>
                    <a:pt x="20806" y="3931"/>
                    <a:pt x="21024" y="4021"/>
                  </a:cubicBezTo>
                  <a:cubicBezTo>
                    <a:pt x="21203" y="4096"/>
                    <a:pt x="21301" y="4251"/>
                    <a:pt x="21314" y="4441"/>
                  </a:cubicBezTo>
                  <a:cubicBezTo>
                    <a:pt x="21213" y="4173"/>
                    <a:pt x="20913" y="4161"/>
                    <a:pt x="20745" y="3984"/>
                  </a:cubicBezTo>
                  <a:cubicBezTo>
                    <a:pt x="20667" y="3903"/>
                    <a:pt x="20575" y="3825"/>
                    <a:pt x="20528" y="3727"/>
                  </a:cubicBezTo>
                  <a:cubicBezTo>
                    <a:pt x="20439" y="3547"/>
                    <a:pt x="20320" y="3424"/>
                    <a:pt x="20119" y="3382"/>
                  </a:cubicBezTo>
                  <a:cubicBezTo>
                    <a:pt x="20025" y="3363"/>
                    <a:pt x="19936" y="3319"/>
                    <a:pt x="19842" y="3298"/>
                  </a:cubicBezTo>
                  <a:cubicBezTo>
                    <a:pt x="19748" y="3279"/>
                    <a:pt x="19652" y="3275"/>
                    <a:pt x="19560" y="3264"/>
                  </a:cubicBezTo>
                  <a:cubicBezTo>
                    <a:pt x="19600" y="3160"/>
                    <a:pt x="19664" y="3108"/>
                    <a:pt x="19755" y="3108"/>
                  </a:cubicBezTo>
                  <a:close/>
                  <a:moveTo>
                    <a:pt x="19297" y="3793"/>
                  </a:moveTo>
                  <a:cubicBezTo>
                    <a:pt x="19458" y="4116"/>
                    <a:pt x="19755" y="4132"/>
                    <a:pt x="20047" y="4147"/>
                  </a:cubicBezTo>
                  <a:cubicBezTo>
                    <a:pt x="20412" y="4167"/>
                    <a:pt x="20648" y="4381"/>
                    <a:pt x="20678" y="4754"/>
                  </a:cubicBezTo>
                  <a:cubicBezTo>
                    <a:pt x="20639" y="4705"/>
                    <a:pt x="20596" y="4658"/>
                    <a:pt x="20562" y="4605"/>
                  </a:cubicBezTo>
                  <a:cubicBezTo>
                    <a:pt x="20464" y="4452"/>
                    <a:pt x="20319" y="4389"/>
                    <a:pt x="20144" y="4386"/>
                  </a:cubicBezTo>
                  <a:cubicBezTo>
                    <a:pt x="20133" y="4386"/>
                    <a:pt x="20121" y="4386"/>
                    <a:pt x="20109" y="4386"/>
                  </a:cubicBezTo>
                  <a:cubicBezTo>
                    <a:pt x="20028" y="4386"/>
                    <a:pt x="19947" y="4391"/>
                    <a:pt x="19866" y="4398"/>
                  </a:cubicBezTo>
                  <a:cubicBezTo>
                    <a:pt x="19842" y="4400"/>
                    <a:pt x="19820" y="4401"/>
                    <a:pt x="19798" y="4401"/>
                  </a:cubicBezTo>
                  <a:cubicBezTo>
                    <a:pt x="19613" y="4401"/>
                    <a:pt x="19492" y="4325"/>
                    <a:pt x="19399" y="4149"/>
                  </a:cubicBezTo>
                  <a:cubicBezTo>
                    <a:pt x="19353" y="4062"/>
                    <a:pt x="19309" y="3971"/>
                    <a:pt x="19270" y="3880"/>
                  </a:cubicBezTo>
                  <a:cubicBezTo>
                    <a:pt x="19261" y="3858"/>
                    <a:pt x="19280" y="3824"/>
                    <a:pt x="19297" y="3793"/>
                  </a:cubicBezTo>
                  <a:close/>
                  <a:moveTo>
                    <a:pt x="15297" y="3330"/>
                  </a:moveTo>
                  <a:cubicBezTo>
                    <a:pt x="15336" y="3480"/>
                    <a:pt x="15422" y="3612"/>
                    <a:pt x="15324" y="3773"/>
                  </a:cubicBezTo>
                  <a:cubicBezTo>
                    <a:pt x="15213" y="3955"/>
                    <a:pt x="15057" y="4056"/>
                    <a:pt x="14857" y="4104"/>
                  </a:cubicBezTo>
                  <a:cubicBezTo>
                    <a:pt x="14815" y="4114"/>
                    <a:pt x="14772" y="4119"/>
                    <a:pt x="14730" y="4126"/>
                  </a:cubicBezTo>
                  <a:cubicBezTo>
                    <a:pt x="14569" y="4153"/>
                    <a:pt x="14464" y="4240"/>
                    <a:pt x="14431" y="4405"/>
                  </a:cubicBezTo>
                  <a:cubicBezTo>
                    <a:pt x="14404" y="4540"/>
                    <a:pt x="14344" y="4659"/>
                    <a:pt x="14224" y="4761"/>
                  </a:cubicBezTo>
                  <a:cubicBezTo>
                    <a:pt x="14158" y="4607"/>
                    <a:pt x="14090" y="4467"/>
                    <a:pt x="14042" y="4318"/>
                  </a:cubicBezTo>
                  <a:cubicBezTo>
                    <a:pt x="14027" y="4271"/>
                    <a:pt x="14055" y="4190"/>
                    <a:pt x="14092" y="4148"/>
                  </a:cubicBezTo>
                  <a:cubicBezTo>
                    <a:pt x="14211" y="4013"/>
                    <a:pt x="14365" y="3931"/>
                    <a:pt x="14542" y="3892"/>
                  </a:cubicBezTo>
                  <a:cubicBezTo>
                    <a:pt x="14782" y="3838"/>
                    <a:pt x="14996" y="3736"/>
                    <a:pt x="15152" y="3538"/>
                  </a:cubicBezTo>
                  <a:cubicBezTo>
                    <a:pt x="15200" y="3475"/>
                    <a:pt x="15244" y="3407"/>
                    <a:pt x="15297" y="3330"/>
                  </a:cubicBezTo>
                  <a:close/>
                  <a:moveTo>
                    <a:pt x="19616" y="3371"/>
                  </a:moveTo>
                  <a:cubicBezTo>
                    <a:pt x="19656" y="3371"/>
                    <a:pt x="19698" y="3382"/>
                    <a:pt x="19735" y="3392"/>
                  </a:cubicBezTo>
                  <a:cubicBezTo>
                    <a:pt x="19891" y="3433"/>
                    <a:pt x="20050" y="3473"/>
                    <a:pt x="20194" y="3540"/>
                  </a:cubicBezTo>
                  <a:cubicBezTo>
                    <a:pt x="20271" y="3576"/>
                    <a:pt x="20344" y="3658"/>
                    <a:pt x="20377" y="3736"/>
                  </a:cubicBezTo>
                  <a:cubicBezTo>
                    <a:pt x="20491" y="4003"/>
                    <a:pt x="20706" y="4155"/>
                    <a:pt x="20952" y="4272"/>
                  </a:cubicBezTo>
                  <a:cubicBezTo>
                    <a:pt x="21090" y="4337"/>
                    <a:pt x="21166" y="4445"/>
                    <a:pt x="21220" y="4576"/>
                  </a:cubicBezTo>
                  <a:cubicBezTo>
                    <a:pt x="21229" y="4598"/>
                    <a:pt x="21227" y="4641"/>
                    <a:pt x="21212" y="4654"/>
                  </a:cubicBezTo>
                  <a:lnTo>
                    <a:pt x="21212" y="4654"/>
                  </a:lnTo>
                  <a:cubicBezTo>
                    <a:pt x="21124" y="4736"/>
                    <a:pt x="21033" y="4818"/>
                    <a:pt x="20887" y="4818"/>
                  </a:cubicBezTo>
                  <a:cubicBezTo>
                    <a:pt x="20882" y="4818"/>
                    <a:pt x="20877" y="4818"/>
                    <a:pt x="20873" y="4818"/>
                  </a:cubicBezTo>
                  <a:cubicBezTo>
                    <a:pt x="20859" y="4755"/>
                    <a:pt x="20848" y="4699"/>
                    <a:pt x="20835" y="4644"/>
                  </a:cubicBezTo>
                  <a:cubicBezTo>
                    <a:pt x="20745" y="4250"/>
                    <a:pt x="20457" y="4016"/>
                    <a:pt x="20047" y="3998"/>
                  </a:cubicBezTo>
                  <a:cubicBezTo>
                    <a:pt x="19937" y="3994"/>
                    <a:pt x="19824" y="3985"/>
                    <a:pt x="19719" y="3954"/>
                  </a:cubicBezTo>
                  <a:cubicBezTo>
                    <a:pt x="19636" y="3930"/>
                    <a:pt x="19553" y="3882"/>
                    <a:pt x="19491" y="3824"/>
                  </a:cubicBezTo>
                  <a:cubicBezTo>
                    <a:pt x="19382" y="3723"/>
                    <a:pt x="19385" y="3622"/>
                    <a:pt x="19493" y="3439"/>
                  </a:cubicBezTo>
                  <a:cubicBezTo>
                    <a:pt x="19524" y="3387"/>
                    <a:pt x="19569" y="3371"/>
                    <a:pt x="19616" y="3371"/>
                  </a:cubicBezTo>
                  <a:close/>
                  <a:moveTo>
                    <a:pt x="15732" y="4155"/>
                  </a:moveTo>
                  <a:cubicBezTo>
                    <a:pt x="15820" y="4191"/>
                    <a:pt x="15896" y="4391"/>
                    <a:pt x="15834" y="4494"/>
                  </a:cubicBezTo>
                  <a:cubicBezTo>
                    <a:pt x="15817" y="4522"/>
                    <a:pt x="15770" y="4536"/>
                    <a:pt x="15734" y="4546"/>
                  </a:cubicBezTo>
                  <a:cubicBezTo>
                    <a:pt x="15559" y="4595"/>
                    <a:pt x="15530" y="4641"/>
                    <a:pt x="15584" y="4815"/>
                  </a:cubicBezTo>
                  <a:cubicBezTo>
                    <a:pt x="15616" y="4924"/>
                    <a:pt x="15657" y="5032"/>
                    <a:pt x="15697" y="5139"/>
                  </a:cubicBezTo>
                  <a:cubicBezTo>
                    <a:pt x="15731" y="5228"/>
                    <a:pt x="15708" y="5293"/>
                    <a:pt x="15616" y="5326"/>
                  </a:cubicBezTo>
                  <a:cubicBezTo>
                    <a:pt x="15546" y="5351"/>
                    <a:pt x="15473" y="5391"/>
                    <a:pt x="15404" y="5391"/>
                  </a:cubicBezTo>
                  <a:cubicBezTo>
                    <a:pt x="15400" y="5391"/>
                    <a:pt x="15397" y="5391"/>
                    <a:pt x="15393" y="5391"/>
                  </a:cubicBezTo>
                  <a:cubicBezTo>
                    <a:pt x="15372" y="5389"/>
                    <a:pt x="15350" y="5389"/>
                    <a:pt x="15329" y="5389"/>
                  </a:cubicBezTo>
                  <a:cubicBezTo>
                    <a:pt x="15163" y="5389"/>
                    <a:pt x="15014" y="5433"/>
                    <a:pt x="14874" y="5527"/>
                  </a:cubicBezTo>
                  <a:cubicBezTo>
                    <a:pt x="14852" y="5542"/>
                    <a:pt x="14825" y="5550"/>
                    <a:pt x="14800" y="5561"/>
                  </a:cubicBezTo>
                  <a:cubicBezTo>
                    <a:pt x="14797" y="5555"/>
                    <a:pt x="14793" y="5549"/>
                    <a:pt x="14788" y="5543"/>
                  </a:cubicBezTo>
                  <a:cubicBezTo>
                    <a:pt x="14807" y="5522"/>
                    <a:pt x="14824" y="5499"/>
                    <a:pt x="14844" y="5479"/>
                  </a:cubicBezTo>
                  <a:cubicBezTo>
                    <a:pt x="15006" y="5315"/>
                    <a:pt x="15045" y="5114"/>
                    <a:pt x="15014" y="4895"/>
                  </a:cubicBezTo>
                  <a:cubicBezTo>
                    <a:pt x="14988" y="4706"/>
                    <a:pt x="15027" y="4628"/>
                    <a:pt x="15193" y="4536"/>
                  </a:cubicBezTo>
                  <a:cubicBezTo>
                    <a:pt x="15306" y="4475"/>
                    <a:pt x="15424" y="4420"/>
                    <a:pt x="15531" y="4348"/>
                  </a:cubicBezTo>
                  <a:cubicBezTo>
                    <a:pt x="15603" y="4299"/>
                    <a:pt x="15661" y="4225"/>
                    <a:pt x="15732" y="4155"/>
                  </a:cubicBezTo>
                  <a:close/>
                  <a:moveTo>
                    <a:pt x="15461" y="3769"/>
                  </a:moveTo>
                  <a:cubicBezTo>
                    <a:pt x="15500" y="3838"/>
                    <a:pt x="15533" y="3887"/>
                    <a:pt x="15558" y="3940"/>
                  </a:cubicBezTo>
                  <a:cubicBezTo>
                    <a:pt x="15599" y="4030"/>
                    <a:pt x="15569" y="4143"/>
                    <a:pt x="15485" y="4194"/>
                  </a:cubicBezTo>
                  <a:lnTo>
                    <a:pt x="15485" y="4194"/>
                  </a:lnTo>
                  <a:cubicBezTo>
                    <a:pt x="15363" y="4268"/>
                    <a:pt x="15237" y="4337"/>
                    <a:pt x="15111" y="4403"/>
                  </a:cubicBezTo>
                  <a:cubicBezTo>
                    <a:pt x="14919" y="4502"/>
                    <a:pt x="14835" y="4655"/>
                    <a:pt x="14868" y="4869"/>
                  </a:cubicBezTo>
                  <a:cubicBezTo>
                    <a:pt x="14917" y="5193"/>
                    <a:pt x="14793" y="5423"/>
                    <a:pt x="14494" y="5561"/>
                  </a:cubicBezTo>
                  <a:cubicBezTo>
                    <a:pt x="14467" y="5574"/>
                    <a:pt x="14447" y="5602"/>
                    <a:pt x="14421" y="5625"/>
                  </a:cubicBezTo>
                  <a:cubicBezTo>
                    <a:pt x="14249" y="5551"/>
                    <a:pt x="14227" y="5477"/>
                    <a:pt x="14276" y="5312"/>
                  </a:cubicBezTo>
                  <a:cubicBezTo>
                    <a:pt x="14307" y="5210"/>
                    <a:pt x="14309" y="5096"/>
                    <a:pt x="14304" y="4988"/>
                  </a:cubicBezTo>
                  <a:cubicBezTo>
                    <a:pt x="14301" y="4929"/>
                    <a:pt x="14313" y="4894"/>
                    <a:pt x="14344" y="4846"/>
                  </a:cubicBezTo>
                  <a:cubicBezTo>
                    <a:pt x="14426" y="4724"/>
                    <a:pt x="14516" y="4598"/>
                    <a:pt x="14560" y="4459"/>
                  </a:cubicBezTo>
                  <a:cubicBezTo>
                    <a:pt x="14602" y="4326"/>
                    <a:pt x="14679" y="4283"/>
                    <a:pt x="14800" y="4255"/>
                  </a:cubicBezTo>
                  <a:cubicBezTo>
                    <a:pt x="14928" y="4224"/>
                    <a:pt x="15052" y="4181"/>
                    <a:pt x="15172" y="4127"/>
                  </a:cubicBezTo>
                  <a:cubicBezTo>
                    <a:pt x="15313" y="4061"/>
                    <a:pt x="15400" y="3936"/>
                    <a:pt x="15461" y="3769"/>
                  </a:cubicBezTo>
                  <a:close/>
                  <a:moveTo>
                    <a:pt x="17636" y="180"/>
                  </a:moveTo>
                  <a:cubicBezTo>
                    <a:pt x="17715" y="187"/>
                    <a:pt x="17829" y="195"/>
                    <a:pt x="17941" y="214"/>
                  </a:cubicBezTo>
                  <a:cubicBezTo>
                    <a:pt x="17967" y="217"/>
                    <a:pt x="18001" y="254"/>
                    <a:pt x="18007" y="280"/>
                  </a:cubicBezTo>
                  <a:cubicBezTo>
                    <a:pt x="18084" y="668"/>
                    <a:pt x="18309" y="970"/>
                    <a:pt x="18579" y="1244"/>
                  </a:cubicBezTo>
                  <a:cubicBezTo>
                    <a:pt x="18858" y="1526"/>
                    <a:pt x="19200" y="1724"/>
                    <a:pt x="19536" y="1935"/>
                  </a:cubicBezTo>
                  <a:lnTo>
                    <a:pt x="19536" y="2063"/>
                  </a:lnTo>
                  <a:cubicBezTo>
                    <a:pt x="19436" y="2100"/>
                    <a:pt x="19346" y="2134"/>
                    <a:pt x="19243" y="2172"/>
                  </a:cubicBezTo>
                  <a:cubicBezTo>
                    <a:pt x="19053" y="2063"/>
                    <a:pt x="18843" y="1944"/>
                    <a:pt x="18634" y="1821"/>
                  </a:cubicBezTo>
                  <a:cubicBezTo>
                    <a:pt x="18372" y="1668"/>
                    <a:pt x="18164" y="1464"/>
                    <a:pt x="18014" y="1197"/>
                  </a:cubicBezTo>
                  <a:cubicBezTo>
                    <a:pt x="17948" y="1080"/>
                    <a:pt x="17849" y="980"/>
                    <a:pt x="17757" y="880"/>
                  </a:cubicBezTo>
                  <a:cubicBezTo>
                    <a:pt x="17754" y="877"/>
                    <a:pt x="17749" y="876"/>
                    <a:pt x="17741" y="876"/>
                  </a:cubicBezTo>
                  <a:cubicBezTo>
                    <a:pt x="17717" y="876"/>
                    <a:pt x="17672" y="890"/>
                    <a:pt x="17653" y="908"/>
                  </a:cubicBezTo>
                  <a:cubicBezTo>
                    <a:pt x="17465" y="1080"/>
                    <a:pt x="17299" y="1275"/>
                    <a:pt x="17095" y="1424"/>
                  </a:cubicBezTo>
                  <a:cubicBezTo>
                    <a:pt x="16650" y="1750"/>
                    <a:pt x="16180" y="2040"/>
                    <a:pt x="15634" y="2176"/>
                  </a:cubicBezTo>
                  <a:cubicBezTo>
                    <a:pt x="15582" y="2189"/>
                    <a:pt x="15524" y="2195"/>
                    <a:pt x="15481" y="2223"/>
                  </a:cubicBezTo>
                  <a:cubicBezTo>
                    <a:pt x="15439" y="2250"/>
                    <a:pt x="15413" y="2302"/>
                    <a:pt x="15381" y="2343"/>
                  </a:cubicBezTo>
                  <a:cubicBezTo>
                    <a:pt x="15384" y="2343"/>
                    <a:pt x="15387" y="2343"/>
                    <a:pt x="15391" y="2343"/>
                  </a:cubicBezTo>
                  <a:cubicBezTo>
                    <a:pt x="15434" y="2343"/>
                    <a:pt x="15479" y="2346"/>
                    <a:pt x="15523" y="2346"/>
                  </a:cubicBezTo>
                  <a:cubicBezTo>
                    <a:pt x="15560" y="2346"/>
                    <a:pt x="15596" y="2344"/>
                    <a:pt x="15632" y="2337"/>
                  </a:cubicBezTo>
                  <a:cubicBezTo>
                    <a:pt x="15981" y="2269"/>
                    <a:pt x="16290" y="2104"/>
                    <a:pt x="16598" y="1935"/>
                  </a:cubicBezTo>
                  <a:cubicBezTo>
                    <a:pt x="17037" y="1694"/>
                    <a:pt x="17437" y="1414"/>
                    <a:pt x="17752" y="997"/>
                  </a:cubicBezTo>
                  <a:cubicBezTo>
                    <a:pt x="17864" y="1341"/>
                    <a:pt x="18058" y="1618"/>
                    <a:pt x="18341" y="1818"/>
                  </a:cubicBezTo>
                  <a:cubicBezTo>
                    <a:pt x="18612" y="2009"/>
                    <a:pt x="18891" y="2194"/>
                    <a:pt x="19242" y="2275"/>
                  </a:cubicBezTo>
                  <a:cubicBezTo>
                    <a:pt x="19251" y="2314"/>
                    <a:pt x="19259" y="2334"/>
                    <a:pt x="19277" y="2334"/>
                  </a:cubicBezTo>
                  <a:cubicBezTo>
                    <a:pt x="19293" y="2334"/>
                    <a:pt x="19315" y="2320"/>
                    <a:pt x="19353" y="2291"/>
                  </a:cubicBezTo>
                  <a:cubicBezTo>
                    <a:pt x="19405" y="2253"/>
                    <a:pt x="19455" y="2235"/>
                    <a:pt x="19499" y="2235"/>
                  </a:cubicBezTo>
                  <a:cubicBezTo>
                    <a:pt x="19575" y="2235"/>
                    <a:pt x="19635" y="2291"/>
                    <a:pt x="19657" y="2398"/>
                  </a:cubicBezTo>
                  <a:cubicBezTo>
                    <a:pt x="19704" y="2618"/>
                    <a:pt x="19702" y="2832"/>
                    <a:pt x="19525" y="3008"/>
                  </a:cubicBezTo>
                  <a:cubicBezTo>
                    <a:pt x="19469" y="3064"/>
                    <a:pt x="19420" y="3126"/>
                    <a:pt x="19378" y="3192"/>
                  </a:cubicBezTo>
                  <a:cubicBezTo>
                    <a:pt x="19351" y="3234"/>
                    <a:pt x="19335" y="3286"/>
                    <a:pt x="19325" y="3335"/>
                  </a:cubicBezTo>
                  <a:cubicBezTo>
                    <a:pt x="19284" y="3533"/>
                    <a:pt x="19176" y="3686"/>
                    <a:pt x="19023" y="3815"/>
                  </a:cubicBezTo>
                  <a:cubicBezTo>
                    <a:pt x="18756" y="4043"/>
                    <a:pt x="18446" y="4170"/>
                    <a:pt x="18096" y="4199"/>
                  </a:cubicBezTo>
                  <a:cubicBezTo>
                    <a:pt x="18093" y="4199"/>
                    <a:pt x="18090" y="4202"/>
                    <a:pt x="18086" y="4203"/>
                  </a:cubicBezTo>
                  <a:cubicBezTo>
                    <a:pt x="17935" y="4223"/>
                    <a:pt x="17937" y="4223"/>
                    <a:pt x="17965" y="4389"/>
                  </a:cubicBezTo>
                  <a:cubicBezTo>
                    <a:pt x="18000" y="4597"/>
                    <a:pt x="18031" y="4805"/>
                    <a:pt x="18063" y="5013"/>
                  </a:cubicBezTo>
                  <a:cubicBezTo>
                    <a:pt x="18077" y="5101"/>
                    <a:pt x="18094" y="5184"/>
                    <a:pt x="18217" y="5187"/>
                  </a:cubicBezTo>
                  <a:cubicBezTo>
                    <a:pt x="18054" y="5355"/>
                    <a:pt x="17902" y="5516"/>
                    <a:pt x="17743" y="5673"/>
                  </a:cubicBezTo>
                  <a:cubicBezTo>
                    <a:pt x="17709" y="5707"/>
                    <a:pt x="17655" y="5737"/>
                    <a:pt x="17608" y="5740"/>
                  </a:cubicBezTo>
                  <a:cubicBezTo>
                    <a:pt x="17500" y="5747"/>
                    <a:pt x="17394" y="5758"/>
                    <a:pt x="17288" y="5770"/>
                  </a:cubicBezTo>
                  <a:cubicBezTo>
                    <a:pt x="16856" y="5826"/>
                    <a:pt x="16434" y="5927"/>
                    <a:pt x="16014" y="6039"/>
                  </a:cubicBezTo>
                  <a:cubicBezTo>
                    <a:pt x="15689" y="6125"/>
                    <a:pt x="15699" y="6184"/>
                    <a:pt x="15662" y="6457"/>
                  </a:cubicBezTo>
                  <a:cubicBezTo>
                    <a:pt x="15572" y="6466"/>
                    <a:pt x="15479" y="6479"/>
                    <a:pt x="15388" y="6487"/>
                  </a:cubicBezTo>
                  <a:cubicBezTo>
                    <a:pt x="15386" y="6487"/>
                    <a:pt x="15384" y="6487"/>
                    <a:pt x="15381" y="6487"/>
                  </a:cubicBezTo>
                  <a:cubicBezTo>
                    <a:pt x="15360" y="6487"/>
                    <a:pt x="15334" y="6480"/>
                    <a:pt x="15321" y="6468"/>
                  </a:cubicBezTo>
                  <a:cubicBezTo>
                    <a:pt x="15234" y="6375"/>
                    <a:pt x="15148" y="6280"/>
                    <a:pt x="15052" y="6175"/>
                  </a:cubicBezTo>
                  <a:cubicBezTo>
                    <a:pt x="15159" y="6124"/>
                    <a:pt x="15284" y="6058"/>
                    <a:pt x="15414" y="6004"/>
                  </a:cubicBezTo>
                  <a:cubicBezTo>
                    <a:pt x="15828" y="5832"/>
                    <a:pt x="16243" y="5665"/>
                    <a:pt x="16656" y="5493"/>
                  </a:cubicBezTo>
                  <a:cubicBezTo>
                    <a:pt x="16679" y="5484"/>
                    <a:pt x="16698" y="5479"/>
                    <a:pt x="16717" y="5479"/>
                  </a:cubicBezTo>
                  <a:cubicBezTo>
                    <a:pt x="16747" y="5479"/>
                    <a:pt x="16774" y="5493"/>
                    <a:pt x="16806" y="5521"/>
                  </a:cubicBezTo>
                  <a:cubicBezTo>
                    <a:pt x="16889" y="5595"/>
                    <a:pt x="16980" y="5658"/>
                    <a:pt x="17079" y="5710"/>
                  </a:cubicBezTo>
                  <a:cubicBezTo>
                    <a:pt x="17116" y="5729"/>
                    <a:pt x="17162" y="5735"/>
                    <a:pt x="17210" y="5735"/>
                  </a:cubicBezTo>
                  <a:cubicBezTo>
                    <a:pt x="17234" y="5735"/>
                    <a:pt x="17258" y="5733"/>
                    <a:pt x="17282" y="5732"/>
                  </a:cubicBezTo>
                  <a:cubicBezTo>
                    <a:pt x="17189" y="5555"/>
                    <a:pt x="16994" y="5513"/>
                    <a:pt x="16889" y="5408"/>
                  </a:cubicBezTo>
                  <a:cubicBezTo>
                    <a:pt x="16913" y="5048"/>
                    <a:pt x="16934" y="4704"/>
                    <a:pt x="16957" y="4349"/>
                  </a:cubicBezTo>
                  <a:cubicBezTo>
                    <a:pt x="16849" y="4331"/>
                    <a:pt x="16754" y="4324"/>
                    <a:pt x="16663" y="4299"/>
                  </a:cubicBezTo>
                  <a:cubicBezTo>
                    <a:pt x="16433" y="4233"/>
                    <a:pt x="16190" y="4190"/>
                    <a:pt x="15982" y="4082"/>
                  </a:cubicBezTo>
                  <a:cubicBezTo>
                    <a:pt x="15672" y="3923"/>
                    <a:pt x="15548" y="3620"/>
                    <a:pt x="15489" y="3288"/>
                  </a:cubicBezTo>
                  <a:cubicBezTo>
                    <a:pt x="15483" y="3251"/>
                    <a:pt x="15433" y="3211"/>
                    <a:pt x="15393" y="3192"/>
                  </a:cubicBezTo>
                  <a:cubicBezTo>
                    <a:pt x="15028" y="3019"/>
                    <a:pt x="14939" y="2775"/>
                    <a:pt x="15029" y="2427"/>
                  </a:cubicBezTo>
                  <a:cubicBezTo>
                    <a:pt x="15040" y="2383"/>
                    <a:pt x="15088" y="2324"/>
                    <a:pt x="15127" y="2319"/>
                  </a:cubicBezTo>
                  <a:cubicBezTo>
                    <a:pt x="15129" y="2319"/>
                    <a:pt x="15130" y="2319"/>
                    <a:pt x="15132" y="2319"/>
                  </a:cubicBezTo>
                  <a:cubicBezTo>
                    <a:pt x="15169" y="2319"/>
                    <a:pt x="15212" y="2368"/>
                    <a:pt x="15253" y="2394"/>
                  </a:cubicBezTo>
                  <a:cubicBezTo>
                    <a:pt x="15286" y="2414"/>
                    <a:pt x="15320" y="2434"/>
                    <a:pt x="15353" y="2454"/>
                  </a:cubicBezTo>
                  <a:cubicBezTo>
                    <a:pt x="15362" y="2417"/>
                    <a:pt x="15371" y="2380"/>
                    <a:pt x="15381" y="2343"/>
                  </a:cubicBezTo>
                  <a:cubicBezTo>
                    <a:pt x="15335" y="2213"/>
                    <a:pt x="15263" y="2161"/>
                    <a:pt x="15114" y="2161"/>
                  </a:cubicBezTo>
                  <a:cubicBezTo>
                    <a:pt x="15087" y="2161"/>
                    <a:pt x="15058" y="2163"/>
                    <a:pt x="15026" y="2166"/>
                  </a:cubicBezTo>
                  <a:cubicBezTo>
                    <a:pt x="15016" y="2087"/>
                    <a:pt x="15030" y="2053"/>
                    <a:pt x="15128" y="2043"/>
                  </a:cubicBezTo>
                  <a:cubicBezTo>
                    <a:pt x="15278" y="2027"/>
                    <a:pt x="15439" y="2003"/>
                    <a:pt x="15571" y="1937"/>
                  </a:cubicBezTo>
                  <a:cubicBezTo>
                    <a:pt x="15889" y="1774"/>
                    <a:pt x="16198" y="1591"/>
                    <a:pt x="16502" y="1402"/>
                  </a:cubicBezTo>
                  <a:cubicBezTo>
                    <a:pt x="16776" y="1230"/>
                    <a:pt x="17005" y="1003"/>
                    <a:pt x="17208" y="751"/>
                  </a:cubicBezTo>
                  <a:cubicBezTo>
                    <a:pt x="17271" y="674"/>
                    <a:pt x="17349" y="608"/>
                    <a:pt x="17408" y="528"/>
                  </a:cubicBezTo>
                  <a:cubicBezTo>
                    <a:pt x="17485" y="424"/>
                    <a:pt x="17551" y="312"/>
                    <a:pt x="17636" y="180"/>
                  </a:cubicBezTo>
                  <a:close/>
                  <a:moveTo>
                    <a:pt x="18260" y="5258"/>
                  </a:moveTo>
                  <a:cubicBezTo>
                    <a:pt x="18688" y="5360"/>
                    <a:pt x="19122" y="5437"/>
                    <a:pt x="19537" y="5573"/>
                  </a:cubicBezTo>
                  <a:cubicBezTo>
                    <a:pt x="19809" y="5662"/>
                    <a:pt x="20056" y="5833"/>
                    <a:pt x="20180" y="6122"/>
                  </a:cubicBezTo>
                  <a:cubicBezTo>
                    <a:pt x="20200" y="6167"/>
                    <a:pt x="20229" y="6208"/>
                    <a:pt x="20255" y="6258"/>
                  </a:cubicBezTo>
                  <a:cubicBezTo>
                    <a:pt x="20209" y="6272"/>
                    <a:pt x="20173" y="6283"/>
                    <a:pt x="20105" y="6306"/>
                  </a:cubicBezTo>
                  <a:cubicBezTo>
                    <a:pt x="20187" y="6372"/>
                    <a:pt x="20246" y="6427"/>
                    <a:pt x="20313" y="6469"/>
                  </a:cubicBezTo>
                  <a:cubicBezTo>
                    <a:pt x="20520" y="6602"/>
                    <a:pt x="20647" y="6800"/>
                    <a:pt x="20766" y="7005"/>
                  </a:cubicBezTo>
                  <a:cubicBezTo>
                    <a:pt x="20787" y="7038"/>
                    <a:pt x="20791" y="7083"/>
                    <a:pt x="20806" y="7137"/>
                  </a:cubicBezTo>
                  <a:cubicBezTo>
                    <a:pt x="20757" y="7122"/>
                    <a:pt x="20725" y="7113"/>
                    <a:pt x="20687" y="7101"/>
                  </a:cubicBezTo>
                  <a:cubicBezTo>
                    <a:pt x="20675" y="7142"/>
                    <a:pt x="20663" y="7179"/>
                    <a:pt x="20650" y="7221"/>
                  </a:cubicBezTo>
                  <a:cubicBezTo>
                    <a:pt x="20698" y="7248"/>
                    <a:pt x="20743" y="7275"/>
                    <a:pt x="20799" y="7306"/>
                  </a:cubicBezTo>
                  <a:cubicBezTo>
                    <a:pt x="20771" y="7341"/>
                    <a:pt x="20753" y="7383"/>
                    <a:pt x="20721" y="7397"/>
                  </a:cubicBezTo>
                  <a:cubicBezTo>
                    <a:pt x="20579" y="7463"/>
                    <a:pt x="20434" y="7517"/>
                    <a:pt x="20283" y="7517"/>
                  </a:cubicBezTo>
                  <a:cubicBezTo>
                    <a:pt x="20210" y="7517"/>
                    <a:pt x="20135" y="7504"/>
                    <a:pt x="20059" y="7474"/>
                  </a:cubicBezTo>
                  <a:cubicBezTo>
                    <a:pt x="19825" y="7381"/>
                    <a:pt x="19735" y="7229"/>
                    <a:pt x="19750" y="6958"/>
                  </a:cubicBezTo>
                  <a:cubicBezTo>
                    <a:pt x="19761" y="6742"/>
                    <a:pt x="19871" y="6567"/>
                    <a:pt x="19996" y="6399"/>
                  </a:cubicBezTo>
                  <a:cubicBezTo>
                    <a:pt x="20014" y="6375"/>
                    <a:pt x="20018" y="6340"/>
                    <a:pt x="20028" y="6312"/>
                  </a:cubicBezTo>
                  <a:cubicBezTo>
                    <a:pt x="20021" y="6310"/>
                    <a:pt x="20014" y="6308"/>
                    <a:pt x="20006" y="6306"/>
                  </a:cubicBezTo>
                  <a:cubicBezTo>
                    <a:pt x="19984" y="6298"/>
                    <a:pt x="19960" y="6289"/>
                    <a:pt x="19940" y="6289"/>
                  </a:cubicBezTo>
                  <a:cubicBezTo>
                    <a:pt x="19934" y="6289"/>
                    <a:pt x="19928" y="6290"/>
                    <a:pt x="19923" y="6292"/>
                  </a:cubicBezTo>
                  <a:cubicBezTo>
                    <a:pt x="19877" y="6314"/>
                    <a:pt x="19834" y="6352"/>
                    <a:pt x="19803" y="6393"/>
                  </a:cubicBezTo>
                  <a:cubicBezTo>
                    <a:pt x="19748" y="6468"/>
                    <a:pt x="19704" y="6550"/>
                    <a:pt x="19651" y="6634"/>
                  </a:cubicBezTo>
                  <a:cubicBezTo>
                    <a:pt x="19565" y="6610"/>
                    <a:pt x="19474" y="6598"/>
                    <a:pt x="19397" y="6559"/>
                  </a:cubicBezTo>
                  <a:cubicBezTo>
                    <a:pt x="19358" y="6539"/>
                    <a:pt x="19324" y="6471"/>
                    <a:pt x="19322" y="6424"/>
                  </a:cubicBezTo>
                  <a:cubicBezTo>
                    <a:pt x="19317" y="6271"/>
                    <a:pt x="19329" y="6117"/>
                    <a:pt x="19329" y="5964"/>
                  </a:cubicBezTo>
                  <a:cubicBezTo>
                    <a:pt x="19329" y="5793"/>
                    <a:pt x="19275" y="5719"/>
                    <a:pt x="19108" y="5710"/>
                  </a:cubicBezTo>
                  <a:cubicBezTo>
                    <a:pt x="19011" y="5704"/>
                    <a:pt x="18914" y="5703"/>
                    <a:pt x="18818" y="5703"/>
                  </a:cubicBezTo>
                  <a:cubicBezTo>
                    <a:pt x="18674" y="5703"/>
                    <a:pt x="18531" y="5706"/>
                    <a:pt x="18388" y="5706"/>
                  </a:cubicBezTo>
                  <a:lnTo>
                    <a:pt x="17961" y="5706"/>
                  </a:lnTo>
                  <a:cubicBezTo>
                    <a:pt x="18069" y="5563"/>
                    <a:pt x="18253" y="5468"/>
                    <a:pt x="18260" y="5258"/>
                  </a:cubicBezTo>
                  <a:close/>
                  <a:moveTo>
                    <a:pt x="14837" y="6347"/>
                  </a:moveTo>
                  <a:cubicBezTo>
                    <a:pt x="15079" y="6347"/>
                    <a:pt x="15199" y="6518"/>
                    <a:pt x="15217" y="6773"/>
                  </a:cubicBezTo>
                  <a:cubicBezTo>
                    <a:pt x="15220" y="6805"/>
                    <a:pt x="15218" y="6837"/>
                    <a:pt x="15218" y="6870"/>
                  </a:cubicBezTo>
                  <a:cubicBezTo>
                    <a:pt x="15215" y="7214"/>
                    <a:pt x="15102" y="7383"/>
                    <a:pt x="14802" y="7491"/>
                  </a:cubicBezTo>
                  <a:cubicBezTo>
                    <a:pt x="14750" y="7510"/>
                    <a:pt x="14705" y="7519"/>
                    <a:pt x="14664" y="7519"/>
                  </a:cubicBezTo>
                  <a:cubicBezTo>
                    <a:pt x="14556" y="7519"/>
                    <a:pt x="14486" y="7451"/>
                    <a:pt x="14442" y="7313"/>
                  </a:cubicBezTo>
                  <a:cubicBezTo>
                    <a:pt x="14348" y="7012"/>
                    <a:pt x="14392" y="6726"/>
                    <a:pt x="14546" y="6459"/>
                  </a:cubicBezTo>
                  <a:cubicBezTo>
                    <a:pt x="14576" y="6408"/>
                    <a:pt x="14658" y="6370"/>
                    <a:pt x="14721" y="6358"/>
                  </a:cubicBezTo>
                  <a:cubicBezTo>
                    <a:pt x="14762" y="6351"/>
                    <a:pt x="14801" y="6347"/>
                    <a:pt x="14837" y="6347"/>
                  </a:cubicBezTo>
                  <a:close/>
                  <a:moveTo>
                    <a:pt x="5642" y="9344"/>
                  </a:moveTo>
                  <a:cubicBezTo>
                    <a:pt x="5645" y="9351"/>
                    <a:pt x="5648" y="9358"/>
                    <a:pt x="5651" y="9365"/>
                  </a:cubicBezTo>
                  <a:lnTo>
                    <a:pt x="5651" y="9365"/>
                  </a:lnTo>
                  <a:cubicBezTo>
                    <a:pt x="5641" y="9372"/>
                    <a:pt x="5632" y="9381"/>
                    <a:pt x="5620" y="9386"/>
                  </a:cubicBezTo>
                  <a:cubicBezTo>
                    <a:pt x="5523" y="9430"/>
                    <a:pt x="5499" y="9494"/>
                    <a:pt x="5515" y="9606"/>
                  </a:cubicBezTo>
                  <a:cubicBezTo>
                    <a:pt x="5537" y="9760"/>
                    <a:pt x="5521" y="9918"/>
                    <a:pt x="5521" y="10096"/>
                  </a:cubicBezTo>
                  <a:cubicBezTo>
                    <a:pt x="5454" y="10096"/>
                    <a:pt x="5373" y="10111"/>
                    <a:pt x="5298" y="10111"/>
                  </a:cubicBezTo>
                  <a:cubicBezTo>
                    <a:pt x="5250" y="10111"/>
                    <a:pt x="5205" y="10105"/>
                    <a:pt x="5166" y="10085"/>
                  </a:cubicBezTo>
                  <a:cubicBezTo>
                    <a:pt x="5068" y="10035"/>
                    <a:pt x="4922" y="10083"/>
                    <a:pt x="4863" y="9932"/>
                  </a:cubicBezTo>
                  <a:cubicBezTo>
                    <a:pt x="4817" y="9816"/>
                    <a:pt x="4722" y="9720"/>
                    <a:pt x="4640" y="9604"/>
                  </a:cubicBezTo>
                  <a:cubicBezTo>
                    <a:pt x="4826" y="9565"/>
                    <a:pt x="4996" y="9535"/>
                    <a:pt x="5161" y="9493"/>
                  </a:cubicBezTo>
                  <a:cubicBezTo>
                    <a:pt x="5323" y="9450"/>
                    <a:pt x="5482" y="9394"/>
                    <a:pt x="5642" y="9344"/>
                  </a:cubicBezTo>
                  <a:close/>
                  <a:moveTo>
                    <a:pt x="5565" y="10262"/>
                  </a:moveTo>
                  <a:cubicBezTo>
                    <a:pt x="5592" y="10406"/>
                    <a:pt x="5620" y="10562"/>
                    <a:pt x="5650" y="10727"/>
                  </a:cubicBezTo>
                  <a:lnTo>
                    <a:pt x="5330" y="10727"/>
                  </a:lnTo>
                  <a:cubicBezTo>
                    <a:pt x="5264" y="10573"/>
                    <a:pt x="5199" y="10422"/>
                    <a:pt x="5129" y="10262"/>
                  </a:cubicBezTo>
                  <a:close/>
                  <a:moveTo>
                    <a:pt x="4314" y="10344"/>
                  </a:moveTo>
                  <a:cubicBezTo>
                    <a:pt x="4579" y="10396"/>
                    <a:pt x="4838" y="10445"/>
                    <a:pt x="5094" y="10501"/>
                  </a:cubicBezTo>
                  <a:cubicBezTo>
                    <a:pt x="5119" y="10506"/>
                    <a:pt x="5144" y="10542"/>
                    <a:pt x="5156" y="10570"/>
                  </a:cubicBezTo>
                  <a:cubicBezTo>
                    <a:pt x="5176" y="10618"/>
                    <a:pt x="5187" y="10670"/>
                    <a:pt x="5212" y="10758"/>
                  </a:cubicBezTo>
                  <a:cubicBezTo>
                    <a:pt x="4943" y="10710"/>
                    <a:pt x="4694" y="10681"/>
                    <a:pt x="4454" y="10617"/>
                  </a:cubicBezTo>
                  <a:cubicBezTo>
                    <a:pt x="4279" y="10570"/>
                    <a:pt x="4283" y="10545"/>
                    <a:pt x="4314" y="10344"/>
                  </a:cubicBezTo>
                  <a:close/>
                  <a:moveTo>
                    <a:pt x="10726" y="10198"/>
                  </a:moveTo>
                  <a:cubicBezTo>
                    <a:pt x="10770" y="10362"/>
                    <a:pt x="10886" y="10434"/>
                    <a:pt x="11062" y="10444"/>
                  </a:cubicBezTo>
                  <a:cubicBezTo>
                    <a:pt x="11124" y="10447"/>
                    <a:pt x="11189" y="10510"/>
                    <a:pt x="11241" y="10557"/>
                  </a:cubicBezTo>
                  <a:cubicBezTo>
                    <a:pt x="11300" y="10611"/>
                    <a:pt x="11348" y="10678"/>
                    <a:pt x="11412" y="10753"/>
                  </a:cubicBezTo>
                  <a:cubicBezTo>
                    <a:pt x="11339" y="10908"/>
                    <a:pt x="11202" y="11027"/>
                    <a:pt x="11035" y="11115"/>
                  </a:cubicBezTo>
                  <a:cubicBezTo>
                    <a:pt x="10969" y="11150"/>
                    <a:pt x="10899" y="11177"/>
                    <a:pt x="10829" y="11204"/>
                  </a:cubicBezTo>
                  <a:cubicBezTo>
                    <a:pt x="10820" y="11207"/>
                    <a:pt x="10808" y="11209"/>
                    <a:pt x="10796" y="11209"/>
                  </a:cubicBezTo>
                  <a:cubicBezTo>
                    <a:pt x="10784" y="11209"/>
                    <a:pt x="10771" y="11206"/>
                    <a:pt x="10761" y="11202"/>
                  </a:cubicBezTo>
                  <a:cubicBezTo>
                    <a:pt x="10710" y="11176"/>
                    <a:pt x="10656" y="11152"/>
                    <a:pt x="10615" y="11113"/>
                  </a:cubicBezTo>
                  <a:cubicBezTo>
                    <a:pt x="10481" y="10988"/>
                    <a:pt x="10329" y="10911"/>
                    <a:pt x="10146" y="10904"/>
                  </a:cubicBezTo>
                  <a:cubicBezTo>
                    <a:pt x="10088" y="10901"/>
                    <a:pt x="10070" y="10875"/>
                    <a:pt x="10076" y="10822"/>
                  </a:cubicBezTo>
                  <a:cubicBezTo>
                    <a:pt x="10094" y="10664"/>
                    <a:pt x="10135" y="10534"/>
                    <a:pt x="10310" y="10463"/>
                  </a:cubicBezTo>
                  <a:cubicBezTo>
                    <a:pt x="10456" y="10403"/>
                    <a:pt x="10580" y="10293"/>
                    <a:pt x="10726" y="10198"/>
                  </a:cubicBezTo>
                  <a:close/>
                  <a:moveTo>
                    <a:pt x="10067" y="11060"/>
                  </a:moveTo>
                  <a:cubicBezTo>
                    <a:pt x="10069" y="11060"/>
                    <a:pt x="10071" y="11060"/>
                    <a:pt x="10073" y="11060"/>
                  </a:cubicBezTo>
                  <a:cubicBezTo>
                    <a:pt x="10177" y="11071"/>
                    <a:pt x="10289" y="11086"/>
                    <a:pt x="10380" y="11133"/>
                  </a:cubicBezTo>
                  <a:cubicBezTo>
                    <a:pt x="10536" y="11213"/>
                    <a:pt x="10680" y="11319"/>
                    <a:pt x="10847" y="11425"/>
                  </a:cubicBezTo>
                  <a:cubicBezTo>
                    <a:pt x="10773" y="11474"/>
                    <a:pt x="10698" y="11524"/>
                    <a:pt x="10614" y="11581"/>
                  </a:cubicBezTo>
                  <a:cubicBezTo>
                    <a:pt x="10572" y="11420"/>
                    <a:pt x="10461" y="11356"/>
                    <a:pt x="10332" y="11308"/>
                  </a:cubicBezTo>
                  <a:cubicBezTo>
                    <a:pt x="10200" y="11259"/>
                    <a:pt x="10070" y="11208"/>
                    <a:pt x="9938" y="11158"/>
                  </a:cubicBezTo>
                  <a:cubicBezTo>
                    <a:pt x="9936" y="11144"/>
                    <a:pt x="9934" y="11132"/>
                    <a:pt x="9932" y="11119"/>
                  </a:cubicBezTo>
                  <a:cubicBezTo>
                    <a:pt x="9977" y="11099"/>
                    <a:pt x="10023" y="11060"/>
                    <a:pt x="10067" y="11060"/>
                  </a:cubicBezTo>
                  <a:close/>
                  <a:moveTo>
                    <a:pt x="19048" y="5865"/>
                  </a:moveTo>
                  <a:cubicBezTo>
                    <a:pt x="19164" y="5865"/>
                    <a:pt x="19170" y="5888"/>
                    <a:pt x="19174" y="6032"/>
                  </a:cubicBezTo>
                  <a:cubicBezTo>
                    <a:pt x="19178" y="6172"/>
                    <a:pt x="19175" y="6310"/>
                    <a:pt x="19175" y="6455"/>
                  </a:cubicBezTo>
                  <a:cubicBezTo>
                    <a:pt x="19108" y="6463"/>
                    <a:pt x="19058" y="6465"/>
                    <a:pt x="19012" y="6475"/>
                  </a:cubicBezTo>
                  <a:cubicBezTo>
                    <a:pt x="18648" y="6561"/>
                    <a:pt x="18466" y="6828"/>
                    <a:pt x="18366" y="7155"/>
                  </a:cubicBezTo>
                  <a:cubicBezTo>
                    <a:pt x="18188" y="7733"/>
                    <a:pt x="18108" y="8329"/>
                    <a:pt x="18131" y="8931"/>
                  </a:cubicBezTo>
                  <a:cubicBezTo>
                    <a:pt x="18159" y="9641"/>
                    <a:pt x="18222" y="10349"/>
                    <a:pt x="18270" y="11057"/>
                  </a:cubicBezTo>
                  <a:cubicBezTo>
                    <a:pt x="18282" y="11235"/>
                    <a:pt x="18297" y="11413"/>
                    <a:pt x="18310" y="11592"/>
                  </a:cubicBezTo>
                  <a:cubicBezTo>
                    <a:pt x="18313" y="11619"/>
                    <a:pt x="18306" y="11647"/>
                    <a:pt x="18304" y="11673"/>
                  </a:cubicBezTo>
                  <a:cubicBezTo>
                    <a:pt x="18293" y="11679"/>
                    <a:pt x="18283" y="11684"/>
                    <a:pt x="18272" y="11689"/>
                  </a:cubicBezTo>
                  <a:cubicBezTo>
                    <a:pt x="18070" y="11468"/>
                    <a:pt x="17862" y="11252"/>
                    <a:pt x="17669" y="11023"/>
                  </a:cubicBezTo>
                  <a:cubicBezTo>
                    <a:pt x="17505" y="10826"/>
                    <a:pt x="17364" y="10610"/>
                    <a:pt x="17202" y="10411"/>
                  </a:cubicBezTo>
                  <a:cubicBezTo>
                    <a:pt x="17163" y="10363"/>
                    <a:pt x="17129" y="10340"/>
                    <a:pt x="17097" y="10340"/>
                  </a:cubicBezTo>
                  <a:cubicBezTo>
                    <a:pt x="17059" y="10340"/>
                    <a:pt x="17024" y="10373"/>
                    <a:pt x="16989" y="10438"/>
                  </a:cubicBezTo>
                  <a:cubicBezTo>
                    <a:pt x="16941" y="10526"/>
                    <a:pt x="16903" y="10619"/>
                    <a:pt x="16859" y="10708"/>
                  </a:cubicBezTo>
                  <a:cubicBezTo>
                    <a:pt x="16704" y="11021"/>
                    <a:pt x="16549" y="11334"/>
                    <a:pt x="16369" y="11647"/>
                  </a:cubicBezTo>
                  <a:cubicBezTo>
                    <a:pt x="16308" y="11440"/>
                    <a:pt x="16246" y="11233"/>
                    <a:pt x="16186" y="11025"/>
                  </a:cubicBezTo>
                  <a:cubicBezTo>
                    <a:pt x="15844" y="9823"/>
                    <a:pt x="15786" y="8592"/>
                    <a:pt x="15815" y="7352"/>
                  </a:cubicBezTo>
                  <a:cubicBezTo>
                    <a:pt x="15822" y="7041"/>
                    <a:pt x="15837" y="6730"/>
                    <a:pt x="15839" y="6420"/>
                  </a:cubicBezTo>
                  <a:cubicBezTo>
                    <a:pt x="15840" y="6307"/>
                    <a:pt x="15884" y="6246"/>
                    <a:pt x="15989" y="6219"/>
                  </a:cubicBezTo>
                  <a:cubicBezTo>
                    <a:pt x="16545" y="6073"/>
                    <a:pt x="17100" y="5931"/>
                    <a:pt x="17677" y="5909"/>
                  </a:cubicBezTo>
                  <a:cubicBezTo>
                    <a:pt x="18118" y="5893"/>
                    <a:pt x="18559" y="5878"/>
                    <a:pt x="19000" y="5866"/>
                  </a:cubicBezTo>
                  <a:cubicBezTo>
                    <a:pt x="19018" y="5866"/>
                    <a:pt x="19034" y="5865"/>
                    <a:pt x="19048" y="5865"/>
                  </a:cubicBezTo>
                  <a:close/>
                  <a:moveTo>
                    <a:pt x="3268" y="10047"/>
                  </a:moveTo>
                  <a:cubicBezTo>
                    <a:pt x="3291" y="10047"/>
                    <a:pt x="3314" y="10050"/>
                    <a:pt x="3337" y="10057"/>
                  </a:cubicBezTo>
                  <a:cubicBezTo>
                    <a:pt x="3513" y="10105"/>
                    <a:pt x="3686" y="10159"/>
                    <a:pt x="3859" y="10219"/>
                  </a:cubicBezTo>
                  <a:cubicBezTo>
                    <a:pt x="3973" y="10259"/>
                    <a:pt x="4082" y="10312"/>
                    <a:pt x="4229" y="10375"/>
                  </a:cubicBezTo>
                  <a:cubicBezTo>
                    <a:pt x="4079" y="10865"/>
                    <a:pt x="3930" y="11359"/>
                    <a:pt x="3775" y="11867"/>
                  </a:cubicBezTo>
                  <a:cubicBezTo>
                    <a:pt x="3551" y="11774"/>
                    <a:pt x="3327" y="11709"/>
                    <a:pt x="3132" y="11595"/>
                  </a:cubicBezTo>
                  <a:cubicBezTo>
                    <a:pt x="2793" y="11396"/>
                    <a:pt x="2699" y="11260"/>
                    <a:pt x="2751" y="10861"/>
                  </a:cubicBezTo>
                  <a:cubicBezTo>
                    <a:pt x="2788" y="10580"/>
                    <a:pt x="2891" y="10324"/>
                    <a:pt x="3101" y="10120"/>
                  </a:cubicBezTo>
                  <a:cubicBezTo>
                    <a:pt x="3152" y="10070"/>
                    <a:pt x="3208" y="10047"/>
                    <a:pt x="3268" y="10047"/>
                  </a:cubicBezTo>
                  <a:close/>
                  <a:moveTo>
                    <a:pt x="9457" y="9334"/>
                  </a:moveTo>
                  <a:cubicBezTo>
                    <a:pt x="9559" y="9502"/>
                    <a:pt x="9419" y="9634"/>
                    <a:pt x="9489" y="9761"/>
                  </a:cubicBezTo>
                  <a:cubicBezTo>
                    <a:pt x="9679" y="9670"/>
                    <a:pt x="9855" y="9576"/>
                    <a:pt x="10038" y="9499"/>
                  </a:cubicBezTo>
                  <a:cubicBezTo>
                    <a:pt x="10124" y="9463"/>
                    <a:pt x="10210" y="9443"/>
                    <a:pt x="10295" y="9443"/>
                  </a:cubicBezTo>
                  <a:cubicBezTo>
                    <a:pt x="10396" y="9443"/>
                    <a:pt x="10495" y="9471"/>
                    <a:pt x="10592" y="9538"/>
                  </a:cubicBezTo>
                  <a:cubicBezTo>
                    <a:pt x="10701" y="9611"/>
                    <a:pt x="10771" y="9737"/>
                    <a:pt x="10723" y="9858"/>
                  </a:cubicBezTo>
                  <a:lnTo>
                    <a:pt x="10723" y="9858"/>
                  </a:lnTo>
                  <a:cubicBezTo>
                    <a:pt x="10679" y="9967"/>
                    <a:pt x="10616" y="10081"/>
                    <a:pt x="10532" y="10161"/>
                  </a:cubicBezTo>
                  <a:cubicBezTo>
                    <a:pt x="10300" y="10379"/>
                    <a:pt x="10009" y="10459"/>
                    <a:pt x="9695" y="10478"/>
                  </a:cubicBezTo>
                  <a:cubicBezTo>
                    <a:pt x="9524" y="10488"/>
                    <a:pt x="9353" y="10504"/>
                    <a:pt x="9182" y="10521"/>
                  </a:cubicBezTo>
                  <a:cubicBezTo>
                    <a:pt x="9155" y="10522"/>
                    <a:pt x="9125" y="10533"/>
                    <a:pt x="9104" y="10550"/>
                  </a:cubicBezTo>
                  <a:cubicBezTo>
                    <a:pt x="8794" y="10802"/>
                    <a:pt x="8434" y="10967"/>
                    <a:pt x="8072" y="11118"/>
                  </a:cubicBezTo>
                  <a:cubicBezTo>
                    <a:pt x="7627" y="11306"/>
                    <a:pt x="7173" y="11478"/>
                    <a:pt x="6710" y="11612"/>
                  </a:cubicBezTo>
                  <a:cubicBezTo>
                    <a:pt x="6253" y="11744"/>
                    <a:pt x="5784" y="11849"/>
                    <a:pt x="5314" y="11913"/>
                  </a:cubicBezTo>
                  <a:cubicBezTo>
                    <a:pt x="5174" y="11932"/>
                    <a:pt x="5033" y="11938"/>
                    <a:pt x="4890" y="11938"/>
                  </a:cubicBezTo>
                  <a:cubicBezTo>
                    <a:pt x="4681" y="11938"/>
                    <a:pt x="4471" y="11926"/>
                    <a:pt x="4261" y="11925"/>
                  </a:cubicBezTo>
                  <a:cubicBezTo>
                    <a:pt x="4146" y="11924"/>
                    <a:pt x="4029" y="11911"/>
                    <a:pt x="3913" y="11904"/>
                  </a:cubicBezTo>
                  <a:cubicBezTo>
                    <a:pt x="4046" y="11486"/>
                    <a:pt x="4174" y="11083"/>
                    <a:pt x="4303" y="10676"/>
                  </a:cubicBezTo>
                  <a:cubicBezTo>
                    <a:pt x="4558" y="10846"/>
                    <a:pt x="4864" y="10843"/>
                    <a:pt x="5168" y="10866"/>
                  </a:cubicBezTo>
                  <a:cubicBezTo>
                    <a:pt x="5322" y="10877"/>
                    <a:pt x="5475" y="10882"/>
                    <a:pt x="5628" y="10882"/>
                  </a:cubicBezTo>
                  <a:cubicBezTo>
                    <a:pt x="6562" y="10882"/>
                    <a:pt x="7462" y="10679"/>
                    <a:pt x="8339" y="10344"/>
                  </a:cubicBezTo>
                  <a:cubicBezTo>
                    <a:pt x="8520" y="10276"/>
                    <a:pt x="8697" y="10188"/>
                    <a:pt x="8855" y="10082"/>
                  </a:cubicBezTo>
                  <a:cubicBezTo>
                    <a:pt x="8961" y="10010"/>
                    <a:pt x="9037" y="9893"/>
                    <a:pt x="9121" y="9791"/>
                  </a:cubicBezTo>
                  <a:cubicBezTo>
                    <a:pt x="9205" y="9689"/>
                    <a:pt x="9283" y="9582"/>
                    <a:pt x="9362" y="9476"/>
                  </a:cubicBezTo>
                  <a:cubicBezTo>
                    <a:pt x="9396" y="9430"/>
                    <a:pt x="9425" y="9381"/>
                    <a:pt x="9457" y="9334"/>
                  </a:cubicBezTo>
                  <a:close/>
                  <a:moveTo>
                    <a:pt x="2873" y="11668"/>
                  </a:moveTo>
                  <a:cubicBezTo>
                    <a:pt x="3077" y="11749"/>
                    <a:pt x="3278" y="11837"/>
                    <a:pt x="3484" y="11911"/>
                  </a:cubicBezTo>
                  <a:cubicBezTo>
                    <a:pt x="3613" y="11959"/>
                    <a:pt x="3767" y="11918"/>
                    <a:pt x="3881" y="12034"/>
                  </a:cubicBezTo>
                  <a:cubicBezTo>
                    <a:pt x="3910" y="12063"/>
                    <a:pt x="3975" y="12065"/>
                    <a:pt x="4025" y="12066"/>
                  </a:cubicBezTo>
                  <a:cubicBezTo>
                    <a:pt x="4432" y="12074"/>
                    <a:pt x="4840" y="12079"/>
                    <a:pt x="5248" y="12085"/>
                  </a:cubicBezTo>
                  <a:lnTo>
                    <a:pt x="5358" y="12085"/>
                  </a:lnTo>
                  <a:lnTo>
                    <a:pt x="5358" y="12387"/>
                  </a:lnTo>
                  <a:cubicBezTo>
                    <a:pt x="5317" y="12400"/>
                    <a:pt x="5235" y="12406"/>
                    <a:pt x="5124" y="12406"/>
                  </a:cubicBezTo>
                  <a:cubicBezTo>
                    <a:pt x="4527" y="12406"/>
                    <a:pt x="3096" y="12239"/>
                    <a:pt x="2766" y="12110"/>
                  </a:cubicBezTo>
                  <a:cubicBezTo>
                    <a:pt x="2805" y="11953"/>
                    <a:pt x="2842" y="11801"/>
                    <a:pt x="2873" y="11668"/>
                  </a:cubicBezTo>
                  <a:close/>
                  <a:moveTo>
                    <a:pt x="2722" y="12223"/>
                  </a:moveTo>
                  <a:cubicBezTo>
                    <a:pt x="2950" y="12365"/>
                    <a:pt x="3202" y="12367"/>
                    <a:pt x="3449" y="12396"/>
                  </a:cubicBezTo>
                  <a:cubicBezTo>
                    <a:pt x="3896" y="12451"/>
                    <a:pt x="4342" y="12516"/>
                    <a:pt x="4791" y="12563"/>
                  </a:cubicBezTo>
                  <a:cubicBezTo>
                    <a:pt x="4862" y="12570"/>
                    <a:pt x="4934" y="12572"/>
                    <a:pt x="5007" y="12572"/>
                  </a:cubicBezTo>
                  <a:cubicBezTo>
                    <a:pt x="5125" y="12572"/>
                    <a:pt x="5246" y="12566"/>
                    <a:pt x="5369" y="12566"/>
                  </a:cubicBezTo>
                  <a:cubicBezTo>
                    <a:pt x="5382" y="12709"/>
                    <a:pt x="5393" y="12842"/>
                    <a:pt x="5407" y="12999"/>
                  </a:cubicBezTo>
                  <a:cubicBezTo>
                    <a:pt x="5286" y="13000"/>
                    <a:pt x="5165" y="13001"/>
                    <a:pt x="5045" y="13001"/>
                  </a:cubicBezTo>
                  <a:cubicBezTo>
                    <a:pt x="4198" y="13001"/>
                    <a:pt x="3361" y="12953"/>
                    <a:pt x="2520" y="12765"/>
                  </a:cubicBezTo>
                  <a:cubicBezTo>
                    <a:pt x="2586" y="12588"/>
                    <a:pt x="2653" y="12409"/>
                    <a:pt x="2722" y="12223"/>
                  </a:cubicBezTo>
                  <a:close/>
                  <a:moveTo>
                    <a:pt x="2474" y="12897"/>
                  </a:moveTo>
                  <a:cubicBezTo>
                    <a:pt x="3335" y="13135"/>
                    <a:pt x="4210" y="13171"/>
                    <a:pt x="5094" y="13171"/>
                  </a:cubicBezTo>
                  <a:cubicBezTo>
                    <a:pt x="5206" y="13171"/>
                    <a:pt x="5318" y="13170"/>
                    <a:pt x="5430" y="13169"/>
                  </a:cubicBezTo>
                  <a:cubicBezTo>
                    <a:pt x="5440" y="13251"/>
                    <a:pt x="5450" y="13338"/>
                    <a:pt x="5460" y="13426"/>
                  </a:cubicBezTo>
                  <a:cubicBezTo>
                    <a:pt x="5469" y="13510"/>
                    <a:pt x="5476" y="13595"/>
                    <a:pt x="5484" y="13680"/>
                  </a:cubicBezTo>
                  <a:lnTo>
                    <a:pt x="5484" y="13680"/>
                  </a:lnTo>
                  <a:cubicBezTo>
                    <a:pt x="5213" y="13720"/>
                    <a:pt x="4944" y="13736"/>
                    <a:pt x="4676" y="13736"/>
                  </a:cubicBezTo>
                  <a:cubicBezTo>
                    <a:pt x="3884" y="13736"/>
                    <a:pt x="3100" y="13598"/>
                    <a:pt x="2296" y="13535"/>
                  </a:cubicBezTo>
                  <a:cubicBezTo>
                    <a:pt x="2362" y="13302"/>
                    <a:pt x="2416" y="13107"/>
                    <a:pt x="2474" y="12897"/>
                  </a:cubicBezTo>
                  <a:close/>
                  <a:moveTo>
                    <a:pt x="9956" y="11360"/>
                  </a:moveTo>
                  <a:cubicBezTo>
                    <a:pt x="9964" y="11360"/>
                    <a:pt x="9971" y="11361"/>
                    <a:pt x="9977" y="11363"/>
                  </a:cubicBezTo>
                  <a:cubicBezTo>
                    <a:pt x="10100" y="11403"/>
                    <a:pt x="10221" y="11446"/>
                    <a:pt x="10340" y="11496"/>
                  </a:cubicBezTo>
                  <a:cubicBezTo>
                    <a:pt x="10443" y="11541"/>
                    <a:pt x="10465" y="11604"/>
                    <a:pt x="10413" y="11704"/>
                  </a:cubicBezTo>
                  <a:cubicBezTo>
                    <a:pt x="10373" y="11783"/>
                    <a:pt x="10322" y="11857"/>
                    <a:pt x="10278" y="11934"/>
                  </a:cubicBezTo>
                  <a:cubicBezTo>
                    <a:pt x="10050" y="12343"/>
                    <a:pt x="9837" y="12761"/>
                    <a:pt x="9552" y="13133"/>
                  </a:cubicBezTo>
                  <a:cubicBezTo>
                    <a:pt x="9308" y="13450"/>
                    <a:pt x="9054" y="13759"/>
                    <a:pt x="8793" y="14061"/>
                  </a:cubicBezTo>
                  <a:cubicBezTo>
                    <a:pt x="8697" y="14173"/>
                    <a:pt x="8570" y="14261"/>
                    <a:pt x="8447" y="14347"/>
                  </a:cubicBezTo>
                  <a:cubicBezTo>
                    <a:pt x="8413" y="14371"/>
                    <a:pt x="8364" y="14383"/>
                    <a:pt x="8317" y="14383"/>
                  </a:cubicBezTo>
                  <a:cubicBezTo>
                    <a:pt x="8299" y="14383"/>
                    <a:pt x="8282" y="14381"/>
                    <a:pt x="8266" y="14378"/>
                  </a:cubicBezTo>
                  <a:cubicBezTo>
                    <a:pt x="8236" y="14371"/>
                    <a:pt x="8223" y="14293"/>
                    <a:pt x="8210" y="14263"/>
                  </a:cubicBezTo>
                  <a:cubicBezTo>
                    <a:pt x="8251" y="13954"/>
                    <a:pt x="8327" y="13677"/>
                    <a:pt x="8467" y="13427"/>
                  </a:cubicBezTo>
                  <a:cubicBezTo>
                    <a:pt x="8713" y="12984"/>
                    <a:pt x="8962" y="12540"/>
                    <a:pt x="9245" y="12121"/>
                  </a:cubicBezTo>
                  <a:cubicBezTo>
                    <a:pt x="9425" y="11854"/>
                    <a:pt x="9668" y="11628"/>
                    <a:pt x="9885" y="11387"/>
                  </a:cubicBezTo>
                  <a:cubicBezTo>
                    <a:pt x="9899" y="11371"/>
                    <a:pt x="9930" y="11360"/>
                    <a:pt x="9956" y="11360"/>
                  </a:cubicBezTo>
                  <a:close/>
                  <a:moveTo>
                    <a:pt x="2251" y="13691"/>
                  </a:moveTo>
                  <a:cubicBezTo>
                    <a:pt x="3064" y="13793"/>
                    <a:pt x="3869" y="13923"/>
                    <a:pt x="4683" y="13923"/>
                  </a:cubicBezTo>
                  <a:cubicBezTo>
                    <a:pt x="4951" y="13923"/>
                    <a:pt x="5220" y="13909"/>
                    <a:pt x="5490" y="13875"/>
                  </a:cubicBezTo>
                  <a:lnTo>
                    <a:pt x="5490" y="14471"/>
                  </a:lnTo>
                  <a:lnTo>
                    <a:pt x="5490" y="14471"/>
                  </a:lnTo>
                  <a:cubicBezTo>
                    <a:pt x="5290" y="14484"/>
                    <a:pt x="5102" y="14506"/>
                    <a:pt x="4912" y="14506"/>
                  </a:cubicBezTo>
                  <a:cubicBezTo>
                    <a:pt x="4572" y="14506"/>
                    <a:pt x="4231" y="14502"/>
                    <a:pt x="3892" y="14484"/>
                  </a:cubicBezTo>
                  <a:cubicBezTo>
                    <a:pt x="3425" y="14460"/>
                    <a:pt x="2963" y="14400"/>
                    <a:pt x="2513" y="14269"/>
                  </a:cubicBezTo>
                  <a:cubicBezTo>
                    <a:pt x="2401" y="14235"/>
                    <a:pt x="2294" y="14184"/>
                    <a:pt x="2189" y="14130"/>
                  </a:cubicBezTo>
                  <a:cubicBezTo>
                    <a:pt x="2163" y="14117"/>
                    <a:pt x="2142" y="14058"/>
                    <a:pt x="2149" y="14026"/>
                  </a:cubicBezTo>
                  <a:cubicBezTo>
                    <a:pt x="2179" y="13906"/>
                    <a:pt x="2220" y="13788"/>
                    <a:pt x="2251" y="13691"/>
                  </a:cubicBezTo>
                  <a:close/>
                  <a:moveTo>
                    <a:pt x="2774" y="17127"/>
                  </a:moveTo>
                  <a:cubicBezTo>
                    <a:pt x="2818" y="17127"/>
                    <a:pt x="2863" y="17138"/>
                    <a:pt x="2903" y="17162"/>
                  </a:cubicBezTo>
                  <a:cubicBezTo>
                    <a:pt x="2953" y="17191"/>
                    <a:pt x="2973" y="17225"/>
                    <a:pt x="2944" y="17285"/>
                  </a:cubicBezTo>
                  <a:cubicBezTo>
                    <a:pt x="2809" y="17557"/>
                    <a:pt x="2678" y="17829"/>
                    <a:pt x="2541" y="18110"/>
                  </a:cubicBezTo>
                  <a:cubicBezTo>
                    <a:pt x="2374" y="18083"/>
                    <a:pt x="2338" y="18045"/>
                    <a:pt x="2336" y="17882"/>
                  </a:cubicBezTo>
                  <a:cubicBezTo>
                    <a:pt x="2334" y="17638"/>
                    <a:pt x="2411" y="17419"/>
                    <a:pt x="2565" y="17228"/>
                  </a:cubicBezTo>
                  <a:cubicBezTo>
                    <a:pt x="2620" y="17161"/>
                    <a:pt x="2697" y="17127"/>
                    <a:pt x="2774" y="17127"/>
                  </a:cubicBezTo>
                  <a:close/>
                  <a:moveTo>
                    <a:pt x="5281" y="17473"/>
                  </a:moveTo>
                  <a:cubicBezTo>
                    <a:pt x="5230" y="17857"/>
                    <a:pt x="5181" y="18231"/>
                    <a:pt x="5130" y="18617"/>
                  </a:cubicBezTo>
                  <a:cubicBezTo>
                    <a:pt x="4928" y="18531"/>
                    <a:pt x="4808" y="18347"/>
                    <a:pt x="4817" y="18162"/>
                  </a:cubicBezTo>
                  <a:cubicBezTo>
                    <a:pt x="4836" y="17812"/>
                    <a:pt x="4995" y="17565"/>
                    <a:pt x="5281" y="17473"/>
                  </a:cubicBezTo>
                  <a:close/>
                  <a:moveTo>
                    <a:pt x="17611" y="19822"/>
                  </a:moveTo>
                  <a:cubicBezTo>
                    <a:pt x="18133" y="19822"/>
                    <a:pt x="18703" y="19893"/>
                    <a:pt x="19159" y="20037"/>
                  </a:cubicBezTo>
                  <a:lnTo>
                    <a:pt x="16355" y="20037"/>
                  </a:lnTo>
                  <a:cubicBezTo>
                    <a:pt x="16615" y="19894"/>
                    <a:pt x="17088" y="19822"/>
                    <a:pt x="17611" y="19822"/>
                  </a:cubicBezTo>
                  <a:close/>
                  <a:moveTo>
                    <a:pt x="9813" y="19822"/>
                  </a:moveTo>
                  <a:cubicBezTo>
                    <a:pt x="10337" y="19822"/>
                    <a:pt x="10809" y="19895"/>
                    <a:pt x="11066" y="20038"/>
                  </a:cubicBezTo>
                  <a:lnTo>
                    <a:pt x="8253" y="20038"/>
                  </a:lnTo>
                  <a:cubicBezTo>
                    <a:pt x="8718" y="19894"/>
                    <a:pt x="9291" y="19822"/>
                    <a:pt x="9813" y="19822"/>
                  </a:cubicBezTo>
                  <a:close/>
                  <a:moveTo>
                    <a:pt x="2240" y="14351"/>
                  </a:moveTo>
                  <a:cubicBezTo>
                    <a:pt x="2974" y="14596"/>
                    <a:pt x="3734" y="14684"/>
                    <a:pt x="4510" y="14684"/>
                  </a:cubicBezTo>
                  <a:cubicBezTo>
                    <a:pt x="4828" y="14684"/>
                    <a:pt x="5150" y="14669"/>
                    <a:pt x="5472" y="14644"/>
                  </a:cubicBezTo>
                  <a:cubicBezTo>
                    <a:pt x="5472" y="14761"/>
                    <a:pt x="5474" y="14880"/>
                    <a:pt x="5469" y="14999"/>
                  </a:cubicBezTo>
                  <a:cubicBezTo>
                    <a:pt x="5469" y="15019"/>
                    <a:pt x="5438" y="15047"/>
                    <a:pt x="5416" y="15052"/>
                  </a:cubicBezTo>
                  <a:cubicBezTo>
                    <a:pt x="5296" y="15081"/>
                    <a:pt x="5179" y="15114"/>
                    <a:pt x="5056" y="15114"/>
                  </a:cubicBezTo>
                  <a:cubicBezTo>
                    <a:pt x="4996" y="15114"/>
                    <a:pt x="4935" y="15106"/>
                    <a:pt x="4871" y="15086"/>
                  </a:cubicBezTo>
                  <a:cubicBezTo>
                    <a:pt x="4833" y="15074"/>
                    <a:pt x="4793" y="15069"/>
                    <a:pt x="4752" y="15069"/>
                  </a:cubicBezTo>
                  <a:cubicBezTo>
                    <a:pt x="4666" y="15069"/>
                    <a:pt x="4574" y="15088"/>
                    <a:pt x="4488" y="15094"/>
                  </a:cubicBezTo>
                  <a:cubicBezTo>
                    <a:pt x="4349" y="15102"/>
                    <a:pt x="4208" y="15107"/>
                    <a:pt x="4071" y="15134"/>
                  </a:cubicBezTo>
                  <a:cubicBezTo>
                    <a:pt x="4010" y="15146"/>
                    <a:pt x="3940" y="15197"/>
                    <a:pt x="3908" y="15251"/>
                  </a:cubicBezTo>
                  <a:cubicBezTo>
                    <a:pt x="3834" y="15372"/>
                    <a:pt x="3782" y="15506"/>
                    <a:pt x="3720" y="15635"/>
                  </a:cubicBezTo>
                  <a:cubicBezTo>
                    <a:pt x="3626" y="15831"/>
                    <a:pt x="3531" y="16027"/>
                    <a:pt x="3438" y="16223"/>
                  </a:cubicBezTo>
                  <a:cubicBezTo>
                    <a:pt x="3321" y="16468"/>
                    <a:pt x="3206" y="16714"/>
                    <a:pt x="3090" y="16960"/>
                  </a:cubicBezTo>
                  <a:cubicBezTo>
                    <a:pt x="3075" y="16992"/>
                    <a:pt x="3062" y="17024"/>
                    <a:pt x="3049" y="17051"/>
                  </a:cubicBezTo>
                  <a:cubicBezTo>
                    <a:pt x="2973" y="17024"/>
                    <a:pt x="2905" y="16990"/>
                    <a:pt x="2833" y="16978"/>
                  </a:cubicBezTo>
                  <a:cubicBezTo>
                    <a:pt x="2805" y="16973"/>
                    <a:pt x="2778" y="16971"/>
                    <a:pt x="2752" y="16971"/>
                  </a:cubicBezTo>
                  <a:cubicBezTo>
                    <a:pt x="2615" y="16971"/>
                    <a:pt x="2501" y="17035"/>
                    <a:pt x="2410" y="17153"/>
                  </a:cubicBezTo>
                  <a:cubicBezTo>
                    <a:pt x="2249" y="17361"/>
                    <a:pt x="2167" y="17597"/>
                    <a:pt x="2156" y="17857"/>
                  </a:cubicBezTo>
                  <a:cubicBezTo>
                    <a:pt x="2146" y="18106"/>
                    <a:pt x="2225" y="18211"/>
                    <a:pt x="2477" y="18288"/>
                  </a:cubicBezTo>
                  <a:cubicBezTo>
                    <a:pt x="2164" y="18933"/>
                    <a:pt x="1852" y="19575"/>
                    <a:pt x="1532" y="20233"/>
                  </a:cubicBezTo>
                  <a:cubicBezTo>
                    <a:pt x="1084" y="20064"/>
                    <a:pt x="614" y="20028"/>
                    <a:pt x="239" y="19756"/>
                  </a:cubicBezTo>
                  <a:cubicBezTo>
                    <a:pt x="911" y="17939"/>
                    <a:pt x="1578" y="16137"/>
                    <a:pt x="2240" y="14351"/>
                  </a:cubicBezTo>
                  <a:close/>
                  <a:moveTo>
                    <a:pt x="19557" y="20158"/>
                  </a:moveTo>
                  <a:cubicBezTo>
                    <a:pt x="19904" y="20158"/>
                    <a:pt x="20172" y="20331"/>
                    <a:pt x="20451" y="20510"/>
                  </a:cubicBezTo>
                  <a:lnTo>
                    <a:pt x="15143" y="20510"/>
                  </a:lnTo>
                  <a:cubicBezTo>
                    <a:pt x="15459" y="20297"/>
                    <a:pt x="15803" y="20171"/>
                    <a:pt x="16192" y="20171"/>
                  </a:cubicBezTo>
                  <a:cubicBezTo>
                    <a:pt x="16203" y="20171"/>
                    <a:pt x="16213" y="20172"/>
                    <a:pt x="16224" y="20172"/>
                  </a:cubicBezTo>
                  <a:cubicBezTo>
                    <a:pt x="16863" y="20183"/>
                    <a:pt x="17501" y="20184"/>
                    <a:pt x="18140" y="20184"/>
                  </a:cubicBezTo>
                  <a:cubicBezTo>
                    <a:pt x="18344" y="20184"/>
                    <a:pt x="18549" y="20188"/>
                    <a:pt x="18754" y="20188"/>
                  </a:cubicBezTo>
                  <a:cubicBezTo>
                    <a:pt x="18991" y="20188"/>
                    <a:pt x="19228" y="20183"/>
                    <a:pt x="19463" y="20162"/>
                  </a:cubicBezTo>
                  <a:cubicBezTo>
                    <a:pt x="19495" y="20159"/>
                    <a:pt x="19526" y="20158"/>
                    <a:pt x="19557" y="20158"/>
                  </a:cubicBezTo>
                  <a:close/>
                  <a:moveTo>
                    <a:pt x="7849" y="20159"/>
                  </a:moveTo>
                  <a:cubicBezTo>
                    <a:pt x="7875" y="20159"/>
                    <a:pt x="7901" y="20160"/>
                    <a:pt x="7928" y="20162"/>
                  </a:cubicBezTo>
                  <a:cubicBezTo>
                    <a:pt x="8183" y="20181"/>
                    <a:pt x="8439" y="20184"/>
                    <a:pt x="8695" y="20184"/>
                  </a:cubicBezTo>
                  <a:cubicBezTo>
                    <a:pt x="8855" y="20184"/>
                    <a:pt x="9016" y="20183"/>
                    <a:pt x="9176" y="20183"/>
                  </a:cubicBezTo>
                  <a:cubicBezTo>
                    <a:pt x="9219" y="20183"/>
                    <a:pt x="9262" y="20183"/>
                    <a:pt x="9305" y="20183"/>
                  </a:cubicBezTo>
                  <a:cubicBezTo>
                    <a:pt x="10055" y="20189"/>
                    <a:pt x="10805" y="20189"/>
                    <a:pt x="11554" y="20195"/>
                  </a:cubicBezTo>
                  <a:cubicBezTo>
                    <a:pt x="11610" y="20196"/>
                    <a:pt x="11668" y="20214"/>
                    <a:pt x="11719" y="20236"/>
                  </a:cubicBezTo>
                  <a:cubicBezTo>
                    <a:pt x="11910" y="20320"/>
                    <a:pt x="12100" y="20409"/>
                    <a:pt x="12289" y="20496"/>
                  </a:cubicBezTo>
                  <a:cubicBezTo>
                    <a:pt x="12285" y="20501"/>
                    <a:pt x="12281" y="20505"/>
                    <a:pt x="12277" y="20510"/>
                  </a:cubicBezTo>
                  <a:lnTo>
                    <a:pt x="6967" y="20510"/>
                  </a:lnTo>
                  <a:cubicBezTo>
                    <a:pt x="7242" y="20335"/>
                    <a:pt x="7505" y="20159"/>
                    <a:pt x="7849" y="20159"/>
                  </a:cubicBezTo>
                  <a:close/>
                  <a:moveTo>
                    <a:pt x="5467" y="15230"/>
                  </a:moveTo>
                  <a:cubicBezTo>
                    <a:pt x="5411" y="15918"/>
                    <a:pt x="5355" y="16612"/>
                    <a:pt x="5300" y="17301"/>
                  </a:cubicBezTo>
                  <a:cubicBezTo>
                    <a:pt x="4880" y="17406"/>
                    <a:pt x="4664" y="17680"/>
                    <a:pt x="4640" y="18125"/>
                  </a:cubicBezTo>
                  <a:cubicBezTo>
                    <a:pt x="4622" y="18439"/>
                    <a:pt x="4785" y="18681"/>
                    <a:pt x="5082" y="18791"/>
                  </a:cubicBezTo>
                  <a:cubicBezTo>
                    <a:pt x="4979" y="19421"/>
                    <a:pt x="4875" y="20051"/>
                    <a:pt x="4768" y="20703"/>
                  </a:cubicBezTo>
                  <a:cubicBezTo>
                    <a:pt x="4486" y="20718"/>
                    <a:pt x="4184" y="20735"/>
                    <a:pt x="3882" y="20752"/>
                  </a:cubicBezTo>
                  <a:cubicBezTo>
                    <a:pt x="3879" y="20752"/>
                    <a:pt x="3876" y="20752"/>
                    <a:pt x="3873" y="20752"/>
                  </a:cubicBezTo>
                  <a:cubicBezTo>
                    <a:pt x="3810" y="20752"/>
                    <a:pt x="3792" y="20718"/>
                    <a:pt x="3791" y="20653"/>
                  </a:cubicBezTo>
                  <a:cubicBezTo>
                    <a:pt x="3767" y="19550"/>
                    <a:pt x="3779" y="18445"/>
                    <a:pt x="3847" y="17342"/>
                  </a:cubicBezTo>
                  <a:cubicBezTo>
                    <a:pt x="3880" y="16797"/>
                    <a:pt x="3904" y="16251"/>
                    <a:pt x="3935" y="15705"/>
                  </a:cubicBezTo>
                  <a:cubicBezTo>
                    <a:pt x="3939" y="15642"/>
                    <a:pt x="3946" y="15575"/>
                    <a:pt x="3967" y="15516"/>
                  </a:cubicBezTo>
                  <a:cubicBezTo>
                    <a:pt x="4015" y="15384"/>
                    <a:pt x="4068" y="15262"/>
                    <a:pt x="4224" y="15262"/>
                  </a:cubicBezTo>
                  <a:cubicBezTo>
                    <a:pt x="4247" y="15262"/>
                    <a:pt x="4271" y="15265"/>
                    <a:pt x="4298" y="15270"/>
                  </a:cubicBezTo>
                  <a:cubicBezTo>
                    <a:pt x="4315" y="15274"/>
                    <a:pt x="4333" y="15276"/>
                    <a:pt x="4351" y="15276"/>
                  </a:cubicBezTo>
                  <a:cubicBezTo>
                    <a:pt x="4427" y="15276"/>
                    <a:pt x="4508" y="15249"/>
                    <a:pt x="4586" y="15247"/>
                  </a:cubicBezTo>
                  <a:cubicBezTo>
                    <a:pt x="4594" y="15247"/>
                    <a:pt x="4602" y="15247"/>
                    <a:pt x="4610" y="15247"/>
                  </a:cubicBezTo>
                  <a:cubicBezTo>
                    <a:pt x="4697" y="15247"/>
                    <a:pt x="4785" y="15259"/>
                    <a:pt x="4873" y="15259"/>
                  </a:cubicBezTo>
                  <a:cubicBezTo>
                    <a:pt x="4880" y="15259"/>
                    <a:pt x="4888" y="15259"/>
                    <a:pt x="4895" y="15259"/>
                  </a:cubicBezTo>
                  <a:cubicBezTo>
                    <a:pt x="5080" y="15254"/>
                    <a:pt x="5265" y="15241"/>
                    <a:pt x="5467" y="15230"/>
                  </a:cubicBezTo>
                  <a:close/>
                  <a:moveTo>
                    <a:pt x="20584" y="20548"/>
                  </a:moveTo>
                  <a:cubicBezTo>
                    <a:pt x="20670" y="20603"/>
                    <a:pt x="20780" y="20675"/>
                    <a:pt x="20889" y="20746"/>
                  </a:cubicBezTo>
                  <a:cubicBezTo>
                    <a:pt x="20886" y="20757"/>
                    <a:pt x="20883" y="20768"/>
                    <a:pt x="20879" y="20780"/>
                  </a:cubicBezTo>
                  <a:cubicBezTo>
                    <a:pt x="18734" y="20897"/>
                    <a:pt x="16584" y="20923"/>
                    <a:pt x="14437" y="21001"/>
                  </a:cubicBezTo>
                  <a:cubicBezTo>
                    <a:pt x="14432" y="20989"/>
                    <a:pt x="14427" y="20977"/>
                    <a:pt x="14422" y="20965"/>
                  </a:cubicBezTo>
                  <a:cubicBezTo>
                    <a:pt x="14604" y="20848"/>
                    <a:pt x="14787" y="20732"/>
                    <a:pt x="14938" y="20634"/>
                  </a:cubicBezTo>
                  <a:cubicBezTo>
                    <a:pt x="15036" y="20656"/>
                    <a:pt x="15101" y="20683"/>
                    <a:pt x="15167" y="20683"/>
                  </a:cubicBezTo>
                  <a:cubicBezTo>
                    <a:pt x="15770" y="20675"/>
                    <a:pt x="16372" y="20659"/>
                    <a:pt x="16975" y="20653"/>
                  </a:cubicBezTo>
                  <a:cubicBezTo>
                    <a:pt x="17885" y="20645"/>
                    <a:pt x="18796" y="20647"/>
                    <a:pt x="19707" y="20640"/>
                  </a:cubicBezTo>
                  <a:cubicBezTo>
                    <a:pt x="19947" y="20638"/>
                    <a:pt x="20187" y="20620"/>
                    <a:pt x="20427" y="20605"/>
                  </a:cubicBezTo>
                  <a:cubicBezTo>
                    <a:pt x="20471" y="20602"/>
                    <a:pt x="20514" y="20574"/>
                    <a:pt x="20584" y="20548"/>
                  </a:cubicBezTo>
                  <a:close/>
                  <a:moveTo>
                    <a:pt x="6819" y="20557"/>
                  </a:moveTo>
                  <a:cubicBezTo>
                    <a:pt x="6931" y="20582"/>
                    <a:pt x="7009" y="20615"/>
                    <a:pt x="7089" y="20616"/>
                  </a:cubicBezTo>
                  <a:cubicBezTo>
                    <a:pt x="7874" y="20629"/>
                    <a:pt x="8659" y="20636"/>
                    <a:pt x="9444" y="20646"/>
                  </a:cubicBezTo>
                  <a:cubicBezTo>
                    <a:pt x="10369" y="20658"/>
                    <a:pt x="11295" y="20671"/>
                    <a:pt x="12220" y="20681"/>
                  </a:cubicBezTo>
                  <a:cubicBezTo>
                    <a:pt x="12221" y="20681"/>
                    <a:pt x="12223" y="20681"/>
                    <a:pt x="12224" y="20681"/>
                  </a:cubicBezTo>
                  <a:cubicBezTo>
                    <a:pt x="12299" y="20681"/>
                    <a:pt x="12374" y="20658"/>
                    <a:pt x="12449" y="20645"/>
                  </a:cubicBezTo>
                  <a:cubicBezTo>
                    <a:pt x="12450" y="20635"/>
                    <a:pt x="12450" y="20625"/>
                    <a:pt x="12451" y="20615"/>
                  </a:cubicBezTo>
                  <a:cubicBezTo>
                    <a:pt x="12633" y="20732"/>
                    <a:pt x="12814" y="20848"/>
                    <a:pt x="12996" y="20965"/>
                  </a:cubicBezTo>
                  <a:cubicBezTo>
                    <a:pt x="12993" y="20978"/>
                    <a:pt x="12989" y="20991"/>
                    <a:pt x="12985" y="21004"/>
                  </a:cubicBezTo>
                  <a:cubicBezTo>
                    <a:pt x="10838" y="20934"/>
                    <a:pt x="8690" y="20865"/>
                    <a:pt x="6543" y="20796"/>
                  </a:cubicBezTo>
                  <a:cubicBezTo>
                    <a:pt x="6538" y="20780"/>
                    <a:pt x="6535" y="20762"/>
                    <a:pt x="6530" y="20746"/>
                  </a:cubicBezTo>
                  <a:cubicBezTo>
                    <a:pt x="6637" y="20677"/>
                    <a:pt x="6743" y="20607"/>
                    <a:pt x="6819" y="20557"/>
                  </a:cubicBezTo>
                  <a:close/>
                  <a:moveTo>
                    <a:pt x="5790" y="12008"/>
                  </a:moveTo>
                  <a:cubicBezTo>
                    <a:pt x="5809" y="12339"/>
                    <a:pt x="5838" y="12658"/>
                    <a:pt x="5845" y="12978"/>
                  </a:cubicBezTo>
                  <a:cubicBezTo>
                    <a:pt x="5862" y="13892"/>
                    <a:pt x="5878" y="14807"/>
                    <a:pt x="5879" y="15722"/>
                  </a:cubicBezTo>
                  <a:cubicBezTo>
                    <a:pt x="5880" y="17426"/>
                    <a:pt x="5870" y="19130"/>
                    <a:pt x="5864" y="20834"/>
                  </a:cubicBezTo>
                  <a:cubicBezTo>
                    <a:pt x="5864" y="20912"/>
                    <a:pt x="5850" y="20999"/>
                    <a:pt x="5960" y="21034"/>
                  </a:cubicBezTo>
                  <a:cubicBezTo>
                    <a:pt x="5624" y="20975"/>
                    <a:pt x="5289" y="20916"/>
                    <a:pt x="4926" y="20852"/>
                  </a:cubicBezTo>
                  <a:cubicBezTo>
                    <a:pt x="5009" y="20332"/>
                    <a:pt x="5094" y="19827"/>
                    <a:pt x="5171" y="19320"/>
                  </a:cubicBezTo>
                  <a:cubicBezTo>
                    <a:pt x="5271" y="18660"/>
                    <a:pt x="5384" y="18003"/>
                    <a:pt x="5457" y="17339"/>
                  </a:cubicBezTo>
                  <a:cubicBezTo>
                    <a:pt x="5536" y="16634"/>
                    <a:pt x="5576" y="15924"/>
                    <a:pt x="5630" y="15216"/>
                  </a:cubicBezTo>
                  <a:cubicBezTo>
                    <a:pt x="5644" y="15045"/>
                    <a:pt x="5647" y="14875"/>
                    <a:pt x="5650" y="14705"/>
                  </a:cubicBezTo>
                  <a:cubicBezTo>
                    <a:pt x="5655" y="14405"/>
                    <a:pt x="5670" y="14105"/>
                    <a:pt x="5655" y="13808"/>
                  </a:cubicBezTo>
                  <a:cubicBezTo>
                    <a:pt x="5638" y="13497"/>
                    <a:pt x="5590" y="13190"/>
                    <a:pt x="5558" y="12881"/>
                  </a:cubicBezTo>
                  <a:cubicBezTo>
                    <a:pt x="5530" y="12613"/>
                    <a:pt x="5504" y="12343"/>
                    <a:pt x="5476" y="12065"/>
                  </a:cubicBezTo>
                  <a:cubicBezTo>
                    <a:pt x="5580" y="12046"/>
                    <a:pt x="5673" y="12029"/>
                    <a:pt x="5790" y="12008"/>
                  </a:cubicBezTo>
                  <a:close/>
                  <a:moveTo>
                    <a:pt x="9998" y="6566"/>
                  </a:moveTo>
                  <a:cubicBezTo>
                    <a:pt x="10580" y="6566"/>
                    <a:pt x="11161" y="6589"/>
                    <a:pt x="11742" y="6638"/>
                  </a:cubicBezTo>
                  <a:cubicBezTo>
                    <a:pt x="12242" y="6681"/>
                    <a:pt x="12722" y="6808"/>
                    <a:pt x="13195" y="6972"/>
                  </a:cubicBezTo>
                  <a:cubicBezTo>
                    <a:pt x="13316" y="7015"/>
                    <a:pt x="13438" y="7057"/>
                    <a:pt x="13532" y="7091"/>
                  </a:cubicBezTo>
                  <a:cubicBezTo>
                    <a:pt x="13511" y="7837"/>
                    <a:pt x="13479" y="8564"/>
                    <a:pt x="13475" y="9292"/>
                  </a:cubicBezTo>
                  <a:cubicBezTo>
                    <a:pt x="13470" y="9978"/>
                    <a:pt x="13500" y="10664"/>
                    <a:pt x="13505" y="11350"/>
                  </a:cubicBezTo>
                  <a:cubicBezTo>
                    <a:pt x="13513" y="12304"/>
                    <a:pt x="13504" y="13259"/>
                    <a:pt x="13519" y="14213"/>
                  </a:cubicBezTo>
                  <a:cubicBezTo>
                    <a:pt x="13535" y="15178"/>
                    <a:pt x="13579" y="16141"/>
                    <a:pt x="13596" y="17105"/>
                  </a:cubicBezTo>
                  <a:cubicBezTo>
                    <a:pt x="13609" y="17938"/>
                    <a:pt x="13599" y="18771"/>
                    <a:pt x="13604" y="19604"/>
                  </a:cubicBezTo>
                  <a:cubicBezTo>
                    <a:pt x="13606" y="20123"/>
                    <a:pt x="13615" y="20640"/>
                    <a:pt x="13621" y="21158"/>
                  </a:cubicBezTo>
                  <a:lnTo>
                    <a:pt x="13621" y="21270"/>
                  </a:lnTo>
                  <a:cubicBezTo>
                    <a:pt x="13184" y="20844"/>
                    <a:pt x="12692" y="20543"/>
                    <a:pt x="12194" y="20251"/>
                  </a:cubicBezTo>
                  <a:cubicBezTo>
                    <a:pt x="12074" y="20181"/>
                    <a:pt x="11955" y="20105"/>
                    <a:pt x="11827" y="20055"/>
                  </a:cubicBezTo>
                  <a:cubicBezTo>
                    <a:pt x="11681" y="19999"/>
                    <a:pt x="11523" y="19973"/>
                    <a:pt x="11374" y="19925"/>
                  </a:cubicBezTo>
                  <a:cubicBezTo>
                    <a:pt x="10888" y="19766"/>
                    <a:pt x="10394" y="19654"/>
                    <a:pt x="9880" y="19631"/>
                  </a:cubicBezTo>
                  <a:cubicBezTo>
                    <a:pt x="9826" y="19629"/>
                    <a:pt x="9773" y="19627"/>
                    <a:pt x="9719" y="19627"/>
                  </a:cubicBezTo>
                  <a:cubicBezTo>
                    <a:pt x="9268" y="19627"/>
                    <a:pt x="8828" y="19708"/>
                    <a:pt x="8390" y="19812"/>
                  </a:cubicBezTo>
                  <a:cubicBezTo>
                    <a:pt x="8093" y="19882"/>
                    <a:pt x="7791" y="19933"/>
                    <a:pt x="7503" y="20029"/>
                  </a:cubicBezTo>
                  <a:cubicBezTo>
                    <a:pt x="7076" y="20172"/>
                    <a:pt x="6690" y="20399"/>
                    <a:pt x="6338" y="20682"/>
                  </a:cubicBezTo>
                  <a:cubicBezTo>
                    <a:pt x="6252" y="20751"/>
                    <a:pt x="6161" y="20814"/>
                    <a:pt x="6044" y="20902"/>
                  </a:cubicBezTo>
                  <a:lnTo>
                    <a:pt x="6044" y="20772"/>
                  </a:lnTo>
                  <a:cubicBezTo>
                    <a:pt x="6040" y="19854"/>
                    <a:pt x="6036" y="18935"/>
                    <a:pt x="6036" y="18016"/>
                  </a:cubicBezTo>
                  <a:cubicBezTo>
                    <a:pt x="6036" y="17973"/>
                    <a:pt x="6074" y="17932"/>
                    <a:pt x="6089" y="17887"/>
                  </a:cubicBezTo>
                  <a:cubicBezTo>
                    <a:pt x="6097" y="17868"/>
                    <a:pt x="6089" y="17844"/>
                    <a:pt x="6068" y="17825"/>
                  </a:cubicBezTo>
                  <a:lnTo>
                    <a:pt x="6068" y="17421"/>
                  </a:lnTo>
                  <a:cubicBezTo>
                    <a:pt x="6064" y="16156"/>
                    <a:pt x="6063" y="14891"/>
                    <a:pt x="6052" y="13625"/>
                  </a:cubicBezTo>
                  <a:cubicBezTo>
                    <a:pt x="6049" y="13229"/>
                    <a:pt x="6026" y="12832"/>
                    <a:pt x="5997" y="12437"/>
                  </a:cubicBezTo>
                  <a:cubicBezTo>
                    <a:pt x="5986" y="12286"/>
                    <a:pt x="5937" y="12138"/>
                    <a:pt x="5902" y="11974"/>
                  </a:cubicBezTo>
                  <a:cubicBezTo>
                    <a:pt x="6119" y="11921"/>
                    <a:pt x="6344" y="11875"/>
                    <a:pt x="6562" y="11810"/>
                  </a:cubicBezTo>
                  <a:cubicBezTo>
                    <a:pt x="6707" y="11766"/>
                    <a:pt x="6851" y="11723"/>
                    <a:pt x="6996" y="11679"/>
                  </a:cubicBezTo>
                  <a:cubicBezTo>
                    <a:pt x="7208" y="11613"/>
                    <a:pt x="7418" y="11543"/>
                    <a:pt x="7624" y="11464"/>
                  </a:cubicBezTo>
                  <a:cubicBezTo>
                    <a:pt x="7952" y="11339"/>
                    <a:pt x="8270" y="11190"/>
                    <a:pt x="8585" y="11035"/>
                  </a:cubicBezTo>
                  <a:cubicBezTo>
                    <a:pt x="8802" y="10930"/>
                    <a:pt x="9025" y="10823"/>
                    <a:pt x="9180" y="10624"/>
                  </a:cubicBezTo>
                  <a:cubicBezTo>
                    <a:pt x="9189" y="10612"/>
                    <a:pt x="9210" y="10604"/>
                    <a:pt x="9225" y="10604"/>
                  </a:cubicBezTo>
                  <a:cubicBezTo>
                    <a:pt x="9355" y="10603"/>
                    <a:pt x="9485" y="10602"/>
                    <a:pt x="9615" y="10602"/>
                  </a:cubicBezTo>
                  <a:cubicBezTo>
                    <a:pt x="9730" y="10602"/>
                    <a:pt x="9845" y="10603"/>
                    <a:pt x="9959" y="10603"/>
                  </a:cubicBezTo>
                  <a:cubicBezTo>
                    <a:pt x="9948" y="10694"/>
                    <a:pt x="9938" y="10797"/>
                    <a:pt x="9922" y="10901"/>
                  </a:cubicBezTo>
                  <a:cubicBezTo>
                    <a:pt x="9919" y="10919"/>
                    <a:pt x="9901" y="10936"/>
                    <a:pt x="9885" y="10949"/>
                  </a:cubicBezTo>
                  <a:cubicBezTo>
                    <a:pt x="9757" y="11058"/>
                    <a:pt x="9740" y="11124"/>
                    <a:pt x="9798" y="11277"/>
                  </a:cubicBezTo>
                  <a:cubicBezTo>
                    <a:pt x="9655" y="11422"/>
                    <a:pt x="9509" y="11561"/>
                    <a:pt x="9376" y="11709"/>
                  </a:cubicBezTo>
                  <a:cubicBezTo>
                    <a:pt x="9017" y="12104"/>
                    <a:pt x="8749" y="12560"/>
                    <a:pt x="8485" y="13019"/>
                  </a:cubicBezTo>
                  <a:cubicBezTo>
                    <a:pt x="8295" y="13350"/>
                    <a:pt x="8126" y="13688"/>
                    <a:pt x="8058" y="14065"/>
                  </a:cubicBezTo>
                  <a:cubicBezTo>
                    <a:pt x="8042" y="14156"/>
                    <a:pt x="8040" y="14251"/>
                    <a:pt x="8047" y="14343"/>
                  </a:cubicBezTo>
                  <a:cubicBezTo>
                    <a:pt x="8056" y="14483"/>
                    <a:pt x="8137" y="14570"/>
                    <a:pt x="8269" y="14570"/>
                  </a:cubicBezTo>
                  <a:cubicBezTo>
                    <a:pt x="8280" y="14570"/>
                    <a:pt x="8290" y="14570"/>
                    <a:pt x="8301" y="14569"/>
                  </a:cubicBezTo>
                  <a:cubicBezTo>
                    <a:pt x="8396" y="14560"/>
                    <a:pt x="8504" y="14533"/>
                    <a:pt x="8579" y="14477"/>
                  </a:cubicBezTo>
                  <a:cubicBezTo>
                    <a:pt x="8909" y="14228"/>
                    <a:pt x="9195" y="13934"/>
                    <a:pt x="9430" y="13593"/>
                  </a:cubicBezTo>
                  <a:cubicBezTo>
                    <a:pt x="9643" y="13284"/>
                    <a:pt x="9871" y="12984"/>
                    <a:pt x="10071" y="12668"/>
                  </a:cubicBezTo>
                  <a:cubicBezTo>
                    <a:pt x="10254" y="12378"/>
                    <a:pt x="10409" y="12071"/>
                    <a:pt x="10574" y="11771"/>
                  </a:cubicBezTo>
                  <a:cubicBezTo>
                    <a:pt x="10595" y="11730"/>
                    <a:pt x="10604" y="11684"/>
                    <a:pt x="10619" y="11640"/>
                  </a:cubicBezTo>
                  <a:cubicBezTo>
                    <a:pt x="10641" y="11646"/>
                    <a:pt x="10662" y="11649"/>
                    <a:pt x="10683" y="11649"/>
                  </a:cubicBezTo>
                  <a:cubicBezTo>
                    <a:pt x="10848" y="11649"/>
                    <a:pt x="11006" y="11486"/>
                    <a:pt x="10973" y="11348"/>
                  </a:cubicBezTo>
                  <a:cubicBezTo>
                    <a:pt x="11126" y="11242"/>
                    <a:pt x="11292" y="11160"/>
                    <a:pt x="11413" y="11035"/>
                  </a:cubicBezTo>
                  <a:cubicBezTo>
                    <a:pt x="11729" y="10708"/>
                    <a:pt x="11822" y="10313"/>
                    <a:pt x="11724" y="9866"/>
                  </a:cubicBezTo>
                  <a:cubicBezTo>
                    <a:pt x="11693" y="9726"/>
                    <a:pt x="11698" y="9576"/>
                    <a:pt x="11703" y="9431"/>
                  </a:cubicBezTo>
                  <a:cubicBezTo>
                    <a:pt x="11707" y="9291"/>
                    <a:pt x="11679" y="9233"/>
                    <a:pt x="11573" y="9233"/>
                  </a:cubicBezTo>
                  <a:cubicBezTo>
                    <a:pt x="11554" y="9233"/>
                    <a:pt x="11532" y="9234"/>
                    <a:pt x="11508" y="9238"/>
                  </a:cubicBezTo>
                  <a:cubicBezTo>
                    <a:pt x="11374" y="9257"/>
                    <a:pt x="11239" y="9279"/>
                    <a:pt x="11110" y="9318"/>
                  </a:cubicBezTo>
                  <a:cubicBezTo>
                    <a:pt x="10973" y="9360"/>
                    <a:pt x="10905" y="9490"/>
                    <a:pt x="10927" y="9642"/>
                  </a:cubicBezTo>
                  <a:cubicBezTo>
                    <a:pt x="11075" y="9420"/>
                    <a:pt x="11305" y="9419"/>
                    <a:pt x="11514" y="9391"/>
                  </a:cubicBezTo>
                  <a:cubicBezTo>
                    <a:pt x="11537" y="9690"/>
                    <a:pt x="11563" y="9984"/>
                    <a:pt x="11578" y="10278"/>
                  </a:cubicBezTo>
                  <a:cubicBezTo>
                    <a:pt x="11582" y="10354"/>
                    <a:pt x="11561" y="10435"/>
                    <a:pt x="11538" y="10508"/>
                  </a:cubicBezTo>
                  <a:cubicBezTo>
                    <a:pt x="11525" y="10552"/>
                    <a:pt x="11503" y="10573"/>
                    <a:pt x="11478" y="10573"/>
                  </a:cubicBezTo>
                  <a:cubicBezTo>
                    <a:pt x="11456" y="10573"/>
                    <a:pt x="11432" y="10558"/>
                    <a:pt x="11406" y="10528"/>
                  </a:cubicBezTo>
                  <a:cubicBezTo>
                    <a:pt x="11395" y="10513"/>
                    <a:pt x="11385" y="10499"/>
                    <a:pt x="11377" y="10483"/>
                  </a:cubicBezTo>
                  <a:cubicBezTo>
                    <a:pt x="11308" y="10347"/>
                    <a:pt x="11189" y="10294"/>
                    <a:pt x="11044" y="10283"/>
                  </a:cubicBezTo>
                  <a:cubicBezTo>
                    <a:pt x="10898" y="10273"/>
                    <a:pt x="10897" y="10219"/>
                    <a:pt x="10847" y="10090"/>
                  </a:cubicBezTo>
                  <a:cubicBezTo>
                    <a:pt x="10799" y="9963"/>
                    <a:pt x="10875" y="9871"/>
                    <a:pt x="10866" y="9759"/>
                  </a:cubicBezTo>
                  <a:cubicBezTo>
                    <a:pt x="10862" y="9711"/>
                    <a:pt x="10850" y="9663"/>
                    <a:pt x="10829" y="9619"/>
                  </a:cubicBezTo>
                  <a:cubicBezTo>
                    <a:pt x="10740" y="9433"/>
                    <a:pt x="10515" y="9314"/>
                    <a:pt x="10305" y="9314"/>
                  </a:cubicBezTo>
                  <a:cubicBezTo>
                    <a:pt x="10260" y="9314"/>
                    <a:pt x="10217" y="9319"/>
                    <a:pt x="10175" y="9330"/>
                  </a:cubicBezTo>
                  <a:cubicBezTo>
                    <a:pt x="9997" y="9377"/>
                    <a:pt x="9826" y="9449"/>
                    <a:pt x="9640" y="9513"/>
                  </a:cubicBezTo>
                  <a:cubicBezTo>
                    <a:pt x="9640" y="9468"/>
                    <a:pt x="9644" y="9413"/>
                    <a:pt x="9640" y="9359"/>
                  </a:cubicBezTo>
                  <a:cubicBezTo>
                    <a:pt x="9631" y="9269"/>
                    <a:pt x="9579" y="9214"/>
                    <a:pt x="9508" y="9214"/>
                  </a:cubicBezTo>
                  <a:cubicBezTo>
                    <a:pt x="9483" y="9214"/>
                    <a:pt x="9455" y="9221"/>
                    <a:pt x="9426" y="9236"/>
                  </a:cubicBezTo>
                  <a:cubicBezTo>
                    <a:pt x="9364" y="9268"/>
                    <a:pt x="9304" y="9316"/>
                    <a:pt x="9261" y="9370"/>
                  </a:cubicBezTo>
                  <a:cubicBezTo>
                    <a:pt x="9115" y="9554"/>
                    <a:pt x="8976" y="9746"/>
                    <a:pt x="8834" y="9934"/>
                  </a:cubicBezTo>
                  <a:cubicBezTo>
                    <a:pt x="8818" y="9956"/>
                    <a:pt x="8796" y="9977"/>
                    <a:pt x="8772" y="9989"/>
                  </a:cubicBezTo>
                  <a:cubicBezTo>
                    <a:pt x="8256" y="10243"/>
                    <a:pt x="7720" y="10442"/>
                    <a:pt x="7140" y="10556"/>
                  </a:cubicBezTo>
                  <a:cubicBezTo>
                    <a:pt x="7150" y="9982"/>
                    <a:pt x="7059" y="9410"/>
                    <a:pt x="7161" y="8814"/>
                  </a:cubicBezTo>
                  <a:cubicBezTo>
                    <a:pt x="8002" y="8779"/>
                    <a:pt x="8843" y="8728"/>
                    <a:pt x="9683" y="8717"/>
                  </a:cubicBezTo>
                  <a:cubicBezTo>
                    <a:pt x="9795" y="8716"/>
                    <a:pt x="9907" y="8715"/>
                    <a:pt x="10019" y="8715"/>
                  </a:cubicBezTo>
                  <a:cubicBezTo>
                    <a:pt x="10745" y="8715"/>
                    <a:pt x="11473" y="8739"/>
                    <a:pt x="12208" y="8750"/>
                  </a:cubicBezTo>
                  <a:cubicBezTo>
                    <a:pt x="12198" y="8907"/>
                    <a:pt x="12184" y="9066"/>
                    <a:pt x="12179" y="9225"/>
                  </a:cubicBezTo>
                  <a:cubicBezTo>
                    <a:pt x="12163" y="9758"/>
                    <a:pt x="12151" y="10290"/>
                    <a:pt x="12136" y="10823"/>
                  </a:cubicBezTo>
                  <a:cubicBezTo>
                    <a:pt x="12125" y="11287"/>
                    <a:pt x="12096" y="11752"/>
                    <a:pt x="12102" y="12216"/>
                  </a:cubicBezTo>
                  <a:cubicBezTo>
                    <a:pt x="12114" y="12966"/>
                    <a:pt x="12151" y="13715"/>
                    <a:pt x="12170" y="14465"/>
                  </a:cubicBezTo>
                  <a:cubicBezTo>
                    <a:pt x="12176" y="14680"/>
                    <a:pt x="12160" y="14893"/>
                    <a:pt x="12155" y="15108"/>
                  </a:cubicBezTo>
                  <a:cubicBezTo>
                    <a:pt x="12154" y="15136"/>
                    <a:pt x="12144" y="15169"/>
                    <a:pt x="12154" y="15193"/>
                  </a:cubicBezTo>
                  <a:cubicBezTo>
                    <a:pt x="12171" y="15233"/>
                    <a:pt x="12200" y="15269"/>
                    <a:pt x="12223" y="15306"/>
                  </a:cubicBezTo>
                  <a:cubicBezTo>
                    <a:pt x="12248" y="15272"/>
                    <a:pt x="12292" y="15239"/>
                    <a:pt x="12294" y="15204"/>
                  </a:cubicBezTo>
                  <a:cubicBezTo>
                    <a:pt x="12310" y="14898"/>
                    <a:pt x="12340" y="14590"/>
                    <a:pt x="12326" y="14285"/>
                  </a:cubicBezTo>
                  <a:cubicBezTo>
                    <a:pt x="12277" y="13249"/>
                    <a:pt x="12256" y="12213"/>
                    <a:pt x="12302" y="11177"/>
                  </a:cubicBezTo>
                  <a:cubicBezTo>
                    <a:pt x="12328" y="10588"/>
                    <a:pt x="12321" y="9998"/>
                    <a:pt x="12333" y="9408"/>
                  </a:cubicBezTo>
                  <a:cubicBezTo>
                    <a:pt x="12335" y="9269"/>
                    <a:pt x="12355" y="9130"/>
                    <a:pt x="12357" y="8991"/>
                  </a:cubicBezTo>
                  <a:cubicBezTo>
                    <a:pt x="12358" y="8872"/>
                    <a:pt x="12346" y="8752"/>
                    <a:pt x="12332" y="8634"/>
                  </a:cubicBezTo>
                  <a:cubicBezTo>
                    <a:pt x="12329" y="8615"/>
                    <a:pt x="12280" y="8588"/>
                    <a:pt x="12251" y="8587"/>
                  </a:cubicBezTo>
                  <a:cubicBezTo>
                    <a:pt x="11631" y="8568"/>
                    <a:pt x="11011" y="8538"/>
                    <a:pt x="10391" y="8536"/>
                  </a:cubicBezTo>
                  <a:cubicBezTo>
                    <a:pt x="10382" y="8536"/>
                    <a:pt x="10374" y="8536"/>
                    <a:pt x="10366" y="8536"/>
                  </a:cubicBezTo>
                  <a:cubicBezTo>
                    <a:pt x="9797" y="8536"/>
                    <a:pt x="9228" y="8564"/>
                    <a:pt x="8659" y="8581"/>
                  </a:cubicBezTo>
                  <a:cubicBezTo>
                    <a:pt x="8329" y="8590"/>
                    <a:pt x="7998" y="8594"/>
                    <a:pt x="7669" y="8615"/>
                  </a:cubicBezTo>
                  <a:cubicBezTo>
                    <a:pt x="7474" y="8628"/>
                    <a:pt x="7281" y="8668"/>
                    <a:pt x="7087" y="8698"/>
                  </a:cubicBezTo>
                  <a:cubicBezTo>
                    <a:pt x="7073" y="8700"/>
                    <a:pt x="7052" y="8716"/>
                    <a:pt x="7048" y="8730"/>
                  </a:cubicBezTo>
                  <a:cubicBezTo>
                    <a:pt x="7012" y="8849"/>
                    <a:pt x="6950" y="8971"/>
                    <a:pt x="6951" y="9091"/>
                  </a:cubicBezTo>
                  <a:cubicBezTo>
                    <a:pt x="6953" y="9559"/>
                    <a:pt x="6976" y="10026"/>
                    <a:pt x="6991" y="10495"/>
                  </a:cubicBezTo>
                  <a:cubicBezTo>
                    <a:pt x="6991" y="10526"/>
                    <a:pt x="6991" y="10557"/>
                    <a:pt x="6991" y="10616"/>
                  </a:cubicBezTo>
                  <a:cubicBezTo>
                    <a:pt x="6608" y="10661"/>
                    <a:pt x="6230" y="10705"/>
                    <a:pt x="5820" y="10753"/>
                  </a:cubicBezTo>
                  <a:cubicBezTo>
                    <a:pt x="5801" y="10540"/>
                    <a:pt x="5785" y="10349"/>
                    <a:pt x="5764" y="10158"/>
                  </a:cubicBezTo>
                  <a:cubicBezTo>
                    <a:pt x="5758" y="10115"/>
                    <a:pt x="5725" y="10075"/>
                    <a:pt x="5718" y="10033"/>
                  </a:cubicBezTo>
                  <a:cubicBezTo>
                    <a:pt x="5700" y="9923"/>
                    <a:pt x="5689" y="9814"/>
                    <a:pt x="5678" y="9704"/>
                  </a:cubicBezTo>
                  <a:cubicBezTo>
                    <a:pt x="5672" y="9644"/>
                    <a:pt x="5680" y="9580"/>
                    <a:pt x="5666" y="9522"/>
                  </a:cubicBezTo>
                  <a:cubicBezTo>
                    <a:pt x="5653" y="9461"/>
                    <a:pt x="5661" y="9421"/>
                    <a:pt x="5720" y="9392"/>
                  </a:cubicBezTo>
                  <a:cubicBezTo>
                    <a:pt x="5765" y="9369"/>
                    <a:pt x="5820" y="9341"/>
                    <a:pt x="5757" y="9287"/>
                  </a:cubicBezTo>
                  <a:cubicBezTo>
                    <a:pt x="5917" y="9201"/>
                    <a:pt x="6075" y="9132"/>
                    <a:pt x="6217" y="9038"/>
                  </a:cubicBezTo>
                  <a:cubicBezTo>
                    <a:pt x="6497" y="8850"/>
                    <a:pt x="6697" y="8586"/>
                    <a:pt x="6846" y="8292"/>
                  </a:cubicBezTo>
                  <a:cubicBezTo>
                    <a:pt x="6899" y="8187"/>
                    <a:pt x="6900" y="8048"/>
                    <a:pt x="6896" y="7925"/>
                  </a:cubicBezTo>
                  <a:cubicBezTo>
                    <a:pt x="6889" y="7723"/>
                    <a:pt x="6861" y="7521"/>
                    <a:pt x="6838" y="7319"/>
                  </a:cubicBezTo>
                  <a:cubicBezTo>
                    <a:pt x="6832" y="7265"/>
                    <a:pt x="6851" y="7241"/>
                    <a:pt x="6897" y="7212"/>
                  </a:cubicBezTo>
                  <a:cubicBezTo>
                    <a:pt x="7662" y="6729"/>
                    <a:pt x="8517" y="6598"/>
                    <a:pt x="9398" y="6574"/>
                  </a:cubicBezTo>
                  <a:cubicBezTo>
                    <a:pt x="9598" y="6568"/>
                    <a:pt x="9798" y="6566"/>
                    <a:pt x="9998" y="6566"/>
                  </a:cubicBezTo>
                  <a:close/>
                  <a:moveTo>
                    <a:pt x="15667" y="6640"/>
                  </a:moveTo>
                  <a:cubicBezTo>
                    <a:pt x="15667" y="6732"/>
                    <a:pt x="15668" y="6823"/>
                    <a:pt x="15667" y="6915"/>
                  </a:cubicBezTo>
                  <a:cubicBezTo>
                    <a:pt x="15662" y="7447"/>
                    <a:pt x="15639" y="7980"/>
                    <a:pt x="15654" y="8511"/>
                  </a:cubicBezTo>
                  <a:cubicBezTo>
                    <a:pt x="15683" y="9613"/>
                    <a:pt x="15856" y="10693"/>
                    <a:pt x="16228" y="11736"/>
                  </a:cubicBezTo>
                  <a:cubicBezTo>
                    <a:pt x="16242" y="11777"/>
                    <a:pt x="16251" y="11822"/>
                    <a:pt x="16276" y="11856"/>
                  </a:cubicBezTo>
                  <a:cubicBezTo>
                    <a:pt x="16306" y="11898"/>
                    <a:pt x="16349" y="11933"/>
                    <a:pt x="16386" y="11970"/>
                  </a:cubicBezTo>
                  <a:cubicBezTo>
                    <a:pt x="16424" y="11932"/>
                    <a:pt x="16475" y="11898"/>
                    <a:pt x="16496" y="11853"/>
                  </a:cubicBezTo>
                  <a:cubicBezTo>
                    <a:pt x="16695" y="11445"/>
                    <a:pt x="16887" y="11034"/>
                    <a:pt x="17082" y="10625"/>
                  </a:cubicBezTo>
                  <a:cubicBezTo>
                    <a:pt x="17091" y="10606"/>
                    <a:pt x="17105" y="10590"/>
                    <a:pt x="17125" y="10557"/>
                  </a:cubicBezTo>
                  <a:cubicBezTo>
                    <a:pt x="17181" y="10630"/>
                    <a:pt x="17237" y="10690"/>
                    <a:pt x="17278" y="10759"/>
                  </a:cubicBezTo>
                  <a:cubicBezTo>
                    <a:pt x="17508" y="11154"/>
                    <a:pt x="17835" y="11466"/>
                    <a:pt x="18149" y="11789"/>
                  </a:cubicBezTo>
                  <a:cubicBezTo>
                    <a:pt x="18171" y="11813"/>
                    <a:pt x="18198" y="11832"/>
                    <a:pt x="18224" y="11851"/>
                  </a:cubicBezTo>
                  <a:cubicBezTo>
                    <a:pt x="18273" y="11888"/>
                    <a:pt x="18318" y="11906"/>
                    <a:pt x="18355" y="11906"/>
                  </a:cubicBezTo>
                  <a:cubicBezTo>
                    <a:pt x="18421" y="11906"/>
                    <a:pt x="18465" y="11851"/>
                    <a:pt x="18467" y="11742"/>
                  </a:cubicBezTo>
                  <a:cubicBezTo>
                    <a:pt x="18472" y="11512"/>
                    <a:pt x="18456" y="11279"/>
                    <a:pt x="18439" y="11049"/>
                  </a:cubicBezTo>
                  <a:cubicBezTo>
                    <a:pt x="18402" y="10539"/>
                    <a:pt x="18348" y="10031"/>
                    <a:pt x="18322" y="9521"/>
                  </a:cubicBezTo>
                  <a:cubicBezTo>
                    <a:pt x="18304" y="9125"/>
                    <a:pt x="18309" y="8729"/>
                    <a:pt x="18322" y="8333"/>
                  </a:cubicBezTo>
                  <a:cubicBezTo>
                    <a:pt x="18336" y="7916"/>
                    <a:pt x="18428" y="7509"/>
                    <a:pt x="18563" y="7117"/>
                  </a:cubicBezTo>
                  <a:cubicBezTo>
                    <a:pt x="18616" y="6965"/>
                    <a:pt x="18750" y="6836"/>
                    <a:pt x="18866" y="6713"/>
                  </a:cubicBezTo>
                  <a:cubicBezTo>
                    <a:pt x="18905" y="6673"/>
                    <a:pt x="18955" y="6645"/>
                    <a:pt x="19014" y="6645"/>
                  </a:cubicBezTo>
                  <a:cubicBezTo>
                    <a:pt x="19049" y="6645"/>
                    <a:pt x="19086" y="6655"/>
                    <a:pt x="19126" y="6677"/>
                  </a:cubicBezTo>
                  <a:cubicBezTo>
                    <a:pt x="19207" y="6721"/>
                    <a:pt x="19312" y="6722"/>
                    <a:pt x="19406" y="6745"/>
                  </a:cubicBezTo>
                  <a:cubicBezTo>
                    <a:pt x="19465" y="6760"/>
                    <a:pt x="19522" y="6779"/>
                    <a:pt x="19590" y="6799"/>
                  </a:cubicBezTo>
                  <a:cubicBezTo>
                    <a:pt x="19534" y="7208"/>
                    <a:pt x="19629" y="7537"/>
                    <a:pt x="20070" y="7669"/>
                  </a:cubicBezTo>
                  <a:cubicBezTo>
                    <a:pt x="20133" y="7687"/>
                    <a:pt x="20202" y="7696"/>
                    <a:pt x="20272" y="7696"/>
                  </a:cubicBezTo>
                  <a:cubicBezTo>
                    <a:pt x="20533" y="7696"/>
                    <a:pt x="20825" y="7578"/>
                    <a:pt x="20963" y="7397"/>
                  </a:cubicBezTo>
                  <a:cubicBezTo>
                    <a:pt x="21028" y="7437"/>
                    <a:pt x="21092" y="7484"/>
                    <a:pt x="21161" y="7517"/>
                  </a:cubicBezTo>
                  <a:cubicBezTo>
                    <a:pt x="21232" y="7550"/>
                    <a:pt x="21308" y="7570"/>
                    <a:pt x="21401" y="7603"/>
                  </a:cubicBezTo>
                  <a:lnTo>
                    <a:pt x="21401" y="7723"/>
                  </a:lnTo>
                  <a:cubicBezTo>
                    <a:pt x="21401" y="9142"/>
                    <a:pt x="21408" y="10562"/>
                    <a:pt x="21399" y="11981"/>
                  </a:cubicBezTo>
                  <a:cubicBezTo>
                    <a:pt x="21392" y="13206"/>
                    <a:pt x="21362" y="14431"/>
                    <a:pt x="21349" y="15657"/>
                  </a:cubicBezTo>
                  <a:cubicBezTo>
                    <a:pt x="21342" y="16328"/>
                    <a:pt x="21351" y="17000"/>
                    <a:pt x="21353" y="17672"/>
                  </a:cubicBezTo>
                  <a:cubicBezTo>
                    <a:pt x="21353" y="17722"/>
                    <a:pt x="21361" y="17771"/>
                    <a:pt x="21365" y="17823"/>
                  </a:cubicBezTo>
                  <a:lnTo>
                    <a:pt x="21315" y="17823"/>
                  </a:lnTo>
                  <a:cubicBezTo>
                    <a:pt x="21313" y="17834"/>
                    <a:pt x="21307" y="17849"/>
                    <a:pt x="21312" y="17853"/>
                  </a:cubicBezTo>
                  <a:cubicBezTo>
                    <a:pt x="21411" y="17946"/>
                    <a:pt x="21382" y="18067"/>
                    <a:pt x="21382" y="18181"/>
                  </a:cubicBezTo>
                  <a:cubicBezTo>
                    <a:pt x="21379" y="19025"/>
                    <a:pt x="21377" y="19869"/>
                    <a:pt x="21375" y="20712"/>
                  </a:cubicBezTo>
                  <a:lnTo>
                    <a:pt x="21375" y="20887"/>
                  </a:lnTo>
                  <a:cubicBezTo>
                    <a:pt x="21299" y="20839"/>
                    <a:pt x="21232" y="20807"/>
                    <a:pt x="21177" y="20760"/>
                  </a:cubicBezTo>
                  <a:cubicBezTo>
                    <a:pt x="20604" y="20272"/>
                    <a:pt x="19944" y="19983"/>
                    <a:pt x="19202" y="19848"/>
                  </a:cubicBezTo>
                  <a:cubicBezTo>
                    <a:pt x="18744" y="19765"/>
                    <a:pt x="18293" y="19643"/>
                    <a:pt x="17824" y="19630"/>
                  </a:cubicBezTo>
                  <a:cubicBezTo>
                    <a:pt x="17785" y="19629"/>
                    <a:pt x="17745" y="19628"/>
                    <a:pt x="17706" y="19628"/>
                  </a:cubicBezTo>
                  <a:cubicBezTo>
                    <a:pt x="17193" y="19628"/>
                    <a:pt x="16695" y="19725"/>
                    <a:pt x="16204" y="19874"/>
                  </a:cubicBezTo>
                  <a:cubicBezTo>
                    <a:pt x="15995" y="19937"/>
                    <a:pt x="15776" y="19976"/>
                    <a:pt x="15578" y="20062"/>
                  </a:cubicBezTo>
                  <a:cubicBezTo>
                    <a:pt x="15351" y="20163"/>
                    <a:pt x="15140" y="20300"/>
                    <a:pt x="14926" y="20429"/>
                  </a:cubicBezTo>
                  <a:cubicBezTo>
                    <a:pt x="14531" y="20667"/>
                    <a:pt x="14148" y="20926"/>
                    <a:pt x="13798" y="21270"/>
                  </a:cubicBezTo>
                  <a:lnTo>
                    <a:pt x="13798" y="21132"/>
                  </a:lnTo>
                  <a:cubicBezTo>
                    <a:pt x="13803" y="19964"/>
                    <a:pt x="13812" y="18795"/>
                    <a:pt x="13809" y="17626"/>
                  </a:cubicBezTo>
                  <a:cubicBezTo>
                    <a:pt x="13808" y="17130"/>
                    <a:pt x="13785" y="16634"/>
                    <a:pt x="13769" y="16137"/>
                  </a:cubicBezTo>
                  <a:cubicBezTo>
                    <a:pt x="13751" y="15563"/>
                    <a:pt x="13716" y="14989"/>
                    <a:pt x="13714" y="14414"/>
                  </a:cubicBezTo>
                  <a:cubicBezTo>
                    <a:pt x="13713" y="13878"/>
                    <a:pt x="13750" y="13343"/>
                    <a:pt x="13764" y="12806"/>
                  </a:cubicBezTo>
                  <a:cubicBezTo>
                    <a:pt x="13780" y="12121"/>
                    <a:pt x="13790" y="11435"/>
                    <a:pt x="13799" y="10748"/>
                  </a:cubicBezTo>
                  <a:cubicBezTo>
                    <a:pt x="13808" y="10166"/>
                    <a:pt x="13814" y="9584"/>
                    <a:pt x="13816" y="9001"/>
                  </a:cubicBezTo>
                  <a:cubicBezTo>
                    <a:pt x="13819" y="8429"/>
                    <a:pt x="13816" y="7858"/>
                    <a:pt x="13816" y="7286"/>
                  </a:cubicBezTo>
                  <a:cubicBezTo>
                    <a:pt x="13816" y="7142"/>
                    <a:pt x="13839" y="7106"/>
                    <a:pt x="13972" y="7058"/>
                  </a:cubicBezTo>
                  <a:cubicBezTo>
                    <a:pt x="14050" y="7030"/>
                    <a:pt x="14128" y="7007"/>
                    <a:pt x="14203" y="6982"/>
                  </a:cubicBezTo>
                  <a:cubicBezTo>
                    <a:pt x="14233" y="7130"/>
                    <a:pt x="14249" y="7268"/>
                    <a:pt x="14290" y="7400"/>
                  </a:cubicBezTo>
                  <a:cubicBezTo>
                    <a:pt x="14351" y="7597"/>
                    <a:pt x="14481" y="7698"/>
                    <a:pt x="14659" y="7698"/>
                  </a:cubicBezTo>
                  <a:cubicBezTo>
                    <a:pt x="14707" y="7698"/>
                    <a:pt x="14759" y="7690"/>
                    <a:pt x="14813" y="7676"/>
                  </a:cubicBezTo>
                  <a:cubicBezTo>
                    <a:pt x="15183" y="7575"/>
                    <a:pt x="15384" y="7317"/>
                    <a:pt x="15389" y="6934"/>
                  </a:cubicBezTo>
                  <a:lnTo>
                    <a:pt x="15389" y="6923"/>
                  </a:lnTo>
                  <a:cubicBezTo>
                    <a:pt x="15391" y="6667"/>
                    <a:pt x="15391" y="6667"/>
                    <a:pt x="15667" y="6640"/>
                  </a:cubicBezTo>
                  <a:close/>
                  <a:moveTo>
                    <a:pt x="298" y="20007"/>
                  </a:moveTo>
                  <a:cubicBezTo>
                    <a:pt x="524" y="20088"/>
                    <a:pt x="765" y="20173"/>
                    <a:pt x="1005" y="20260"/>
                  </a:cubicBezTo>
                  <a:cubicBezTo>
                    <a:pt x="1026" y="20267"/>
                    <a:pt x="1051" y="20285"/>
                    <a:pt x="1060" y="20305"/>
                  </a:cubicBezTo>
                  <a:cubicBezTo>
                    <a:pt x="1146" y="20513"/>
                    <a:pt x="1313" y="20656"/>
                    <a:pt x="1466" y="20810"/>
                  </a:cubicBezTo>
                  <a:cubicBezTo>
                    <a:pt x="1646" y="20992"/>
                    <a:pt x="1830" y="21171"/>
                    <a:pt x="2014" y="21351"/>
                  </a:cubicBezTo>
                  <a:cubicBezTo>
                    <a:pt x="2007" y="21363"/>
                    <a:pt x="2001" y="21374"/>
                    <a:pt x="1995" y="21385"/>
                  </a:cubicBezTo>
                  <a:cubicBezTo>
                    <a:pt x="1828" y="21324"/>
                    <a:pt x="1662" y="21266"/>
                    <a:pt x="1498" y="21202"/>
                  </a:cubicBezTo>
                  <a:cubicBezTo>
                    <a:pt x="1294" y="21123"/>
                    <a:pt x="1087" y="21050"/>
                    <a:pt x="890" y="20957"/>
                  </a:cubicBezTo>
                  <a:cubicBezTo>
                    <a:pt x="665" y="20851"/>
                    <a:pt x="449" y="20727"/>
                    <a:pt x="228" y="20609"/>
                  </a:cubicBezTo>
                  <a:cubicBezTo>
                    <a:pt x="162" y="20576"/>
                    <a:pt x="155" y="20527"/>
                    <a:pt x="176" y="20458"/>
                  </a:cubicBezTo>
                  <a:cubicBezTo>
                    <a:pt x="223" y="20302"/>
                    <a:pt x="261" y="20144"/>
                    <a:pt x="298" y="20007"/>
                  </a:cubicBezTo>
                  <a:close/>
                  <a:moveTo>
                    <a:pt x="20997" y="20885"/>
                  </a:moveTo>
                  <a:cubicBezTo>
                    <a:pt x="21002" y="20885"/>
                    <a:pt x="21007" y="20885"/>
                    <a:pt x="21012" y="20886"/>
                  </a:cubicBezTo>
                  <a:cubicBezTo>
                    <a:pt x="21068" y="20889"/>
                    <a:pt x="21121" y="20914"/>
                    <a:pt x="21112" y="20992"/>
                  </a:cubicBezTo>
                  <a:lnTo>
                    <a:pt x="21112" y="20992"/>
                  </a:lnTo>
                  <a:cubicBezTo>
                    <a:pt x="21108" y="21017"/>
                    <a:pt x="21120" y="21044"/>
                    <a:pt x="21125" y="21075"/>
                  </a:cubicBezTo>
                  <a:cubicBezTo>
                    <a:pt x="18735" y="21220"/>
                    <a:pt x="16327" y="21213"/>
                    <a:pt x="13924" y="21412"/>
                  </a:cubicBezTo>
                  <a:cubicBezTo>
                    <a:pt x="14029" y="21311"/>
                    <a:pt x="14093" y="21179"/>
                    <a:pt x="14274" y="21175"/>
                  </a:cubicBezTo>
                  <a:cubicBezTo>
                    <a:pt x="15153" y="21155"/>
                    <a:pt x="16031" y="21120"/>
                    <a:pt x="16910" y="21093"/>
                  </a:cubicBezTo>
                  <a:cubicBezTo>
                    <a:pt x="17678" y="21069"/>
                    <a:pt x="18445" y="21058"/>
                    <a:pt x="19213" y="21024"/>
                  </a:cubicBezTo>
                  <a:cubicBezTo>
                    <a:pt x="19750" y="21001"/>
                    <a:pt x="20286" y="20948"/>
                    <a:pt x="20822" y="20907"/>
                  </a:cubicBezTo>
                  <a:cubicBezTo>
                    <a:pt x="20880" y="20903"/>
                    <a:pt x="20939" y="20885"/>
                    <a:pt x="20997" y="20885"/>
                  </a:cubicBezTo>
                  <a:close/>
                  <a:moveTo>
                    <a:pt x="6401" y="20888"/>
                  </a:moveTo>
                  <a:cubicBezTo>
                    <a:pt x="6406" y="20888"/>
                    <a:pt x="6410" y="20888"/>
                    <a:pt x="6415" y="20888"/>
                  </a:cubicBezTo>
                  <a:cubicBezTo>
                    <a:pt x="6798" y="20920"/>
                    <a:pt x="7178" y="20968"/>
                    <a:pt x="7561" y="20986"/>
                  </a:cubicBezTo>
                  <a:cubicBezTo>
                    <a:pt x="8256" y="21018"/>
                    <a:pt x="8952" y="21032"/>
                    <a:pt x="9648" y="21055"/>
                  </a:cubicBezTo>
                  <a:cubicBezTo>
                    <a:pt x="10745" y="21090"/>
                    <a:pt x="11843" y="21125"/>
                    <a:pt x="12941" y="21161"/>
                  </a:cubicBezTo>
                  <a:cubicBezTo>
                    <a:pt x="13037" y="21164"/>
                    <a:pt x="13133" y="21167"/>
                    <a:pt x="13229" y="21180"/>
                  </a:cubicBezTo>
                  <a:cubicBezTo>
                    <a:pt x="13264" y="21184"/>
                    <a:pt x="13298" y="21213"/>
                    <a:pt x="13327" y="21237"/>
                  </a:cubicBezTo>
                  <a:cubicBezTo>
                    <a:pt x="13388" y="21286"/>
                    <a:pt x="13444" y="21339"/>
                    <a:pt x="13502" y="21391"/>
                  </a:cubicBezTo>
                  <a:cubicBezTo>
                    <a:pt x="13498" y="21404"/>
                    <a:pt x="13494" y="21417"/>
                    <a:pt x="13490" y="21430"/>
                  </a:cubicBezTo>
                  <a:cubicBezTo>
                    <a:pt x="11092" y="21213"/>
                    <a:pt x="8684" y="21220"/>
                    <a:pt x="6294" y="21075"/>
                  </a:cubicBezTo>
                  <a:cubicBezTo>
                    <a:pt x="6300" y="21045"/>
                    <a:pt x="6310" y="21018"/>
                    <a:pt x="6308" y="20993"/>
                  </a:cubicBezTo>
                  <a:cubicBezTo>
                    <a:pt x="6302" y="20919"/>
                    <a:pt x="6342" y="20888"/>
                    <a:pt x="6401" y="20888"/>
                  </a:cubicBezTo>
                  <a:close/>
                  <a:moveTo>
                    <a:pt x="4522" y="20872"/>
                  </a:moveTo>
                  <a:cubicBezTo>
                    <a:pt x="4599" y="20872"/>
                    <a:pt x="4665" y="20892"/>
                    <a:pt x="4745" y="20931"/>
                  </a:cubicBezTo>
                  <a:cubicBezTo>
                    <a:pt x="4924" y="21019"/>
                    <a:pt x="5132" y="21051"/>
                    <a:pt x="5331" y="21092"/>
                  </a:cubicBezTo>
                  <a:cubicBezTo>
                    <a:pt x="5587" y="21145"/>
                    <a:pt x="5845" y="21182"/>
                    <a:pt x="6103" y="21228"/>
                  </a:cubicBezTo>
                  <a:cubicBezTo>
                    <a:pt x="6137" y="21234"/>
                    <a:pt x="6170" y="21247"/>
                    <a:pt x="6204" y="21256"/>
                  </a:cubicBezTo>
                  <a:cubicBezTo>
                    <a:pt x="6204" y="21266"/>
                    <a:pt x="6203" y="21276"/>
                    <a:pt x="6203" y="21287"/>
                  </a:cubicBezTo>
                  <a:cubicBezTo>
                    <a:pt x="5944" y="21312"/>
                    <a:pt x="5686" y="21341"/>
                    <a:pt x="5426" y="21360"/>
                  </a:cubicBezTo>
                  <a:cubicBezTo>
                    <a:pt x="5044" y="21389"/>
                    <a:pt x="4662" y="21412"/>
                    <a:pt x="4279" y="21437"/>
                  </a:cubicBezTo>
                  <a:cubicBezTo>
                    <a:pt x="4263" y="21438"/>
                    <a:pt x="4247" y="21439"/>
                    <a:pt x="4231" y="21439"/>
                  </a:cubicBezTo>
                  <a:cubicBezTo>
                    <a:pt x="4208" y="21439"/>
                    <a:pt x="4184" y="21438"/>
                    <a:pt x="4161" y="21435"/>
                  </a:cubicBezTo>
                  <a:cubicBezTo>
                    <a:pt x="3926" y="21417"/>
                    <a:pt x="3895" y="21383"/>
                    <a:pt x="3886" y="21154"/>
                  </a:cubicBezTo>
                  <a:cubicBezTo>
                    <a:pt x="3882" y="21079"/>
                    <a:pt x="3873" y="21005"/>
                    <a:pt x="3867" y="20935"/>
                  </a:cubicBezTo>
                  <a:cubicBezTo>
                    <a:pt x="4065" y="20916"/>
                    <a:pt x="4260" y="20904"/>
                    <a:pt x="4453" y="20877"/>
                  </a:cubicBezTo>
                  <a:cubicBezTo>
                    <a:pt x="4477" y="20873"/>
                    <a:pt x="4500" y="20872"/>
                    <a:pt x="4522" y="20872"/>
                  </a:cubicBezTo>
                  <a:close/>
                  <a:moveTo>
                    <a:pt x="17482" y="0"/>
                  </a:moveTo>
                  <a:cubicBezTo>
                    <a:pt x="17224" y="0"/>
                    <a:pt x="16967" y="33"/>
                    <a:pt x="16711" y="89"/>
                  </a:cubicBezTo>
                  <a:cubicBezTo>
                    <a:pt x="16307" y="177"/>
                    <a:pt x="15945" y="369"/>
                    <a:pt x="15639" y="636"/>
                  </a:cubicBezTo>
                  <a:cubicBezTo>
                    <a:pt x="15219" y="1000"/>
                    <a:pt x="14999" y="1491"/>
                    <a:pt x="14894" y="2029"/>
                  </a:cubicBezTo>
                  <a:cubicBezTo>
                    <a:pt x="14857" y="2219"/>
                    <a:pt x="14845" y="2415"/>
                    <a:pt x="14839" y="2610"/>
                  </a:cubicBezTo>
                  <a:cubicBezTo>
                    <a:pt x="14832" y="2824"/>
                    <a:pt x="14884" y="3020"/>
                    <a:pt x="15065" y="3164"/>
                  </a:cubicBezTo>
                  <a:cubicBezTo>
                    <a:pt x="15172" y="3250"/>
                    <a:pt x="15165" y="3285"/>
                    <a:pt x="15074" y="3386"/>
                  </a:cubicBezTo>
                  <a:cubicBezTo>
                    <a:pt x="14918" y="3558"/>
                    <a:pt x="14731" y="3674"/>
                    <a:pt x="14501" y="3723"/>
                  </a:cubicBezTo>
                  <a:cubicBezTo>
                    <a:pt x="14311" y="3763"/>
                    <a:pt x="14146" y="3853"/>
                    <a:pt x="14003" y="3986"/>
                  </a:cubicBezTo>
                  <a:cubicBezTo>
                    <a:pt x="13850" y="4130"/>
                    <a:pt x="13820" y="4251"/>
                    <a:pt x="13902" y="4448"/>
                  </a:cubicBezTo>
                  <a:cubicBezTo>
                    <a:pt x="13948" y="4561"/>
                    <a:pt x="14003" y="4670"/>
                    <a:pt x="14048" y="4783"/>
                  </a:cubicBezTo>
                  <a:cubicBezTo>
                    <a:pt x="14120" y="4956"/>
                    <a:pt x="14181" y="5120"/>
                    <a:pt x="14092" y="5321"/>
                  </a:cubicBezTo>
                  <a:cubicBezTo>
                    <a:pt x="13999" y="5532"/>
                    <a:pt x="14164" y="5761"/>
                    <a:pt x="14403" y="5802"/>
                  </a:cubicBezTo>
                  <a:cubicBezTo>
                    <a:pt x="14442" y="5809"/>
                    <a:pt x="14481" y="5812"/>
                    <a:pt x="14518" y="5812"/>
                  </a:cubicBezTo>
                  <a:cubicBezTo>
                    <a:pt x="14696" y="5812"/>
                    <a:pt x="14857" y="5743"/>
                    <a:pt x="15017" y="5657"/>
                  </a:cubicBezTo>
                  <a:cubicBezTo>
                    <a:pt x="15105" y="5610"/>
                    <a:pt x="15211" y="5574"/>
                    <a:pt x="15308" y="5574"/>
                  </a:cubicBezTo>
                  <a:cubicBezTo>
                    <a:pt x="15423" y="5574"/>
                    <a:pt x="15529" y="5556"/>
                    <a:pt x="15630" y="5516"/>
                  </a:cubicBezTo>
                  <a:cubicBezTo>
                    <a:pt x="15664" y="5504"/>
                    <a:pt x="15697" y="5488"/>
                    <a:pt x="15730" y="5470"/>
                  </a:cubicBezTo>
                  <a:cubicBezTo>
                    <a:pt x="15865" y="5395"/>
                    <a:pt x="15916" y="5288"/>
                    <a:pt x="15878" y="5138"/>
                  </a:cubicBezTo>
                  <a:cubicBezTo>
                    <a:pt x="15861" y="5073"/>
                    <a:pt x="15829" y="5011"/>
                    <a:pt x="15805" y="4948"/>
                  </a:cubicBezTo>
                  <a:cubicBezTo>
                    <a:pt x="15778" y="4873"/>
                    <a:pt x="15753" y="4797"/>
                    <a:pt x="15735" y="4745"/>
                  </a:cubicBezTo>
                  <a:cubicBezTo>
                    <a:pt x="15831" y="4685"/>
                    <a:pt x="15932" y="4653"/>
                    <a:pt x="15977" y="4585"/>
                  </a:cubicBezTo>
                  <a:cubicBezTo>
                    <a:pt x="16021" y="4516"/>
                    <a:pt x="16011" y="4412"/>
                    <a:pt x="16023" y="4334"/>
                  </a:cubicBezTo>
                  <a:cubicBezTo>
                    <a:pt x="16268" y="4394"/>
                    <a:pt x="16524" y="4456"/>
                    <a:pt x="16797" y="4522"/>
                  </a:cubicBezTo>
                  <a:cubicBezTo>
                    <a:pt x="16773" y="4778"/>
                    <a:pt x="16748" y="5050"/>
                    <a:pt x="16724" y="5316"/>
                  </a:cubicBezTo>
                  <a:cubicBezTo>
                    <a:pt x="16656" y="5335"/>
                    <a:pt x="16598" y="5344"/>
                    <a:pt x="16546" y="5365"/>
                  </a:cubicBezTo>
                  <a:cubicBezTo>
                    <a:pt x="16266" y="5478"/>
                    <a:pt x="15988" y="5592"/>
                    <a:pt x="15709" y="5707"/>
                  </a:cubicBezTo>
                  <a:cubicBezTo>
                    <a:pt x="15497" y="5794"/>
                    <a:pt x="15286" y="5881"/>
                    <a:pt x="15075" y="5969"/>
                  </a:cubicBezTo>
                  <a:cubicBezTo>
                    <a:pt x="15010" y="5996"/>
                    <a:pt x="14940" y="6037"/>
                    <a:pt x="14901" y="6092"/>
                  </a:cubicBezTo>
                  <a:cubicBezTo>
                    <a:pt x="14846" y="6168"/>
                    <a:pt x="14777" y="6178"/>
                    <a:pt x="14698" y="6187"/>
                  </a:cubicBezTo>
                  <a:cubicBezTo>
                    <a:pt x="14560" y="6202"/>
                    <a:pt x="14455" y="6263"/>
                    <a:pt x="14396" y="6396"/>
                  </a:cubicBezTo>
                  <a:cubicBezTo>
                    <a:pt x="14340" y="6525"/>
                    <a:pt x="14305" y="6684"/>
                    <a:pt x="14209" y="6771"/>
                  </a:cubicBezTo>
                  <a:cubicBezTo>
                    <a:pt x="14110" y="6859"/>
                    <a:pt x="13945" y="6871"/>
                    <a:pt x="13812" y="6926"/>
                  </a:cubicBezTo>
                  <a:cubicBezTo>
                    <a:pt x="13778" y="6940"/>
                    <a:pt x="13746" y="6946"/>
                    <a:pt x="13714" y="6946"/>
                  </a:cubicBezTo>
                  <a:cubicBezTo>
                    <a:pt x="13680" y="6946"/>
                    <a:pt x="13645" y="6939"/>
                    <a:pt x="13607" y="6927"/>
                  </a:cubicBezTo>
                  <a:cubicBezTo>
                    <a:pt x="13187" y="6793"/>
                    <a:pt x="12772" y="6635"/>
                    <a:pt x="12341" y="6549"/>
                  </a:cubicBezTo>
                  <a:cubicBezTo>
                    <a:pt x="11926" y="6464"/>
                    <a:pt x="11496" y="6439"/>
                    <a:pt x="11070" y="6418"/>
                  </a:cubicBezTo>
                  <a:cubicBezTo>
                    <a:pt x="10670" y="6399"/>
                    <a:pt x="10270" y="6382"/>
                    <a:pt x="9871" y="6382"/>
                  </a:cubicBezTo>
                  <a:cubicBezTo>
                    <a:pt x="9378" y="6382"/>
                    <a:pt x="8886" y="6408"/>
                    <a:pt x="8395" y="6489"/>
                  </a:cubicBezTo>
                  <a:cubicBezTo>
                    <a:pt x="8055" y="6545"/>
                    <a:pt x="7721" y="6626"/>
                    <a:pt x="7409" y="6775"/>
                  </a:cubicBezTo>
                  <a:cubicBezTo>
                    <a:pt x="7212" y="6868"/>
                    <a:pt x="7020" y="6969"/>
                    <a:pt x="6840" y="7060"/>
                  </a:cubicBezTo>
                  <a:cubicBezTo>
                    <a:pt x="6712" y="6772"/>
                    <a:pt x="6594" y="6482"/>
                    <a:pt x="6457" y="6200"/>
                  </a:cubicBezTo>
                  <a:cubicBezTo>
                    <a:pt x="6403" y="6088"/>
                    <a:pt x="6313" y="5993"/>
                    <a:pt x="6231" y="5896"/>
                  </a:cubicBezTo>
                  <a:cubicBezTo>
                    <a:pt x="6213" y="5875"/>
                    <a:pt x="6167" y="5876"/>
                    <a:pt x="6132" y="5868"/>
                  </a:cubicBezTo>
                  <a:cubicBezTo>
                    <a:pt x="6148" y="5907"/>
                    <a:pt x="6159" y="5949"/>
                    <a:pt x="6183" y="5983"/>
                  </a:cubicBezTo>
                  <a:cubicBezTo>
                    <a:pt x="6231" y="6049"/>
                    <a:pt x="6304" y="6103"/>
                    <a:pt x="6335" y="6175"/>
                  </a:cubicBezTo>
                  <a:cubicBezTo>
                    <a:pt x="6447" y="6441"/>
                    <a:pt x="6572" y="6706"/>
                    <a:pt x="6642" y="6985"/>
                  </a:cubicBezTo>
                  <a:cubicBezTo>
                    <a:pt x="6759" y="7456"/>
                    <a:pt x="6843" y="7928"/>
                    <a:pt x="6554" y="8391"/>
                  </a:cubicBezTo>
                  <a:cubicBezTo>
                    <a:pt x="6450" y="8556"/>
                    <a:pt x="6364" y="8726"/>
                    <a:pt x="6200" y="8835"/>
                  </a:cubicBezTo>
                  <a:cubicBezTo>
                    <a:pt x="5813" y="9094"/>
                    <a:pt x="5402" y="9300"/>
                    <a:pt x="4936" y="9380"/>
                  </a:cubicBezTo>
                  <a:cubicBezTo>
                    <a:pt x="4795" y="9404"/>
                    <a:pt x="4655" y="9435"/>
                    <a:pt x="4515" y="9466"/>
                  </a:cubicBezTo>
                  <a:cubicBezTo>
                    <a:pt x="4465" y="9477"/>
                    <a:pt x="4405" y="9493"/>
                    <a:pt x="4442" y="9563"/>
                  </a:cubicBezTo>
                  <a:cubicBezTo>
                    <a:pt x="4529" y="9725"/>
                    <a:pt x="4826" y="10212"/>
                    <a:pt x="4799" y="10222"/>
                  </a:cubicBezTo>
                  <a:cubicBezTo>
                    <a:pt x="4810" y="10249"/>
                    <a:pt x="4818" y="10269"/>
                    <a:pt x="4821" y="10276"/>
                  </a:cubicBezTo>
                  <a:cubicBezTo>
                    <a:pt x="4627" y="10256"/>
                    <a:pt x="4435" y="10238"/>
                    <a:pt x="4244" y="10217"/>
                  </a:cubicBezTo>
                  <a:cubicBezTo>
                    <a:pt x="4212" y="10213"/>
                    <a:pt x="4181" y="10203"/>
                    <a:pt x="4153" y="10188"/>
                  </a:cubicBezTo>
                  <a:cubicBezTo>
                    <a:pt x="4035" y="10127"/>
                    <a:pt x="3920" y="10059"/>
                    <a:pt x="3800" y="10000"/>
                  </a:cubicBezTo>
                  <a:cubicBezTo>
                    <a:pt x="3655" y="9929"/>
                    <a:pt x="3494" y="9947"/>
                    <a:pt x="3341" y="9924"/>
                  </a:cubicBezTo>
                  <a:cubicBezTo>
                    <a:pt x="3335" y="9923"/>
                    <a:pt x="3329" y="9923"/>
                    <a:pt x="3324" y="9922"/>
                  </a:cubicBezTo>
                  <a:cubicBezTo>
                    <a:pt x="3305" y="9920"/>
                    <a:pt x="3286" y="9919"/>
                    <a:pt x="3268" y="9919"/>
                  </a:cubicBezTo>
                  <a:cubicBezTo>
                    <a:pt x="3151" y="9919"/>
                    <a:pt x="3060" y="9966"/>
                    <a:pt x="2984" y="10042"/>
                  </a:cubicBezTo>
                  <a:cubicBezTo>
                    <a:pt x="2790" y="10239"/>
                    <a:pt x="2656" y="10475"/>
                    <a:pt x="2603" y="10749"/>
                  </a:cubicBezTo>
                  <a:cubicBezTo>
                    <a:pt x="2550" y="11019"/>
                    <a:pt x="2544" y="11282"/>
                    <a:pt x="2742" y="11509"/>
                  </a:cubicBezTo>
                  <a:cubicBezTo>
                    <a:pt x="2758" y="11527"/>
                    <a:pt x="2757" y="11570"/>
                    <a:pt x="2749" y="11596"/>
                  </a:cubicBezTo>
                  <a:cubicBezTo>
                    <a:pt x="2705" y="11755"/>
                    <a:pt x="2674" y="11919"/>
                    <a:pt x="2610" y="12068"/>
                  </a:cubicBezTo>
                  <a:cubicBezTo>
                    <a:pt x="2359" y="12648"/>
                    <a:pt x="2201" y="13257"/>
                    <a:pt x="2014" y="13857"/>
                  </a:cubicBezTo>
                  <a:cubicBezTo>
                    <a:pt x="1976" y="13978"/>
                    <a:pt x="1987" y="14086"/>
                    <a:pt x="2068" y="14175"/>
                  </a:cubicBezTo>
                  <a:cubicBezTo>
                    <a:pt x="2121" y="14234"/>
                    <a:pt x="2108" y="14276"/>
                    <a:pt x="2085" y="14335"/>
                  </a:cubicBezTo>
                  <a:cubicBezTo>
                    <a:pt x="1853" y="14935"/>
                    <a:pt x="1619" y="15533"/>
                    <a:pt x="1392" y="16136"/>
                  </a:cubicBezTo>
                  <a:cubicBezTo>
                    <a:pt x="1132" y="16831"/>
                    <a:pt x="881" y="17531"/>
                    <a:pt x="623" y="18228"/>
                  </a:cubicBezTo>
                  <a:cubicBezTo>
                    <a:pt x="477" y="18626"/>
                    <a:pt x="324" y="19023"/>
                    <a:pt x="179" y="19423"/>
                  </a:cubicBezTo>
                  <a:cubicBezTo>
                    <a:pt x="114" y="19603"/>
                    <a:pt x="45" y="19792"/>
                    <a:pt x="228" y="19930"/>
                  </a:cubicBezTo>
                  <a:cubicBezTo>
                    <a:pt x="202" y="19971"/>
                    <a:pt x="174" y="19999"/>
                    <a:pt x="162" y="20032"/>
                  </a:cubicBezTo>
                  <a:cubicBezTo>
                    <a:pt x="115" y="20155"/>
                    <a:pt x="72" y="20281"/>
                    <a:pt x="31" y="20407"/>
                  </a:cubicBezTo>
                  <a:cubicBezTo>
                    <a:pt x="-29" y="20588"/>
                    <a:pt x="-8" y="20634"/>
                    <a:pt x="144" y="20751"/>
                  </a:cubicBezTo>
                  <a:cubicBezTo>
                    <a:pt x="405" y="20948"/>
                    <a:pt x="702" y="21071"/>
                    <a:pt x="1007" y="21178"/>
                  </a:cubicBezTo>
                  <a:cubicBezTo>
                    <a:pt x="1345" y="21297"/>
                    <a:pt x="1679" y="21425"/>
                    <a:pt x="2017" y="21542"/>
                  </a:cubicBezTo>
                  <a:cubicBezTo>
                    <a:pt x="2061" y="21558"/>
                    <a:pt x="2112" y="21580"/>
                    <a:pt x="2158" y="21580"/>
                  </a:cubicBezTo>
                  <a:cubicBezTo>
                    <a:pt x="2194" y="21580"/>
                    <a:pt x="2228" y="21566"/>
                    <a:pt x="2253" y="21526"/>
                  </a:cubicBezTo>
                  <a:cubicBezTo>
                    <a:pt x="2318" y="21424"/>
                    <a:pt x="2230" y="21341"/>
                    <a:pt x="2166" y="21275"/>
                  </a:cubicBezTo>
                  <a:cubicBezTo>
                    <a:pt x="1976" y="21076"/>
                    <a:pt x="1776" y="20886"/>
                    <a:pt x="1583" y="20689"/>
                  </a:cubicBezTo>
                  <a:cubicBezTo>
                    <a:pt x="1479" y="20585"/>
                    <a:pt x="1380" y="20475"/>
                    <a:pt x="1263" y="20351"/>
                  </a:cubicBezTo>
                  <a:cubicBezTo>
                    <a:pt x="1375" y="20366"/>
                    <a:pt x="1456" y="20384"/>
                    <a:pt x="1537" y="20384"/>
                  </a:cubicBezTo>
                  <a:cubicBezTo>
                    <a:pt x="1638" y="20384"/>
                    <a:pt x="1662" y="20337"/>
                    <a:pt x="1631" y="20255"/>
                  </a:cubicBezTo>
                  <a:cubicBezTo>
                    <a:pt x="1689" y="20187"/>
                    <a:pt x="1752" y="20130"/>
                    <a:pt x="1791" y="20062"/>
                  </a:cubicBezTo>
                  <a:cubicBezTo>
                    <a:pt x="1906" y="19863"/>
                    <a:pt x="2019" y="19664"/>
                    <a:pt x="2117" y="19457"/>
                  </a:cubicBezTo>
                  <a:cubicBezTo>
                    <a:pt x="2357" y="18951"/>
                    <a:pt x="2589" y="18440"/>
                    <a:pt x="2823" y="17931"/>
                  </a:cubicBezTo>
                  <a:cubicBezTo>
                    <a:pt x="3010" y="17525"/>
                    <a:pt x="3192" y="17118"/>
                    <a:pt x="3384" y="16715"/>
                  </a:cubicBezTo>
                  <a:cubicBezTo>
                    <a:pt x="3494" y="16485"/>
                    <a:pt x="3619" y="16262"/>
                    <a:pt x="3737" y="16035"/>
                  </a:cubicBezTo>
                  <a:cubicBezTo>
                    <a:pt x="3746" y="16039"/>
                    <a:pt x="3755" y="16042"/>
                    <a:pt x="3763" y="16044"/>
                  </a:cubicBezTo>
                  <a:cubicBezTo>
                    <a:pt x="3746" y="16324"/>
                    <a:pt x="3723" y="16605"/>
                    <a:pt x="3711" y="16885"/>
                  </a:cubicBezTo>
                  <a:cubicBezTo>
                    <a:pt x="3674" y="17659"/>
                    <a:pt x="3632" y="18433"/>
                    <a:pt x="3609" y="19208"/>
                  </a:cubicBezTo>
                  <a:cubicBezTo>
                    <a:pt x="3594" y="19722"/>
                    <a:pt x="3608" y="20237"/>
                    <a:pt x="3607" y="20752"/>
                  </a:cubicBezTo>
                  <a:cubicBezTo>
                    <a:pt x="3607" y="20888"/>
                    <a:pt x="3621" y="20912"/>
                    <a:pt x="3737" y="20927"/>
                  </a:cubicBezTo>
                  <a:cubicBezTo>
                    <a:pt x="3737" y="21054"/>
                    <a:pt x="3736" y="21178"/>
                    <a:pt x="3738" y="21302"/>
                  </a:cubicBezTo>
                  <a:cubicBezTo>
                    <a:pt x="3740" y="21422"/>
                    <a:pt x="3796" y="21513"/>
                    <a:pt x="3914" y="21542"/>
                  </a:cubicBezTo>
                  <a:cubicBezTo>
                    <a:pt x="4027" y="21571"/>
                    <a:pt x="4145" y="21600"/>
                    <a:pt x="4259" y="21600"/>
                  </a:cubicBezTo>
                  <a:cubicBezTo>
                    <a:pt x="4267" y="21600"/>
                    <a:pt x="4275" y="21600"/>
                    <a:pt x="4283" y="21600"/>
                  </a:cubicBezTo>
                  <a:cubicBezTo>
                    <a:pt x="4609" y="21591"/>
                    <a:pt x="4935" y="21568"/>
                    <a:pt x="5261" y="21540"/>
                  </a:cubicBezTo>
                  <a:cubicBezTo>
                    <a:pt x="5589" y="21512"/>
                    <a:pt x="5916" y="21475"/>
                    <a:pt x="6244" y="21438"/>
                  </a:cubicBezTo>
                  <a:cubicBezTo>
                    <a:pt x="6362" y="21425"/>
                    <a:pt x="6469" y="21389"/>
                    <a:pt x="6485" y="21254"/>
                  </a:cubicBezTo>
                  <a:cubicBezTo>
                    <a:pt x="6905" y="21274"/>
                    <a:pt x="7317" y="21295"/>
                    <a:pt x="7729" y="21313"/>
                  </a:cubicBezTo>
                  <a:cubicBezTo>
                    <a:pt x="8887" y="21362"/>
                    <a:pt x="10045" y="21407"/>
                    <a:pt x="11202" y="21460"/>
                  </a:cubicBezTo>
                  <a:cubicBezTo>
                    <a:pt x="11722" y="21484"/>
                    <a:pt x="12240" y="21534"/>
                    <a:pt x="12759" y="21555"/>
                  </a:cubicBezTo>
                  <a:cubicBezTo>
                    <a:pt x="13142" y="21570"/>
                    <a:pt x="13527" y="21586"/>
                    <a:pt x="13910" y="21586"/>
                  </a:cubicBezTo>
                  <a:cubicBezTo>
                    <a:pt x="14061" y="21586"/>
                    <a:pt x="14211" y="21583"/>
                    <a:pt x="14360" y="21577"/>
                  </a:cubicBezTo>
                  <a:cubicBezTo>
                    <a:pt x="15241" y="21542"/>
                    <a:pt x="16121" y="21467"/>
                    <a:pt x="17002" y="21422"/>
                  </a:cubicBezTo>
                  <a:cubicBezTo>
                    <a:pt x="17909" y="21376"/>
                    <a:pt x="18816" y="21348"/>
                    <a:pt x="19723" y="21310"/>
                  </a:cubicBezTo>
                  <a:cubicBezTo>
                    <a:pt x="20127" y="21294"/>
                    <a:pt x="21452" y="21204"/>
                    <a:pt x="21571" y="21180"/>
                  </a:cubicBezTo>
                  <a:lnTo>
                    <a:pt x="21571" y="21008"/>
                  </a:lnTo>
                  <a:cubicBezTo>
                    <a:pt x="21569" y="21008"/>
                    <a:pt x="21568" y="21009"/>
                    <a:pt x="21567" y="21009"/>
                  </a:cubicBezTo>
                  <a:cubicBezTo>
                    <a:pt x="21535" y="21009"/>
                    <a:pt x="21555" y="20927"/>
                    <a:pt x="21555" y="20854"/>
                  </a:cubicBezTo>
                  <a:cubicBezTo>
                    <a:pt x="21555" y="20439"/>
                    <a:pt x="21554" y="20025"/>
                    <a:pt x="21553" y="19611"/>
                  </a:cubicBezTo>
                  <a:cubicBezTo>
                    <a:pt x="21549" y="18374"/>
                    <a:pt x="21544" y="17137"/>
                    <a:pt x="21543" y="15900"/>
                  </a:cubicBezTo>
                  <a:cubicBezTo>
                    <a:pt x="21542" y="15143"/>
                    <a:pt x="21549" y="14386"/>
                    <a:pt x="21554" y="13628"/>
                  </a:cubicBezTo>
                  <a:cubicBezTo>
                    <a:pt x="21555" y="13550"/>
                    <a:pt x="21565" y="13472"/>
                    <a:pt x="21571" y="13394"/>
                  </a:cubicBezTo>
                  <a:lnTo>
                    <a:pt x="21571" y="11999"/>
                  </a:lnTo>
                  <a:cubicBezTo>
                    <a:pt x="21563" y="11960"/>
                    <a:pt x="21549" y="11921"/>
                    <a:pt x="21549" y="11881"/>
                  </a:cubicBezTo>
                  <a:cubicBezTo>
                    <a:pt x="21548" y="10477"/>
                    <a:pt x="21548" y="9072"/>
                    <a:pt x="21551" y="7667"/>
                  </a:cubicBezTo>
                  <a:cubicBezTo>
                    <a:pt x="21551" y="7558"/>
                    <a:pt x="21525" y="7506"/>
                    <a:pt x="21412" y="7470"/>
                  </a:cubicBezTo>
                  <a:cubicBezTo>
                    <a:pt x="21194" y="7401"/>
                    <a:pt x="20962" y="7330"/>
                    <a:pt x="20967" y="7029"/>
                  </a:cubicBezTo>
                  <a:cubicBezTo>
                    <a:pt x="20966" y="7007"/>
                    <a:pt x="20959" y="6985"/>
                    <a:pt x="20946" y="6968"/>
                  </a:cubicBezTo>
                  <a:cubicBezTo>
                    <a:pt x="20824" y="6793"/>
                    <a:pt x="20710" y="6612"/>
                    <a:pt x="20571" y="6450"/>
                  </a:cubicBezTo>
                  <a:cubicBezTo>
                    <a:pt x="20488" y="6352"/>
                    <a:pt x="20349" y="6298"/>
                    <a:pt x="20364" y="6136"/>
                  </a:cubicBezTo>
                  <a:cubicBezTo>
                    <a:pt x="20365" y="6127"/>
                    <a:pt x="20355" y="6117"/>
                    <a:pt x="20352" y="6107"/>
                  </a:cubicBezTo>
                  <a:cubicBezTo>
                    <a:pt x="20216" y="5734"/>
                    <a:pt x="19914" y="5522"/>
                    <a:pt x="19568" y="5409"/>
                  </a:cubicBezTo>
                  <a:cubicBezTo>
                    <a:pt x="19145" y="5273"/>
                    <a:pt x="18699" y="5203"/>
                    <a:pt x="18265" y="5105"/>
                  </a:cubicBezTo>
                  <a:cubicBezTo>
                    <a:pt x="18220" y="4857"/>
                    <a:pt x="18172" y="4599"/>
                    <a:pt x="18122" y="4330"/>
                  </a:cubicBezTo>
                  <a:cubicBezTo>
                    <a:pt x="18134" y="4330"/>
                    <a:pt x="18147" y="4330"/>
                    <a:pt x="18159" y="4330"/>
                  </a:cubicBezTo>
                  <a:cubicBezTo>
                    <a:pt x="18534" y="4330"/>
                    <a:pt x="18849" y="4175"/>
                    <a:pt x="19139" y="3943"/>
                  </a:cubicBezTo>
                  <a:cubicBezTo>
                    <a:pt x="19180" y="4044"/>
                    <a:pt x="19210" y="4128"/>
                    <a:pt x="19248" y="4208"/>
                  </a:cubicBezTo>
                  <a:cubicBezTo>
                    <a:pt x="19358" y="4445"/>
                    <a:pt x="19537" y="4568"/>
                    <a:pt x="19780" y="4568"/>
                  </a:cubicBezTo>
                  <a:cubicBezTo>
                    <a:pt x="19809" y="4568"/>
                    <a:pt x="19840" y="4566"/>
                    <a:pt x="19872" y="4563"/>
                  </a:cubicBezTo>
                  <a:cubicBezTo>
                    <a:pt x="19931" y="4556"/>
                    <a:pt x="19989" y="4551"/>
                    <a:pt x="20045" y="4551"/>
                  </a:cubicBezTo>
                  <a:cubicBezTo>
                    <a:pt x="20237" y="4551"/>
                    <a:pt x="20401" y="4607"/>
                    <a:pt x="20517" y="4818"/>
                  </a:cubicBezTo>
                  <a:cubicBezTo>
                    <a:pt x="20581" y="4936"/>
                    <a:pt x="20707" y="4999"/>
                    <a:pt x="20849" y="4999"/>
                  </a:cubicBezTo>
                  <a:cubicBezTo>
                    <a:pt x="20854" y="4999"/>
                    <a:pt x="20859" y="4999"/>
                    <a:pt x="20864" y="4999"/>
                  </a:cubicBezTo>
                  <a:cubicBezTo>
                    <a:pt x="21119" y="4991"/>
                    <a:pt x="21305" y="4858"/>
                    <a:pt x="21441" y="4656"/>
                  </a:cubicBezTo>
                  <a:cubicBezTo>
                    <a:pt x="21524" y="4533"/>
                    <a:pt x="21530" y="4395"/>
                    <a:pt x="21466" y="4256"/>
                  </a:cubicBezTo>
                  <a:cubicBezTo>
                    <a:pt x="21386" y="4083"/>
                    <a:pt x="21280" y="3931"/>
                    <a:pt x="21093" y="3861"/>
                  </a:cubicBezTo>
                  <a:cubicBezTo>
                    <a:pt x="20935" y="3802"/>
                    <a:pt x="20874" y="3693"/>
                    <a:pt x="20854" y="3531"/>
                  </a:cubicBezTo>
                  <a:cubicBezTo>
                    <a:pt x="20816" y="3208"/>
                    <a:pt x="20622" y="3023"/>
                    <a:pt x="20296" y="2993"/>
                  </a:cubicBezTo>
                  <a:cubicBezTo>
                    <a:pt x="20228" y="2987"/>
                    <a:pt x="20160" y="2985"/>
                    <a:pt x="20092" y="2985"/>
                  </a:cubicBezTo>
                  <a:cubicBezTo>
                    <a:pt x="19984" y="2985"/>
                    <a:pt x="19876" y="2990"/>
                    <a:pt x="19768" y="2990"/>
                  </a:cubicBezTo>
                  <a:cubicBezTo>
                    <a:pt x="19768" y="2985"/>
                    <a:pt x="19766" y="2978"/>
                    <a:pt x="19768" y="2972"/>
                  </a:cubicBezTo>
                  <a:cubicBezTo>
                    <a:pt x="19889" y="2692"/>
                    <a:pt x="19887" y="2420"/>
                    <a:pt x="19715" y="2158"/>
                  </a:cubicBezTo>
                  <a:cubicBezTo>
                    <a:pt x="19704" y="2140"/>
                    <a:pt x="19703" y="2111"/>
                    <a:pt x="19706" y="2089"/>
                  </a:cubicBezTo>
                  <a:cubicBezTo>
                    <a:pt x="19775" y="1573"/>
                    <a:pt x="19573" y="1135"/>
                    <a:pt x="19266" y="752"/>
                  </a:cubicBezTo>
                  <a:cubicBezTo>
                    <a:pt x="18971" y="385"/>
                    <a:pt x="18556" y="177"/>
                    <a:pt x="18098" y="69"/>
                  </a:cubicBezTo>
                  <a:cubicBezTo>
                    <a:pt x="17893" y="21"/>
                    <a:pt x="17687" y="0"/>
                    <a:pt x="1748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" name="Google Shape;641;p26"/>
            <p:cNvSpPr/>
            <p:nvPr/>
          </p:nvSpPr>
          <p:spPr>
            <a:xfrm>
              <a:off x="2960331" y="472280"/>
              <a:ext cx="265418" cy="20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4" y="0"/>
                  </a:moveTo>
                  <a:cubicBezTo>
                    <a:pt x="1273" y="0"/>
                    <a:pt x="494" y="847"/>
                    <a:pt x="0" y="2540"/>
                  </a:cubicBezTo>
                  <a:cubicBezTo>
                    <a:pt x="1138" y="2717"/>
                    <a:pt x="2320" y="2771"/>
                    <a:pt x="3470" y="3090"/>
                  </a:cubicBezTo>
                  <a:cubicBezTo>
                    <a:pt x="4633" y="3422"/>
                    <a:pt x="5727" y="4133"/>
                    <a:pt x="6885" y="4452"/>
                  </a:cubicBezTo>
                  <a:cubicBezTo>
                    <a:pt x="9362" y="5131"/>
                    <a:pt x="10820" y="7116"/>
                    <a:pt x="11918" y="10042"/>
                  </a:cubicBezTo>
                  <a:cubicBezTo>
                    <a:pt x="12501" y="11622"/>
                    <a:pt x="13630" y="12882"/>
                    <a:pt x="14590" y="14200"/>
                  </a:cubicBezTo>
                  <a:cubicBezTo>
                    <a:pt x="16668" y="17069"/>
                    <a:pt x="20363" y="17268"/>
                    <a:pt x="21600" y="21600"/>
                  </a:cubicBezTo>
                  <a:cubicBezTo>
                    <a:pt x="21443" y="18529"/>
                    <a:pt x="20240" y="16010"/>
                    <a:pt x="18029" y="14807"/>
                  </a:cubicBezTo>
                  <a:cubicBezTo>
                    <a:pt x="15342" y="13347"/>
                    <a:pt x="14105" y="10898"/>
                    <a:pt x="13825" y="7160"/>
                  </a:cubicBezTo>
                  <a:cubicBezTo>
                    <a:pt x="13550" y="3438"/>
                    <a:pt x="12005" y="1510"/>
                    <a:pt x="9142" y="916"/>
                  </a:cubicBezTo>
                  <a:cubicBezTo>
                    <a:pt x="7835" y="657"/>
                    <a:pt x="6511" y="673"/>
                    <a:pt x="5182" y="540"/>
                  </a:cubicBezTo>
                  <a:cubicBezTo>
                    <a:pt x="4710" y="483"/>
                    <a:pt x="4201" y="512"/>
                    <a:pt x="3757" y="325"/>
                  </a:cubicBezTo>
                  <a:cubicBezTo>
                    <a:pt x="3258" y="107"/>
                    <a:pt x="2809" y="0"/>
                    <a:pt x="240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" name="Google Shape;642;p26"/>
            <p:cNvSpPr/>
            <p:nvPr/>
          </p:nvSpPr>
          <p:spPr>
            <a:xfrm>
              <a:off x="2937753" y="512343"/>
              <a:ext cx="274665" cy="219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2407" y="0"/>
                  </a:moveTo>
                  <a:cubicBezTo>
                    <a:pt x="1850" y="0"/>
                    <a:pt x="1331" y="233"/>
                    <a:pt x="969" y="1007"/>
                  </a:cubicBezTo>
                  <a:cubicBezTo>
                    <a:pt x="-302" y="3744"/>
                    <a:pt x="-332" y="5249"/>
                    <a:pt x="937" y="6759"/>
                  </a:cubicBezTo>
                  <a:cubicBezTo>
                    <a:pt x="1674" y="7624"/>
                    <a:pt x="2638" y="8346"/>
                    <a:pt x="3605" y="8707"/>
                  </a:cubicBezTo>
                  <a:cubicBezTo>
                    <a:pt x="4832" y="9161"/>
                    <a:pt x="6153" y="9295"/>
                    <a:pt x="7445" y="9359"/>
                  </a:cubicBezTo>
                  <a:cubicBezTo>
                    <a:pt x="12243" y="9627"/>
                    <a:pt x="15614" y="13123"/>
                    <a:pt x="16660" y="19006"/>
                  </a:cubicBezTo>
                  <a:cubicBezTo>
                    <a:pt x="16807" y="19836"/>
                    <a:pt x="16944" y="20663"/>
                    <a:pt x="17100" y="21597"/>
                  </a:cubicBezTo>
                  <a:cubicBezTo>
                    <a:pt x="17155" y="21600"/>
                    <a:pt x="17208" y="21600"/>
                    <a:pt x="17260" y="21600"/>
                  </a:cubicBezTo>
                  <a:cubicBezTo>
                    <a:pt x="18962" y="21600"/>
                    <a:pt x="20031" y="20372"/>
                    <a:pt x="21069" y="19155"/>
                  </a:cubicBezTo>
                  <a:cubicBezTo>
                    <a:pt x="21247" y="18954"/>
                    <a:pt x="21268" y="18311"/>
                    <a:pt x="21165" y="17993"/>
                  </a:cubicBezTo>
                  <a:cubicBezTo>
                    <a:pt x="20535" y="16031"/>
                    <a:pt x="19642" y="14416"/>
                    <a:pt x="18028" y="13443"/>
                  </a:cubicBezTo>
                  <a:cubicBezTo>
                    <a:pt x="15151" y="11708"/>
                    <a:pt x="12641" y="9426"/>
                    <a:pt x="11308" y="5449"/>
                  </a:cubicBezTo>
                  <a:cubicBezTo>
                    <a:pt x="10919" y="4276"/>
                    <a:pt x="10060" y="3062"/>
                    <a:pt x="9167" y="2530"/>
                  </a:cubicBezTo>
                  <a:cubicBezTo>
                    <a:pt x="7477" y="1525"/>
                    <a:pt x="5620" y="926"/>
                    <a:pt x="3804" y="314"/>
                  </a:cubicBezTo>
                  <a:cubicBezTo>
                    <a:pt x="3360" y="163"/>
                    <a:pt x="2870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" name="Google Shape;643;p26"/>
            <p:cNvSpPr/>
            <p:nvPr/>
          </p:nvSpPr>
          <p:spPr>
            <a:xfrm>
              <a:off x="2107393" y="3174011"/>
              <a:ext cx="1089791" cy="8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18" y="0"/>
                  </a:moveTo>
                  <a:cubicBezTo>
                    <a:pt x="21043" y="0"/>
                    <a:pt x="20867" y="728"/>
                    <a:pt x="20690" y="896"/>
                  </a:cubicBezTo>
                  <a:cubicBezTo>
                    <a:pt x="19083" y="2583"/>
                    <a:pt x="17476" y="4742"/>
                    <a:pt x="15864" y="5702"/>
                  </a:cubicBezTo>
                  <a:cubicBezTo>
                    <a:pt x="13562" y="7093"/>
                    <a:pt x="11260" y="7533"/>
                    <a:pt x="8956" y="8525"/>
                  </a:cubicBezTo>
                  <a:cubicBezTo>
                    <a:pt x="6320" y="9620"/>
                    <a:pt x="3685" y="11084"/>
                    <a:pt x="1049" y="11892"/>
                  </a:cubicBezTo>
                  <a:cubicBezTo>
                    <a:pt x="506" y="12076"/>
                    <a:pt x="315" y="17466"/>
                    <a:pt x="0" y="21600"/>
                  </a:cubicBezTo>
                  <a:cubicBezTo>
                    <a:pt x="7206" y="13435"/>
                    <a:pt x="14431" y="13723"/>
                    <a:pt x="21600" y="7789"/>
                  </a:cubicBezTo>
                  <a:cubicBezTo>
                    <a:pt x="21584" y="6510"/>
                    <a:pt x="21549" y="5414"/>
                    <a:pt x="21560" y="4382"/>
                  </a:cubicBezTo>
                  <a:cubicBezTo>
                    <a:pt x="21589" y="1192"/>
                    <a:pt x="21428" y="168"/>
                    <a:pt x="21261" y="16"/>
                  </a:cubicBezTo>
                  <a:cubicBezTo>
                    <a:pt x="21246" y="8"/>
                    <a:pt x="21232" y="0"/>
                    <a:pt x="2121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" name="Google Shape;644;p26"/>
            <p:cNvSpPr/>
            <p:nvPr/>
          </p:nvSpPr>
          <p:spPr>
            <a:xfrm>
              <a:off x="3147596" y="1403003"/>
              <a:ext cx="35334" cy="181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3964" y="0"/>
                  </a:moveTo>
                  <a:cubicBezTo>
                    <a:pt x="2579" y="514"/>
                    <a:pt x="-155" y="1032"/>
                    <a:pt x="7" y="1536"/>
                  </a:cubicBezTo>
                  <a:cubicBezTo>
                    <a:pt x="1176" y="7248"/>
                    <a:pt x="2417" y="12961"/>
                    <a:pt x="4629" y="18673"/>
                  </a:cubicBezTo>
                  <a:cubicBezTo>
                    <a:pt x="5043" y="19695"/>
                    <a:pt x="10168" y="20628"/>
                    <a:pt x="13136" y="21600"/>
                  </a:cubicBezTo>
                  <a:cubicBezTo>
                    <a:pt x="15924" y="20614"/>
                    <a:pt x="18657" y="19614"/>
                    <a:pt x="21445" y="18627"/>
                  </a:cubicBezTo>
                  <a:cubicBezTo>
                    <a:pt x="20708" y="18561"/>
                    <a:pt x="19970" y="18480"/>
                    <a:pt x="19305" y="18420"/>
                  </a:cubicBezTo>
                  <a:cubicBezTo>
                    <a:pt x="17632" y="14436"/>
                    <a:pt x="16014" y="10460"/>
                    <a:pt x="14431" y="6491"/>
                  </a:cubicBezTo>
                  <a:cubicBezTo>
                    <a:pt x="13675" y="4762"/>
                    <a:pt x="13532" y="3001"/>
                    <a:pt x="11859" y="1307"/>
                  </a:cubicBezTo>
                  <a:cubicBezTo>
                    <a:pt x="11373" y="792"/>
                    <a:pt x="6751" y="433"/>
                    <a:pt x="39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" name="Google Shape;645;p26"/>
            <p:cNvSpPr/>
            <p:nvPr/>
          </p:nvSpPr>
          <p:spPr>
            <a:xfrm>
              <a:off x="3159867" y="2649014"/>
              <a:ext cx="23829" cy="179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5" h="21600" fill="norm" stroke="1" extrusionOk="0">
                  <a:moveTo>
                    <a:pt x="7632" y="0"/>
                  </a:moveTo>
                  <a:cubicBezTo>
                    <a:pt x="5033" y="523"/>
                    <a:pt x="326" y="1042"/>
                    <a:pt x="326" y="1565"/>
                  </a:cubicBezTo>
                  <a:cubicBezTo>
                    <a:pt x="-140" y="7153"/>
                    <a:pt x="-140" y="12747"/>
                    <a:pt x="546" y="18338"/>
                  </a:cubicBezTo>
                  <a:cubicBezTo>
                    <a:pt x="645" y="19267"/>
                    <a:pt x="4494" y="20216"/>
                    <a:pt x="7632" y="21600"/>
                  </a:cubicBezTo>
                  <a:cubicBezTo>
                    <a:pt x="10991" y="20786"/>
                    <a:pt x="13026" y="20490"/>
                    <a:pt x="13467" y="20163"/>
                  </a:cubicBezTo>
                  <a:cubicBezTo>
                    <a:pt x="21460" y="13903"/>
                    <a:pt x="21215" y="7611"/>
                    <a:pt x="15944" y="1320"/>
                  </a:cubicBezTo>
                  <a:cubicBezTo>
                    <a:pt x="15600" y="847"/>
                    <a:pt x="10550" y="441"/>
                    <a:pt x="76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" name="Google Shape;646;p26"/>
            <p:cNvSpPr/>
            <p:nvPr/>
          </p:nvSpPr>
          <p:spPr>
            <a:xfrm>
              <a:off x="3158492" y="2890074"/>
              <a:ext cx="25268" cy="13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2309" y="0"/>
                  </a:moveTo>
                  <a:cubicBezTo>
                    <a:pt x="9424" y="1070"/>
                    <a:pt x="4708" y="2111"/>
                    <a:pt x="4257" y="3224"/>
                  </a:cubicBezTo>
                  <a:cubicBezTo>
                    <a:pt x="2074" y="7888"/>
                    <a:pt x="794" y="12552"/>
                    <a:pt x="17" y="17240"/>
                  </a:cubicBezTo>
                  <a:cubicBezTo>
                    <a:pt x="-209" y="18614"/>
                    <a:pt x="1848" y="20007"/>
                    <a:pt x="2877" y="21381"/>
                  </a:cubicBezTo>
                  <a:cubicBezTo>
                    <a:pt x="4708" y="21472"/>
                    <a:pt x="6439" y="21533"/>
                    <a:pt x="8270" y="21600"/>
                  </a:cubicBezTo>
                  <a:cubicBezTo>
                    <a:pt x="11482" y="20487"/>
                    <a:pt x="16900" y="19399"/>
                    <a:pt x="17477" y="18243"/>
                  </a:cubicBezTo>
                  <a:cubicBezTo>
                    <a:pt x="19660" y="13251"/>
                    <a:pt x="21140" y="8240"/>
                    <a:pt x="21391" y="3247"/>
                  </a:cubicBezTo>
                  <a:cubicBezTo>
                    <a:pt x="21391" y="2159"/>
                    <a:pt x="15420" y="1089"/>
                    <a:pt x="123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" name="Google Shape;647;p26"/>
            <p:cNvSpPr/>
            <p:nvPr/>
          </p:nvSpPr>
          <p:spPr>
            <a:xfrm>
              <a:off x="3156320" y="1620564"/>
              <a:ext cx="22904" cy="11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fill="norm" stroke="1" extrusionOk="0">
                  <a:moveTo>
                    <a:pt x="11393" y="0"/>
                  </a:moveTo>
                  <a:cubicBezTo>
                    <a:pt x="8193" y="824"/>
                    <a:pt x="2897" y="1591"/>
                    <a:pt x="2262" y="2465"/>
                  </a:cubicBezTo>
                  <a:cubicBezTo>
                    <a:pt x="497" y="5188"/>
                    <a:pt x="634" y="7962"/>
                    <a:pt x="0" y="10713"/>
                  </a:cubicBezTo>
                  <a:lnTo>
                    <a:pt x="1517" y="10713"/>
                  </a:lnTo>
                  <a:cubicBezTo>
                    <a:pt x="1517" y="13274"/>
                    <a:pt x="497" y="15846"/>
                    <a:pt x="2014" y="18367"/>
                  </a:cubicBezTo>
                  <a:cubicBezTo>
                    <a:pt x="2759" y="19521"/>
                    <a:pt x="8607" y="20524"/>
                    <a:pt x="12248" y="21600"/>
                  </a:cubicBezTo>
                  <a:cubicBezTo>
                    <a:pt x="15393" y="20547"/>
                    <a:pt x="21241" y="19471"/>
                    <a:pt x="21241" y="18412"/>
                  </a:cubicBezTo>
                  <a:cubicBezTo>
                    <a:pt x="21600" y="13100"/>
                    <a:pt x="20717" y="7805"/>
                    <a:pt x="19338" y="2493"/>
                  </a:cubicBezTo>
                  <a:cubicBezTo>
                    <a:pt x="19090" y="1642"/>
                    <a:pt x="14152" y="824"/>
                    <a:pt x="1139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" name="Google Shape;648;p26"/>
            <p:cNvSpPr/>
            <p:nvPr/>
          </p:nvSpPr>
          <p:spPr>
            <a:xfrm>
              <a:off x="3105915" y="1556321"/>
              <a:ext cx="33390" cy="10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7" h="21600" fill="norm" stroke="1" extrusionOk="0">
                  <a:moveTo>
                    <a:pt x="0" y="0"/>
                  </a:moveTo>
                  <a:cubicBezTo>
                    <a:pt x="5305" y="6969"/>
                    <a:pt x="917" y="14418"/>
                    <a:pt x="9580" y="21600"/>
                  </a:cubicBezTo>
                  <a:cubicBezTo>
                    <a:pt x="21600" y="14940"/>
                    <a:pt x="15392" y="141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" name="Google Shape;649;p26"/>
            <p:cNvSpPr/>
            <p:nvPr/>
          </p:nvSpPr>
          <p:spPr>
            <a:xfrm>
              <a:off x="3101472" y="2805740"/>
              <a:ext cx="24262" cy="10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5474" y="0"/>
                  </a:moveTo>
                  <a:cubicBezTo>
                    <a:pt x="3734" y="990"/>
                    <a:pt x="330" y="1956"/>
                    <a:pt x="228" y="2980"/>
                  </a:cubicBezTo>
                  <a:cubicBezTo>
                    <a:pt x="-156" y="6493"/>
                    <a:pt x="-156" y="10036"/>
                    <a:pt x="1021" y="13549"/>
                  </a:cubicBezTo>
                  <a:cubicBezTo>
                    <a:pt x="2096" y="16231"/>
                    <a:pt x="5167" y="18895"/>
                    <a:pt x="7266" y="21577"/>
                  </a:cubicBezTo>
                  <a:cubicBezTo>
                    <a:pt x="9364" y="21577"/>
                    <a:pt x="11361" y="21577"/>
                    <a:pt x="13459" y="21600"/>
                  </a:cubicBezTo>
                  <a:cubicBezTo>
                    <a:pt x="16044" y="19404"/>
                    <a:pt x="20523" y="17203"/>
                    <a:pt x="20727" y="14978"/>
                  </a:cubicBezTo>
                  <a:cubicBezTo>
                    <a:pt x="21444" y="10762"/>
                    <a:pt x="20395" y="6499"/>
                    <a:pt x="18399" y="2278"/>
                  </a:cubicBezTo>
                  <a:cubicBezTo>
                    <a:pt x="17938" y="1423"/>
                    <a:pt x="9953" y="749"/>
                    <a:pt x="54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" name="Google Shape;650;p26"/>
            <p:cNvSpPr/>
            <p:nvPr/>
          </p:nvSpPr>
          <p:spPr>
            <a:xfrm>
              <a:off x="2916122" y="576497"/>
              <a:ext cx="213411" cy="146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444" y="0"/>
                  </a:moveTo>
                  <a:cubicBezTo>
                    <a:pt x="185" y="688"/>
                    <a:pt x="-102" y="1446"/>
                    <a:pt x="35" y="1955"/>
                  </a:cubicBezTo>
                  <a:cubicBezTo>
                    <a:pt x="620" y="4002"/>
                    <a:pt x="1292" y="6031"/>
                    <a:pt x="2002" y="7999"/>
                  </a:cubicBezTo>
                  <a:cubicBezTo>
                    <a:pt x="3420" y="11953"/>
                    <a:pt x="5268" y="13653"/>
                    <a:pt x="8077" y="13653"/>
                  </a:cubicBezTo>
                  <a:cubicBezTo>
                    <a:pt x="8408" y="13653"/>
                    <a:pt x="8755" y="13627"/>
                    <a:pt x="9116" y="13583"/>
                  </a:cubicBezTo>
                  <a:cubicBezTo>
                    <a:pt x="10349" y="13425"/>
                    <a:pt x="11594" y="13316"/>
                    <a:pt x="12826" y="13316"/>
                  </a:cubicBezTo>
                  <a:cubicBezTo>
                    <a:pt x="13002" y="13316"/>
                    <a:pt x="13182" y="13316"/>
                    <a:pt x="13361" y="13325"/>
                  </a:cubicBezTo>
                  <a:cubicBezTo>
                    <a:pt x="16029" y="13386"/>
                    <a:pt x="18232" y="14806"/>
                    <a:pt x="19734" y="18247"/>
                  </a:cubicBezTo>
                  <a:cubicBezTo>
                    <a:pt x="20241" y="19435"/>
                    <a:pt x="20913" y="20495"/>
                    <a:pt x="21498" y="21600"/>
                  </a:cubicBezTo>
                  <a:cubicBezTo>
                    <a:pt x="21050" y="13202"/>
                    <a:pt x="17435" y="8398"/>
                    <a:pt x="11880" y="7955"/>
                  </a:cubicBezTo>
                  <a:cubicBezTo>
                    <a:pt x="7432" y="7618"/>
                    <a:pt x="2892" y="7254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" name="Google Shape;651;p26"/>
            <p:cNvSpPr/>
            <p:nvPr/>
          </p:nvSpPr>
          <p:spPr>
            <a:xfrm>
              <a:off x="2194326" y="1904887"/>
              <a:ext cx="914464" cy="329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18612" y="1453"/>
                  </a:moveTo>
                  <a:cubicBezTo>
                    <a:pt x="19325" y="1453"/>
                    <a:pt x="20037" y="1461"/>
                    <a:pt x="20748" y="1475"/>
                  </a:cubicBezTo>
                  <a:lnTo>
                    <a:pt x="20748" y="18790"/>
                  </a:lnTo>
                  <a:cubicBezTo>
                    <a:pt x="20247" y="18720"/>
                    <a:pt x="19803" y="18683"/>
                    <a:pt x="19362" y="18586"/>
                  </a:cubicBezTo>
                  <a:cubicBezTo>
                    <a:pt x="18251" y="18343"/>
                    <a:pt x="17142" y="18240"/>
                    <a:pt x="16034" y="18240"/>
                  </a:cubicBezTo>
                  <a:cubicBezTo>
                    <a:pt x="14118" y="18240"/>
                    <a:pt x="12205" y="18547"/>
                    <a:pt x="10290" y="18977"/>
                  </a:cubicBezTo>
                  <a:cubicBezTo>
                    <a:pt x="8992" y="19260"/>
                    <a:pt x="7688" y="19297"/>
                    <a:pt x="6385" y="19457"/>
                  </a:cubicBezTo>
                  <a:cubicBezTo>
                    <a:pt x="4789" y="19659"/>
                    <a:pt x="3195" y="19859"/>
                    <a:pt x="1600" y="20053"/>
                  </a:cubicBezTo>
                  <a:cubicBezTo>
                    <a:pt x="1546" y="20061"/>
                    <a:pt x="1492" y="20063"/>
                    <a:pt x="1437" y="20063"/>
                  </a:cubicBezTo>
                  <a:cubicBezTo>
                    <a:pt x="1326" y="20063"/>
                    <a:pt x="1211" y="20053"/>
                    <a:pt x="1083" y="20053"/>
                  </a:cubicBezTo>
                  <a:cubicBezTo>
                    <a:pt x="885" y="14158"/>
                    <a:pt x="686" y="8324"/>
                    <a:pt x="492" y="2456"/>
                  </a:cubicBezTo>
                  <a:cubicBezTo>
                    <a:pt x="6550" y="1963"/>
                    <a:pt x="12588" y="1453"/>
                    <a:pt x="18612" y="1453"/>
                  </a:cubicBezTo>
                  <a:close/>
                  <a:moveTo>
                    <a:pt x="20709" y="0"/>
                  </a:moveTo>
                  <a:cubicBezTo>
                    <a:pt x="20654" y="0"/>
                    <a:pt x="20598" y="4"/>
                    <a:pt x="20545" y="4"/>
                  </a:cubicBezTo>
                  <a:cubicBezTo>
                    <a:pt x="15140" y="214"/>
                    <a:pt x="9736" y="441"/>
                    <a:pt x="4333" y="692"/>
                  </a:cubicBezTo>
                  <a:cubicBezTo>
                    <a:pt x="3208" y="746"/>
                    <a:pt x="2086" y="933"/>
                    <a:pt x="965" y="1092"/>
                  </a:cubicBezTo>
                  <a:cubicBezTo>
                    <a:pt x="801" y="1115"/>
                    <a:pt x="622" y="1364"/>
                    <a:pt x="470" y="1364"/>
                  </a:cubicBezTo>
                  <a:cubicBezTo>
                    <a:pt x="438" y="1364"/>
                    <a:pt x="406" y="1352"/>
                    <a:pt x="376" y="1323"/>
                  </a:cubicBezTo>
                  <a:cubicBezTo>
                    <a:pt x="297" y="1247"/>
                    <a:pt x="235" y="1213"/>
                    <a:pt x="188" y="1213"/>
                  </a:cubicBezTo>
                  <a:cubicBezTo>
                    <a:pt x="20" y="1213"/>
                    <a:pt x="25" y="1646"/>
                    <a:pt x="15" y="2188"/>
                  </a:cubicBezTo>
                  <a:cubicBezTo>
                    <a:pt x="-84" y="8297"/>
                    <a:pt x="341" y="14319"/>
                    <a:pt x="428" y="20393"/>
                  </a:cubicBezTo>
                  <a:cubicBezTo>
                    <a:pt x="433" y="20749"/>
                    <a:pt x="581" y="21309"/>
                    <a:pt x="696" y="21382"/>
                  </a:cubicBezTo>
                  <a:cubicBezTo>
                    <a:pt x="942" y="21538"/>
                    <a:pt x="1202" y="21600"/>
                    <a:pt x="1458" y="21600"/>
                  </a:cubicBezTo>
                  <a:cubicBezTo>
                    <a:pt x="1504" y="21600"/>
                    <a:pt x="1550" y="21598"/>
                    <a:pt x="1597" y="21594"/>
                  </a:cubicBezTo>
                  <a:cubicBezTo>
                    <a:pt x="2885" y="21478"/>
                    <a:pt x="4176" y="21309"/>
                    <a:pt x="5464" y="21174"/>
                  </a:cubicBezTo>
                  <a:cubicBezTo>
                    <a:pt x="6700" y="21052"/>
                    <a:pt x="7941" y="20978"/>
                    <a:pt x="9180" y="20819"/>
                  </a:cubicBezTo>
                  <a:cubicBezTo>
                    <a:pt x="11270" y="20545"/>
                    <a:pt x="13360" y="20045"/>
                    <a:pt x="15453" y="19946"/>
                  </a:cubicBezTo>
                  <a:cubicBezTo>
                    <a:pt x="15634" y="19939"/>
                    <a:pt x="15814" y="19935"/>
                    <a:pt x="15995" y="19935"/>
                  </a:cubicBezTo>
                  <a:cubicBezTo>
                    <a:pt x="17614" y="19935"/>
                    <a:pt x="19235" y="20234"/>
                    <a:pt x="20854" y="20349"/>
                  </a:cubicBezTo>
                  <a:cubicBezTo>
                    <a:pt x="20859" y="20349"/>
                    <a:pt x="20863" y="20349"/>
                    <a:pt x="20868" y="20349"/>
                  </a:cubicBezTo>
                  <a:cubicBezTo>
                    <a:pt x="21084" y="20349"/>
                    <a:pt x="21300" y="20150"/>
                    <a:pt x="21516" y="20053"/>
                  </a:cubicBezTo>
                  <a:cubicBezTo>
                    <a:pt x="21496" y="19931"/>
                    <a:pt x="21478" y="19814"/>
                    <a:pt x="21458" y="19698"/>
                  </a:cubicBezTo>
                  <a:cubicBezTo>
                    <a:pt x="21397" y="19280"/>
                    <a:pt x="21282" y="18852"/>
                    <a:pt x="21282" y="18433"/>
                  </a:cubicBezTo>
                  <a:cubicBezTo>
                    <a:pt x="21276" y="15333"/>
                    <a:pt x="21308" y="12234"/>
                    <a:pt x="21296" y="9135"/>
                  </a:cubicBezTo>
                  <a:cubicBezTo>
                    <a:pt x="21282" y="6313"/>
                    <a:pt x="21237" y="3490"/>
                    <a:pt x="21187" y="666"/>
                  </a:cubicBezTo>
                  <a:cubicBezTo>
                    <a:pt x="21183" y="451"/>
                    <a:pt x="21052" y="155"/>
                    <a:pt x="20960" y="78"/>
                  </a:cubicBezTo>
                  <a:cubicBezTo>
                    <a:pt x="20882" y="12"/>
                    <a:pt x="20796" y="0"/>
                    <a:pt x="207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" name="Google Shape;652;p26"/>
            <p:cNvSpPr/>
            <p:nvPr/>
          </p:nvSpPr>
          <p:spPr>
            <a:xfrm>
              <a:off x="2215225" y="1927051"/>
              <a:ext cx="860940" cy="283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2" y="0"/>
                  </a:moveTo>
                  <a:cubicBezTo>
                    <a:pt x="12898" y="0"/>
                    <a:pt x="6460" y="591"/>
                    <a:pt x="0" y="1164"/>
                  </a:cubicBezTo>
                  <a:cubicBezTo>
                    <a:pt x="207" y="7975"/>
                    <a:pt x="419" y="14746"/>
                    <a:pt x="630" y="21589"/>
                  </a:cubicBezTo>
                  <a:cubicBezTo>
                    <a:pt x="766" y="21589"/>
                    <a:pt x="889" y="21600"/>
                    <a:pt x="1007" y="21600"/>
                  </a:cubicBezTo>
                  <a:cubicBezTo>
                    <a:pt x="1066" y="21600"/>
                    <a:pt x="1124" y="21598"/>
                    <a:pt x="1182" y="21589"/>
                  </a:cubicBezTo>
                  <a:cubicBezTo>
                    <a:pt x="2882" y="21354"/>
                    <a:pt x="4583" y="21124"/>
                    <a:pt x="6284" y="20899"/>
                  </a:cubicBezTo>
                  <a:cubicBezTo>
                    <a:pt x="7674" y="20711"/>
                    <a:pt x="9064" y="20671"/>
                    <a:pt x="10448" y="20339"/>
                  </a:cubicBezTo>
                  <a:cubicBezTo>
                    <a:pt x="12490" y="19841"/>
                    <a:pt x="14530" y="19484"/>
                    <a:pt x="16573" y="19484"/>
                  </a:cubicBezTo>
                  <a:cubicBezTo>
                    <a:pt x="17755" y="19484"/>
                    <a:pt x="18937" y="19604"/>
                    <a:pt x="20121" y="19886"/>
                  </a:cubicBezTo>
                  <a:cubicBezTo>
                    <a:pt x="20592" y="19999"/>
                    <a:pt x="21065" y="20042"/>
                    <a:pt x="21600" y="20123"/>
                  </a:cubicBezTo>
                  <a:lnTo>
                    <a:pt x="21600" y="25"/>
                  </a:lnTo>
                  <a:cubicBezTo>
                    <a:pt x="20841" y="9"/>
                    <a:pt x="20082" y="0"/>
                    <a:pt x="1932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" name="Google Shape;653;p26"/>
            <p:cNvSpPr/>
            <p:nvPr/>
          </p:nvSpPr>
          <p:spPr>
            <a:xfrm>
              <a:off x="2718294" y="799007"/>
              <a:ext cx="347292" cy="209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20" y="0"/>
                  </a:moveTo>
                  <a:cubicBezTo>
                    <a:pt x="2753" y="3308"/>
                    <a:pt x="1021" y="4796"/>
                    <a:pt x="0" y="7042"/>
                  </a:cubicBezTo>
                  <a:lnTo>
                    <a:pt x="4021" y="7042"/>
                  </a:lnTo>
                  <a:cubicBezTo>
                    <a:pt x="5369" y="7042"/>
                    <a:pt x="6720" y="6987"/>
                    <a:pt x="8069" y="6987"/>
                  </a:cubicBezTo>
                  <a:cubicBezTo>
                    <a:pt x="8979" y="6987"/>
                    <a:pt x="9888" y="7011"/>
                    <a:pt x="10794" y="7097"/>
                  </a:cubicBezTo>
                  <a:cubicBezTo>
                    <a:pt x="12376" y="7238"/>
                    <a:pt x="12883" y="8401"/>
                    <a:pt x="12883" y="11082"/>
                  </a:cubicBezTo>
                  <a:cubicBezTo>
                    <a:pt x="12883" y="13493"/>
                    <a:pt x="12765" y="15908"/>
                    <a:pt x="12814" y="18304"/>
                  </a:cubicBezTo>
                  <a:cubicBezTo>
                    <a:pt x="12831" y="19048"/>
                    <a:pt x="13152" y="20113"/>
                    <a:pt x="13517" y="20422"/>
                  </a:cubicBezTo>
                  <a:cubicBezTo>
                    <a:pt x="14241" y="21040"/>
                    <a:pt x="15103" y="21224"/>
                    <a:pt x="15916" y="21600"/>
                  </a:cubicBezTo>
                  <a:cubicBezTo>
                    <a:pt x="16405" y="20281"/>
                    <a:pt x="16827" y="18993"/>
                    <a:pt x="17343" y="17827"/>
                  </a:cubicBezTo>
                  <a:cubicBezTo>
                    <a:pt x="17630" y="17184"/>
                    <a:pt x="18036" y="16578"/>
                    <a:pt x="18474" y="16244"/>
                  </a:cubicBezTo>
                  <a:cubicBezTo>
                    <a:pt x="18522" y="16205"/>
                    <a:pt x="18577" y="16189"/>
                    <a:pt x="18638" y="16189"/>
                  </a:cubicBezTo>
                  <a:cubicBezTo>
                    <a:pt x="18819" y="16189"/>
                    <a:pt x="19042" y="16336"/>
                    <a:pt x="19250" y="16452"/>
                  </a:cubicBezTo>
                  <a:lnTo>
                    <a:pt x="20181" y="16452"/>
                  </a:lnTo>
                  <a:cubicBezTo>
                    <a:pt x="20824" y="16101"/>
                    <a:pt x="21169" y="15920"/>
                    <a:pt x="21600" y="15697"/>
                  </a:cubicBezTo>
                  <a:cubicBezTo>
                    <a:pt x="21348" y="14922"/>
                    <a:pt x="21077" y="14277"/>
                    <a:pt x="20890" y="13564"/>
                  </a:cubicBezTo>
                  <a:cubicBezTo>
                    <a:pt x="19724" y="9034"/>
                    <a:pt x="17402" y="6353"/>
                    <a:pt x="14834" y="4952"/>
                  </a:cubicBezTo>
                  <a:cubicBezTo>
                    <a:pt x="10931" y="2819"/>
                    <a:pt x="6843" y="1613"/>
                    <a:pt x="28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" name="Google Shape;654;p26"/>
            <p:cNvSpPr/>
            <p:nvPr/>
          </p:nvSpPr>
          <p:spPr>
            <a:xfrm>
              <a:off x="2202069" y="2398473"/>
              <a:ext cx="809698" cy="9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1167" y="0"/>
                  </a:moveTo>
                  <a:cubicBezTo>
                    <a:pt x="21037" y="0"/>
                    <a:pt x="20892" y="368"/>
                    <a:pt x="20767" y="630"/>
                  </a:cubicBezTo>
                  <a:cubicBezTo>
                    <a:pt x="20532" y="1125"/>
                    <a:pt x="20305" y="2060"/>
                    <a:pt x="20081" y="2937"/>
                  </a:cubicBezTo>
                  <a:cubicBezTo>
                    <a:pt x="19709" y="4331"/>
                    <a:pt x="19341" y="5818"/>
                    <a:pt x="18968" y="7283"/>
                  </a:cubicBezTo>
                  <a:cubicBezTo>
                    <a:pt x="18768" y="8089"/>
                    <a:pt x="18565" y="8500"/>
                    <a:pt x="18368" y="8500"/>
                  </a:cubicBezTo>
                  <a:cubicBezTo>
                    <a:pt x="18097" y="8500"/>
                    <a:pt x="17837" y="7721"/>
                    <a:pt x="17611" y="6143"/>
                  </a:cubicBezTo>
                  <a:cubicBezTo>
                    <a:pt x="17172" y="3036"/>
                    <a:pt x="16733" y="1493"/>
                    <a:pt x="16274" y="1493"/>
                  </a:cubicBezTo>
                  <a:cubicBezTo>
                    <a:pt x="15940" y="1493"/>
                    <a:pt x="15596" y="2314"/>
                    <a:pt x="15235" y="3942"/>
                  </a:cubicBezTo>
                  <a:cubicBezTo>
                    <a:pt x="14853" y="5662"/>
                    <a:pt x="14472" y="6455"/>
                    <a:pt x="14086" y="6455"/>
                  </a:cubicBezTo>
                  <a:cubicBezTo>
                    <a:pt x="13686" y="6455"/>
                    <a:pt x="13280" y="5605"/>
                    <a:pt x="12860" y="4069"/>
                  </a:cubicBezTo>
                  <a:cubicBezTo>
                    <a:pt x="12564" y="2972"/>
                    <a:pt x="12217" y="2534"/>
                    <a:pt x="11872" y="2534"/>
                  </a:cubicBezTo>
                  <a:cubicBezTo>
                    <a:pt x="11679" y="2534"/>
                    <a:pt x="11486" y="2675"/>
                    <a:pt x="11303" y="2909"/>
                  </a:cubicBezTo>
                  <a:cubicBezTo>
                    <a:pt x="10639" y="3751"/>
                    <a:pt x="9989" y="5761"/>
                    <a:pt x="9350" y="7778"/>
                  </a:cubicBezTo>
                  <a:cubicBezTo>
                    <a:pt x="8752" y="9668"/>
                    <a:pt x="8145" y="10956"/>
                    <a:pt x="7537" y="10956"/>
                  </a:cubicBezTo>
                  <a:cubicBezTo>
                    <a:pt x="7207" y="10956"/>
                    <a:pt x="6878" y="10581"/>
                    <a:pt x="6548" y="9717"/>
                  </a:cubicBezTo>
                  <a:cubicBezTo>
                    <a:pt x="6104" y="8556"/>
                    <a:pt x="5671" y="7948"/>
                    <a:pt x="5249" y="7948"/>
                  </a:cubicBezTo>
                  <a:cubicBezTo>
                    <a:pt x="4565" y="7948"/>
                    <a:pt x="3906" y="9547"/>
                    <a:pt x="3263" y="13001"/>
                  </a:cubicBezTo>
                  <a:cubicBezTo>
                    <a:pt x="3140" y="13645"/>
                    <a:pt x="2996" y="13999"/>
                    <a:pt x="2859" y="14325"/>
                  </a:cubicBezTo>
                  <a:cubicBezTo>
                    <a:pt x="2568" y="15068"/>
                    <a:pt x="2287" y="15478"/>
                    <a:pt x="2017" y="15478"/>
                  </a:cubicBezTo>
                  <a:cubicBezTo>
                    <a:pt x="1434" y="15478"/>
                    <a:pt x="906" y="13553"/>
                    <a:pt x="454" y="8847"/>
                  </a:cubicBezTo>
                  <a:cubicBezTo>
                    <a:pt x="375" y="7969"/>
                    <a:pt x="270" y="7318"/>
                    <a:pt x="176" y="6575"/>
                  </a:cubicBezTo>
                  <a:cubicBezTo>
                    <a:pt x="114" y="6738"/>
                    <a:pt x="57" y="6900"/>
                    <a:pt x="0" y="7063"/>
                  </a:cubicBezTo>
                  <a:cubicBezTo>
                    <a:pt x="54" y="9002"/>
                    <a:pt x="68" y="11175"/>
                    <a:pt x="180" y="12796"/>
                  </a:cubicBezTo>
                  <a:cubicBezTo>
                    <a:pt x="461" y="16887"/>
                    <a:pt x="880" y="19548"/>
                    <a:pt x="1412" y="20779"/>
                  </a:cubicBezTo>
                  <a:cubicBezTo>
                    <a:pt x="1658" y="21338"/>
                    <a:pt x="1900" y="21600"/>
                    <a:pt x="2137" y="21600"/>
                  </a:cubicBezTo>
                  <a:cubicBezTo>
                    <a:pt x="2748" y="21600"/>
                    <a:pt x="3329" y="19894"/>
                    <a:pt x="3877" y="17276"/>
                  </a:cubicBezTo>
                  <a:cubicBezTo>
                    <a:pt x="4324" y="15117"/>
                    <a:pt x="4763" y="14048"/>
                    <a:pt x="5222" y="14048"/>
                  </a:cubicBezTo>
                  <a:cubicBezTo>
                    <a:pt x="5486" y="14048"/>
                    <a:pt x="5757" y="14402"/>
                    <a:pt x="6039" y="15103"/>
                  </a:cubicBezTo>
                  <a:cubicBezTo>
                    <a:pt x="6546" y="16377"/>
                    <a:pt x="7051" y="17014"/>
                    <a:pt x="7552" y="17014"/>
                  </a:cubicBezTo>
                  <a:cubicBezTo>
                    <a:pt x="8285" y="17014"/>
                    <a:pt x="9012" y="15655"/>
                    <a:pt x="9726" y="12959"/>
                  </a:cubicBezTo>
                  <a:cubicBezTo>
                    <a:pt x="10058" y="11692"/>
                    <a:pt x="10397" y="10559"/>
                    <a:pt x="10737" y="9462"/>
                  </a:cubicBezTo>
                  <a:cubicBezTo>
                    <a:pt x="11129" y="8224"/>
                    <a:pt x="11538" y="7070"/>
                    <a:pt x="11942" y="7070"/>
                  </a:cubicBezTo>
                  <a:cubicBezTo>
                    <a:pt x="12176" y="7070"/>
                    <a:pt x="12409" y="7460"/>
                    <a:pt x="12636" y="8450"/>
                  </a:cubicBezTo>
                  <a:cubicBezTo>
                    <a:pt x="13103" y="10496"/>
                    <a:pt x="13560" y="11437"/>
                    <a:pt x="14011" y="11437"/>
                  </a:cubicBezTo>
                  <a:cubicBezTo>
                    <a:pt x="14541" y="11437"/>
                    <a:pt x="15061" y="10149"/>
                    <a:pt x="15582" y="7835"/>
                  </a:cubicBezTo>
                  <a:cubicBezTo>
                    <a:pt x="15816" y="6794"/>
                    <a:pt x="16033" y="6278"/>
                    <a:pt x="16241" y="6278"/>
                  </a:cubicBezTo>
                  <a:cubicBezTo>
                    <a:pt x="16560" y="6278"/>
                    <a:pt x="16856" y="7488"/>
                    <a:pt x="17160" y="9880"/>
                  </a:cubicBezTo>
                  <a:cubicBezTo>
                    <a:pt x="17535" y="12810"/>
                    <a:pt x="17958" y="14325"/>
                    <a:pt x="18408" y="14325"/>
                  </a:cubicBezTo>
                  <a:cubicBezTo>
                    <a:pt x="18660" y="14325"/>
                    <a:pt x="18919" y="13850"/>
                    <a:pt x="19184" y="12895"/>
                  </a:cubicBezTo>
                  <a:cubicBezTo>
                    <a:pt x="19787" y="10722"/>
                    <a:pt x="20387" y="8521"/>
                    <a:pt x="20986" y="6278"/>
                  </a:cubicBezTo>
                  <a:cubicBezTo>
                    <a:pt x="21210" y="5471"/>
                    <a:pt x="21600" y="5499"/>
                    <a:pt x="21510" y="2357"/>
                  </a:cubicBezTo>
                  <a:cubicBezTo>
                    <a:pt x="21455" y="524"/>
                    <a:pt x="21321" y="0"/>
                    <a:pt x="2116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" name="Google Shape;655;p26"/>
            <p:cNvSpPr/>
            <p:nvPr/>
          </p:nvSpPr>
          <p:spPr>
            <a:xfrm>
              <a:off x="2735768" y="2726562"/>
              <a:ext cx="265309" cy="5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600" fill="norm" stroke="1" extrusionOk="0">
                  <a:moveTo>
                    <a:pt x="544" y="0"/>
                  </a:moveTo>
                  <a:cubicBezTo>
                    <a:pt x="-545" y="6998"/>
                    <a:pt x="59" y="17541"/>
                    <a:pt x="1835" y="18964"/>
                  </a:cubicBezTo>
                  <a:cubicBezTo>
                    <a:pt x="2317" y="19361"/>
                    <a:pt x="2823" y="19559"/>
                    <a:pt x="3333" y="19559"/>
                  </a:cubicBezTo>
                  <a:cubicBezTo>
                    <a:pt x="4285" y="19559"/>
                    <a:pt x="5254" y="18871"/>
                    <a:pt x="6124" y="17471"/>
                  </a:cubicBezTo>
                  <a:cubicBezTo>
                    <a:pt x="7072" y="15932"/>
                    <a:pt x="7982" y="15290"/>
                    <a:pt x="8888" y="15290"/>
                  </a:cubicBezTo>
                  <a:cubicBezTo>
                    <a:pt x="9929" y="15290"/>
                    <a:pt x="10966" y="16142"/>
                    <a:pt x="12055" y="17425"/>
                  </a:cubicBezTo>
                  <a:cubicBezTo>
                    <a:pt x="14287" y="20095"/>
                    <a:pt x="16624" y="20854"/>
                    <a:pt x="18931" y="21588"/>
                  </a:cubicBezTo>
                  <a:cubicBezTo>
                    <a:pt x="18960" y="21600"/>
                    <a:pt x="18986" y="21600"/>
                    <a:pt x="19014" y="21600"/>
                  </a:cubicBezTo>
                  <a:cubicBezTo>
                    <a:pt x="19677" y="21600"/>
                    <a:pt x="20371" y="19139"/>
                    <a:pt x="21055" y="17856"/>
                  </a:cubicBezTo>
                  <a:cubicBezTo>
                    <a:pt x="21013" y="16888"/>
                    <a:pt x="20968" y="15873"/>
                    <a:pt x="20935" y="14917"/>
                  </a:cubicBezTo>
                  <a:cubicBezTo>
                    <a:pt x="20366" y="14112"/>
                    <a:pt x="19816" y="13051"/>
                    <a:pt x="19244" y="12608"/>
                  </a:cubicBezTo>
                  <a:cubicBezTo>
                    <a:pt x="17325" y="11115"/>
                    <a:pt x="15340" y="10952"/>
                    <a:pt x="13509" y="8281"/>
                  </a:cubicBezTo>
                  <a:cubicBezTo>
                    <a:pt x="11973" y="6076"/>
                    <a:pt x="10482" y="4689"/>
                    <a:pt x="8986" y="4689"/>
                  </a:cubicBezTo>
                  <a:cubicBezTo>
                    <a:pt x="7653" y="4689"/>
                    <a:pt x="6312" y="5785"/>
                    <a:pt x="4930" y="8386"/>
                  </a:cubicBezTo>
                  <a:cubicBezTo>
                    <a:pt x="4147" y="9890"/>
                    <a:pt x="3580" y="10683"/>
                    <a:pt x="3121" y="10683"/>
                  </a:cubicBezTo>
                  <a:cubicBezTo>
                    <a:pt x="2223" y="10683"/>
                    <a:pt x="1741" y="7628"/>
                    <a:pt x="857" y="793"/>
                  </a:cubicBezTo>
                  <a:cubicBezTo>
                    <a:pt x="791" y="373"/>
                    <a:pt x="638" y="222"/>
                    <a:pt x="5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" name="Google Shape;656;p26"/>
            <p:cNvSpPr/>
            <p:nvPr/>
          </p:nvSpPr>
          <p:spPr>
            <a:xfrm>
              <a:off x="2209975" y="2560621"/>
              <a:ext cx="743305" cy="7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5708" y="0"/>
                  </a:moveTo>
                  <a:cubicBezTo>
                    <a:pt x="5364" y="0"/>
                    <a:pt x="5010" y="1142"/>
                    <a:pt x="4672" y="2925"/>
                  </a:cubicBezTo>
                  <a:cubicBezTo>
                    <a:pt x="4380" y="4454"/>
                    <a:pt x="4097" y="6237"/>
                    <a:pt x="3805" y="7800"/>
                  </a:cubicBezTo>
                  <a:cubicBezTo>
                    <a:pt x="3182" y="11182"/>
                    <a:pt x="2708" y="12921"/>
                    <a:pt x="2266" y="12921"/>
                  </a:cubicBezTo>
                  <a:cubicBezTo>
                    <a:pt x="1719" y="12921"/>
                    <a:pt x="1222" y="10233"/>
                    <a:pt x="558" y="4656"/>
                  </a:cubicBezTo>
                  <a:cubicBezTo>
                    <a:pt x="519" y="4383"/>
                    <a:pt x="492" y="3856"/>
                    <a:pt x="448" y="3777"/>
                  </a:cubicBezTo>
                  <a:cubicBezTo>
                    <a:pt x="322" y="3496"/>
                    <a:pt x="192" y="3329"/>
                    <a:pt x="61" y="3127"/>
                  </a:cubicBezTo>
                  <a:cubicBezTo>
                    <a:pt x="47" y="4620"/>
                    <a:pt x="-40" y="6553"/>
                    <a:pt x="23" y="7484"/>
                  </a:cubicBezTo>
                  <a:cubicBezTo>
                    <a:pt x="507" y="14722"/>
                    <a:pt x="1144" y="21600"/>
                    <a:pt x="2015" y="21600"/>
                  </a:cubicBezTo>
                  <a:cubicBezTo>
                    <a:pt x="2184" y="21600"/>
                    <a:pt x="2363" y="21336"/>
                    <a:pt x="2551" y="20766"/>
                  </a:cubicBezTo>
                  <a:cubicBezTo>
                    <a:pt x="3359" y="18315"/>
                    <a:pt x="4144" y="14889"/>
                    <a:pt x="4900" y="11147"/>
                  </a:cubicBezTo>
                  <a:cubicBezTo>
                    <a:pt x="5175" y="9803"/>
                    <a:pt x="5434" y="8969"/>
                    <a:pt x="5687" y="8969"/>
                  </a:cubicBezTo>
                  <a:cubicBezTo>
                    <a:pt x="5927" y="8969"/>
                    <a:pt x="6163" y="9715"/>
                    <a:pt x="6400" y="11498"/>
                  </a:cubicBezTo>
                  <a:cubicBezTo>
                    <a:pt x="7178" y="17349"/>
                    <a:pt x="8012" y="19852"/>
                    <a:pt x="8897" y="19852"/>
                  </a:cubicBezTo>
                  <a:cubicBezTo>
                    <a:pt x="9267" y="19852"/>
                    <a:pt x="9648" y="19413"/>
                    <a:pt x="10037" y="18587"/>
                  </a:cubicBezTo>
                  <a:cubicBezTo>
                    <a:pt x="10494" y="17621"/>
                    <a:pt x="10951" y="17050"/>
                    <a:pt x="11412" y="17050"/>
                  </a:cubicBezTo>
                  <a:cubicBezTo>
                    <a:pt x="11792" y="17050"/>
                    <a:pt x="12174" y="17436"/>
                    <a:pt x="12562" y="18315"/>
                  </a:cubicBezTo>
                  <a:cubicBezTo>
                    <a:pt x="13389" y="20133"/>
                    <a:pt x="14246" y="21363"/>
                    <a:pt x="15089" y="21363"/>
                  </a:cubicBezTo>
                  <a:cubicBezTo>
                    <a:pt x="15102" y="21363"/>
                    <a:pt x="15115" y="21363"/>
                    <a:pt x="15128" y="21363"/>
                  </a:cubicBezTo>
                  <a:cubicBezTo>
                    <a:pt x="16351" y="21363"/>
                    <a:pt x="17581" y="20238"/>
                    <a:pt x="18798" y="19035"/>
                  </a:cubicBezTo>
                  <a:cubicBezTo>
                    <a:pt x="19776" y="18069"/>
                    <a:pt x="20693" y="14766"/>
                    <a:pt x="21560" y="10093"/>
                  </a:cubicBezTo>
                  <a:cubicBezTo>
                    <a:pt x="21560" y="9408"/>
                    <a:pt x="21557" y="8723"/>
                    <a:pt x="21557" y="8081"/>
                  </a:cubicBezTo>
                  <a:cubicBezTo>
                    <a:pt x="21325" y="8081"/>
                    <a:pt x="21094" y="7932"/>
                    <a:pt x="20865" y="7932"/>
                  </a:cubicBezTo>
                  <a:cubicBezTo>
                    <a:pt x="20737" y="7932"/>
                    <a:pt x="20611" y="7976"/>
                    <a:pt x="20485" y="8116"/>
                  </a:cubicBezTo>
                  <a:cubicBezTo>
                    <a:pt x="19425" y="9329"/>
                    <a:pt x="18370" y="11305"/>
                    <a:pt x="17310" y="12104"/>
                  </a:cubicBezTo>
                  <a:cubicBezTo>
                    <a:pt x="16593" y="12623"/>
                    <a:pt x="15876" y="13106"/>
                    <a:pt x="15160" y="13106"/>
                  </a:cubicBezTo>
                  <a:cubicBezTo>
                    <a:pt x="14200" y="13106"/>
                    <a:pt x="13243" y="12245"/>
                    <a:pt x="12290" y="9452"/>
                  </a:cubicBezTo>
                  <a:cubicBezTo>
                    <a:pt x="12028" y="8687"/>
                    <a:pt x="11744" y="8362"/>
                    <a:pt x="11457" y="8362"/>
                  </a:cubicBezTo>
                  <a:cubicBezTo>
                    <a:pt x="11170" y="8362"/>
                    <a:pt x="10880" y="8687"/>
                    <a:pt x="10608" y="9206"/>
                  </a:cubicBezTo>
                  <a:cubicBezTo>
                    <a:pt x="10069" y="10286"/>
                    <a:pt x="9540" y="11033"/>
                    <a:pt x="9024" y="11033"/>
                  </a:cubicBezTo>
                  <a:cubicBezTo>
                    <a:pt x="8168" y="11033"/>
                    <a:pt x="7345" y="8969"/>
                    <a:pt x="6558" y="2890"/>
                  </a:cubicBezTo>
                  <a:cubicBezTo>
                    <a:pt x="6295" y="852"/>
                    <a:pt x="6006" y="0"/>
                    <a:pt x="57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" name="Google Shape;657;p26"/>
            <p:cNvSpPr/>
            <p:nvPr/>
          </p:nvSpPr>
          <p:spPr>
            <a:xfrm>
              <a:off x="2392507" y="891371"/>
              <a:ext cx="509702" cy="88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759" y="4381"/>
                  </a:moveTo>
                  <a:cubicBezTo>
                    <a:pt x="2913" y="4452"/>
                    <a:pt x="3125" y="4502"/>
                    <a:pt x="3199" y="4590"/>
                  </a:cubicBezTo>
                  <a:cubicBezTo>
                    <a:pt x="3320" y="4726"/>
                    <a:pt x="3388" y="4892"/>
                    <a:pt x="3404" y="5045"/>
                  </a:cubicBezTo>
                  <a:cubicBezTo>
                    <a:pt x="3495" y="5956"/>
                    <a:pt x="3593" y="6867"/>
                    <a:pt x="3616" y="7779"/>
                  </a:cubicBezTo>
                  <a:cubicBezTo>
                    <a:pt x="3621" y="8025"/>
                    <a:pt x="3347" y="8273"/>
                    <a:pt x="3205" y="8518"/>
                  </a:cubicBezTo>
                  <a:lnTo>
                    <a:pt x="2949" y="8499"/>
                  </a:lnTo>
                  <a:cubicBezTo>
                    <a:pt x="2868" y="8329"/>
                    <a:pt x="2731" y="8163"/>
                    <a:pt x="2714" y="7991"/>
                  </a:cubicBezTo>
                  <a:cubicBezTo>
                    <a:pt x="2630" y="6881"/>
                    <a:pt x="2559" y="5771"/>
                    <a:pt x="2503" y="4660"/>
                  </a:cubicBezTo>
                  <a:cubicBezTo>
                    <a:pt x="2503" y="4567"/>
                    <a:pt x="2674" y="4474"/>
                    <a:pt x="2759" y="4381"/>
                  </a:cubicBezTo>
                  <a:close/>
                  <a:moveTo>
                    <a:pt x="5964" y="7013"/>
                  </a:moveTo>
                  <a:cubicBezTo>
                    <a:pt x="6152" y="7090"/>
                    <a:pt x="6439" y="7146"/>
                    <a:pt x="6519" y="7252"/>
                  </a:cubicBezTo>
                  <a:cubicBezTo>
                    <a:pt x="6691" y="7477"/>
                    <a:pt x="6866" y="7732"/>
                    <a:pt x="6844" y="7971"/>
                  </a:cubicBezTo>
                  <a:cubicBezTo>
                    <a:pt x="6787" y="8690"/>
                    <a:pt x="6651" y="9409"/>
                    <a:pt x="6501" y="10125"/>
                  </a:cubicBezTo>
                  <a:cubicBezTo>
                    <a:pt x="6484" y="10215"/>
                    <a:pt x="6214" y="10288"/>
                    <a:pt x="6061" y="10368"/>
                  </a:cubicBezTo>
                  <a:cubicBezTo>
                    <a:pt x="5987" y="10268"/>
                    <a:pt x="5844" y="10169"/>
                    <a:pt x="5838" y="10066"/>
                  </a:cubicBezTo>
                  <a:cubicBezTo>
                    <a:pt x="5809" y="9681"/>
                    <a:pt x="5827" y="9300"/>
                    <a:pt x="5827" y="8916"/>
                  </a:cubicBezTo>
                  <a:lnTo>
                    <a:pt x="5862" y="8916"/>
                  </a:lnTo>
                  <a:cubicBezTo>
                    <a:pt x="5804" y="8399"/>
                    <a:pt x="5731" y="7885"/>
                    <a:pt x="5702" y="7369"/>
                  </a:cubicBezTo>
                  <a:cubicBezTo>
                    <a:pt x="5696" y="7252"/>
                    <a:pt x="5873" y="7132"/>
                    <a:pt x="5964" y="7013"/>
                  </a:cubicBezTo>
                  <a:close/>
                  <a:moveTo>
                    <a:pt x="3457" y="9937"/>
                  </a:moveTo>
                  <a:cubicBezTo>
                    <a:pt x="3650" y="10052"/>
                    <a:pt x="3942" y="10149"/>
                    <a:pt x="4010" y="10285"/>
                  </a:cubicBezTo>
                  <a:cubicBezTo>
                    <a:pt x="4136" y="10536"/>
                    <a:pt x="4149" y="10808"/>
                    <a:pt x="4177" y="11070"/>
                  </a:cubicBezTo>
                  <a:cubicBezTo>
                    <a:pt x="4233" y="11547"/>
                    <a:pt x="4262" y="12022"/>
                    <a:pt x="4296" y="12499"/>
                  </a:cubicBezTo>
                  <a:cubicBezTo>
                    <a:pt x="4313" y="12499"/>
                    <a:pt x="4329" y="12499"/>
                    <a:pt x="4348" y="12502"/>
                  </a:cubicBezTo>
                  <a:cubicBezTo>
                    <a:pt x="4291" y="12750"/>
                    <a:pt x="4262" y="13002"/>
                    <a:pt x="4159" y="13245"/>
                  </a:cubicBezTo>
                  <a:cubicBezTo>
                    <a:pt x="4120" y="13341"/>
                    <a:pt x="3919" y="13414"/>
                    <a:pt x="3787" y="13497"/>
                  </a:cubicBezTo>
                  <a:cubicBezTo>
                    <a:pt x="3650" y="13417"/>
                    <a:pt x="3433" y="13347"/>
                    <a:pt x="3398" y="13254"/>
                  </a:cubicBezTo>
                  <a:cubicBezTo>
                    <a:pt x="3273" y="12906"/>
                    <a:pt x="3160" y="12551"/>
                    <a:pt x="3131" y="12197"/>
                  </a:cubicBezTo>
                  <a:cubicBezTo>
                    <a:pt x="3073" y="11577"/>
                    <a:pt x="3063" y="10954"/>
                    <a:pt x="3084" y="10331"/>
                  </a:cubicBezTo>
                  <a:cubicBezTo>
                    <a:pt x="3091" y="10198"/>
                    <a:pt x="3325" y="10069"/>
                    <a:pt x="3457" y="9937"/>
                  </a:cubicBezTo>
                  <a:close/>
                  <a:moveTo>
                    <a:pt x="20631" y="0"/>
                  </a:moveTo>
                  <a:cubicBezTo>
                    <a:pt x="20540" y="0"/>
                    <a:pt x="20438" y="1"/>
                    <a:pt x="20323" y="4"/>
                  </a:cubicBezTo>
                  <a:cubicBezTo>
                    <a:pt x="17512" y="46"/>
                    <a:pt x="14705" y="103"/>
                    <a:pt x="11899" y="163"/>
                  </a:cubicBezTo>
                  <a:cubicBezTo>
                    <a:pt x="8225" y="245"/>
                    <a:pt x="4688" y="772"/>
                    <a:pt x="1152" y="1312"/>
                  </a:cubicBezTo>
                  <a:cubicBezTo>
                    <a:pt x="483" y="1412"/>
                    <a:pt x="203" y="1640"/>
                    <a:pt x="198" y="2058"/>
                  </a:cubicBezTo>
                  <a:cubicBezTo>
                    <a:pt x="180" y="3209"/>
                    <a:pt x="89" y="4362"/>
                    <a:pt x="43" y="5515"/>
                  </a:cubicBezTo>
                  <a:cubicBezTo>
                    <a:pt x="-145" y="10113"/>
                    <a:pt x="227" y="14677"/>
                    <a:pt x="2408" y="19135"/>
                  </a:cubicBezTo>
                  <a:cubicBezTo>
                    <a:pt x="2786" y="19906"/>
                    <a:pt x="3180" y="20676"/>
                    <a:pt x="3570" y="21445"/>
                  </a:cubicBezTo>
                  <a:cubicBezTo>
                    <a:pt x="4718" y="20281"/>
                    <a:pt x="5707" y="19121"/>
                    <a:pt x="6688" y="17961"/>
                  </a:cubicBezTo>
                  <a:cubicBezTo>
                    <a:pt x="6969" y="17629"/>
                    <a:pt x="7215" y="17284"/>
                    <a:pt x="7517" y="16960"/>
                  </a:cubicBezTo>
                  <a:cubicBezTo>
                    <a:pt x="7742" y="16719"/>
                    <a:pt x="7965" y="16595"/>
                    <a:pt x="8209" y="16595"/>
                  </a:cubicBezTo>
                  <a:cubicBezTo>
                    <a:pt x="8411" y="16595"/>
                    <a:pt x="8628" y="16681"/>
                    <a:pt x="8872" y="16857"/>
                  </a:cubicBezTo>
                  <a:cubicBezTo>
                    <a:pt x="9906" y="17596"/>
                    <a:pt x="10803" y="18398"/>
                    <a:pt x="11849" y="19128"/>
                  </a:cubicBezTo>
                  <a:cubicBezTo>
                    <a:pt x="13077" y="19979"/>
                    <a:pt x="14404" y="20778"/>
                    <a:pt x="15689" y="21600"/>
                  </a:cubicBezTo>
                  <a:cubicBezTo>
                    <a:pt x="15758" y="21580"/>
                    <a:pt x="15820" y="21560"/>
                    <a:pt x="15889" y="21541"/>
                  </a:cubicBezTo>
                  <a:cubicBezTo>
                    <a:pt x="15901" y="21441"/>
                    <a:pt x="15946" y="21338"/>
                    <a:pt x="15930" y="21239"/>
                  </a:cubicBezTo>
                  <a:cubicBezTo>
                    <a:pt x="15850" y="20576"/>
                    <a:pt x="15753" y="19916"/>
                    <a:pt x="15672" y="19257"/>
                  </a:cubicBezTo>
                  <a:cubicBezTo>
                    <a:pt x="15370" y="16628"/>
                    <a:pt x="14970" y="14003"/>
                    <a:pt x="14793" y="11371"/>
                  </a:cubicBezTo>
                  <a:cubicBezTo>
                    <a:pt x="14644" y="9138"/>
                    <a:pt x="15153" y="6927"/>
                    <a:pt x="16284" y="4782"/>
                  </a:cubicBezTo>
                  <a:cubicBezTo>
                    <a:pt x="16923" y="3569"/>
                    <a:pt x="18079" y="2582"/>
                    <a:pt x="20398" y="2263"/>
                  </a:cubicBezTo>
                  <a:cubicBezTo>
                    <a:pt x="20696" y="2224"/>
                    <a:pt x="21009" y="2217"/>
                    <a:pt x="21439" y="2187"/>
                  </a:cubicBezTo>
                  <a:cubicBezTo>
                    <a:pt x="21439" y="1651"/>
                    <a:pt x="21455" y="1137"/>
                    <a:pt x="21433" y="620"/>
                  </a:cubicBezTo>
                  <a:cubicBezTo>
                    <a:pt x="21408" y="83"/>
                    <a:pt x="21368" y="0"/>
                    <a:pt x="206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" name="Google Shape;658;p26"/>
            <p:cNvSpPr/>
            <p:nvPr/>
          </p:nvSpPr>
          <p:spPr>
            <a:xfrm>
              <a:off x="2759571" y="458620"/>
              <a:ext cx="77051" cy="8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9104" y="0"/>
                  </a:moveTo>
                  <a:cubicBezTo>
                    <a:pt x="9079" y="0"/>
                    <a:pt x="9063" y="0"/>
                    <a:pt x="9046" y="0"/>
                  </a:cubicBezTo>
                  <a:cubicBezTo>
                    <a:pt x="4011" y="29"/>
                    <a:pt x="-33" y="4169"/>
                    <a:pt x="0" y="9292"/>
                  </a:cubicBezTo>
                  <a:cubicBezTo>
                    <a:pt x="0" y="16521"/>
                    <a:pt x="4275" y="21497"/>
                    <a:pt x="10524" y="21600"/>
                  </a:cubicBezTo>
                  <a:cubicBezTo>
                    <a:pt x="10598" y="21600"/>
                    <a:pt x="10672" y="21600"/>
                    <a:pt x="10746" y="21600"/>
                  </a:cubicBezTo>
                  <a:cubicBezTo>
                    <a:pt x="16763" y="21600"/>
                    <a:pt x="21377" y="17703"/>
                    <a:pt x="21460" y="12521"/>
                  </a:cubicBezTo>
                  <a:cubicBezTo>
                    <a:pt x="21567" y="5872"/>
                    <a:pt x="15732" y="0"/>
                    <a:pt x="91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" name="Google Shape;659;p26"/>
            <p:cNvSpPr/>
            <p:nvPr/>
          </p:nvSpPr>
          <p:spPr>
            <a:xfrm>
              <a:off x="2715622" y="302842"/>
              <a:ext cx="67035" cy="9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0" h="21600" fill="norm" stroke="1" extrusionOk="0">
                  <a:moveTo>
                    <a:pt x="8951" y="0"/>
                  </a:moveTo>
                  <a:cubicBezTo>
                    <a:pt x="7719" y="0"/>
                    <a:pt x="6454" y="433"/>
                    <a:pt x="5358" y="1408"/>
                  </a:cubicBezTo>
                  <a:cubicBezTo>
                    <a:pt x="255" y="6001"/>
                    <a:pt x="-2520" y="12139"/>
                    <a:pt x="3122" y="18462"/>
                  </a:cubicBezTo>
                  <a:cubicBezTo>
                    <a:pt x="4986" y="20570"/>
                    <a:pt x="7399" y="21600"/>
                    <a:pt x="9752" y="21600"/>
                  </a:cubicBezTo>
                  <a:cubicBezTo>
                    <a:pt x="12476" y="21600"/>
                    <a:pt x="15116" y="20227"/>
                    <a:pt x="16727" y="17522"/>
                  </a:cubicBezTo>
                  <a:cubicBezTo>
                    <a:pt x="17655" y="15991"/>
                    <a:pt x="17849" y="14185"/>
                    <a:pt x="18388" y="12523"/>
                  </a:cubicBezTo>
                  <a:lnTo>
                    <a:pt x="19080" y="12050"/>
                  </a:lnTo>
                  <a:cubicBezTo>
                    <a:pt x="17233" y="8754"/>
                    <a:pt x="15808" y="5191"/>
                    <a:pt x="13362" y="2128"/>
                  </a:cubicBezTo>
                  <a:cubicBezTo>
                    <a:pt x="12316" y="817"/>
                    <a:pt x="10663" y="0"/>
                    <a:pt x="895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" name="Google Shape;660;p26"/>
            <p:cNvSpPr/>
            <p:nvPr/>
          </p:nvSpPr>
          <p:spPr>
            <a:xfrm>
              <a:off x="2553492" y="523159"/>
              <a:ext cx="115273" cy="68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9310" y="0"/>
                  </a:moveTo>
                  <a:cubicBezTo>
                    <a:pt x="19310" y="0"/>
                    <a:pt x="19310" y="0"/>
                    <a:pt x="19310" y="0"/>
                  </a:cubicBezTo>
                  <a:cubicBezTo>
                    <a:pt x="18405" y="37"/>
                    <a:pt x="17173" y="853"/>
                    <a:pt x="16680" y="2062"/>
                  </a:cubicBezTo>
                  <a:cubicBezTo>
                    <a:pt x="15823" y="4114"/>
                    <a:pt x="15405" y="6653"/>
                    <a:pt x="14912" y="9099"/>
                  </a:cubicBezTo>
                  <a:cubicBezTo>
                    <a:pt x="14333" y="12107"/>
                    <a:pt x="13166" y="13897"/>
                    <a:pt x="11687" y="13897"/>
                  </a:cubicBezTo>
                  <a:cubicBezTo>
                    <a:pt x="11355" y="13897"/>
                    <a:pt x="11001" y="13803"/>
                    <a:pt x="10642" y="13616"/>
                  </a:cubicBezTo>
                  <a:cubicBezTo>
                    <a:pt x="8725" y="12529"/>
                    <a:pt x="6935" y="10383"/>
                    <a:pt x="5291" y="8284"/>
                  </a:cubicBezTo>
                  <a:cubicBezTo>
                    <a:pt x="4305" y="6991"/>
                    <a:pt x="3812" y="4592"/>
                    <a:pt x="2853" y="3214"/>
                  </a:cubicBezTo>
                  <a:cubicBezTo>
                    <a:pt x="2489" y="2661"/>
                    <a:pt x="1867" y="2380"/>
                    <a:pt x="1294" y="2380"/>
                  </a:cubicBezTo>
                  <a:cubicBezTo>
                    <a:pt x="1026" y="2380"/>
                    <a:pt x="764" y="2446"/>
                    <a:pt x="555" y="2577"/>
                  </a:cubicBezTo>
                  <a:cubicBezTo>
                    <a:pt x="180" y="2793"/>
                    <a:pt x="-163" y="5154"/>
                    <a:pt x="83" y="6100"/>
                  </a:cubicBezTo>
                  <a:cubicBezTo>
                    <a:pt x="2307" y="14928"/>
                    <a:pt x="5028" y="21600"/>
                    <a:pt x="11082" y="21600"/>
                  </a:cubicBezTo>
                  <a:cubicBezTo>
                    <a:pt x="11119" y="21600"/>
                    <a:pt x="11162" y="21600"/>
                    <a:pt x="11205" y="21600"/>
                  </a:cubicBezTo>
                  <a:cubicBezTo>
                    <a:pt x="11216" y="21600"/>
                    <a:pt x="11226" y="21600"/>
                    <a:pt x="11237" y="21600"/>
                  </a:cubicBezTo>
                  <a:cubicBezTo>
                    <a:pt x="16283" y="21600"/>
                    <a:pt x="21437" y="11835"/>
                    <a:pt x="20783" y="3167"/>
                  </a:cubicBezTo>
                  <a:cubicBezTo>
                    <a:pt x="20682" y="1977"/>
                    <a:pt x="19830" y="0"/>
                    <a:pt x="193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" name="Google Shape;661;p26"/>
            <p:cNvSpPr/>
            <p:nvPr/>
          </p:nvSpPr>
          <p:spPr>
            <a:xfrm>
              <a:off x="2580844" y="410260"/>
              <a:ext cx="56910" cy="6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8538" y="0"/>
                  </a:moveTo>
                  <a:cubicBezTo>
                    <a:pt x="6852" y="0"/>
                    <a:pt x="4283" y="751"/>
                    <a:pt x="3937" y="1612"/>
                  </a:cubicBezTo>
                  <a:cubicBezTo>
                    <a:pt x="2150" y="6181"/>
                    <a:pt x="463" y="10878"/>
                    <a:pt x="5" y="15621"/>
                  </a:cubicBezTo>
                  <a:cubicBezTo>
                    <a:pt x="-151" y="17296"/>
                    <a:pt x="2965" y="20236"/>
                    <a:pt x="5277" y="20822"/>
                  </a:cubicBezTo>
                  <a:cubicBezTo>
                    <a:pt x="7410" y="21389"/>
                    <a:pt x="9744" y="21600"/>
                    <a:pt x="12101" y="21600"/>
                  </a:cubicBezTo>
                  <a:cubicBezTo>
                    <a:pt x="13854" y="21600"/>
                    <a:pt x="15619" y="21481"/>
                    <a:pt x="17305" y="21325"/>
                  </a:cubicBezTo>
                  <a:cubicBezTo>
                    <a:pt x="18836" y="21160"/>
                    <a:pt x="20075" y="18972"/>
                    <a:pt x="21449" y="17718"/>
                  </a:cubicBezTo>
                  <a:cubicBezTo>
                    <a:pt x="19807" y="16710"/>
                    <a:pt x="18277" y="15191"/>
                    <a:pt x="16434" y="14788"/>
                  </a:cubicBezTo>
                  <a:cubicBezTo>
                    <a:pt x="15463" y="14577"/>
                    <a:pt x="14446" y="14522"/>
                    <a:pt x="13352" y="14522"/>
                  </a:cubicBezTo>
                  <a:cubicBezTo>
                    <a:pt x="11744" y="14522"/>
                    <a:pt x="9968" y="14650"/>
                    <a:pt x="7980" y="14650"/>
                  </a:cubicBezTo>
                  <a:cubicBezTo>
                    <a:pt x="9119" y="10457"/>
                    <a:pt x="10280" y="7060"/>
                    <a:pt x="10794" y="3653"/>
                  </a:cubicBezTo>
                  <a:cubicBezTo>
                    <a:pt x="11006" y="2445"/>
                    <a:pt x="9733" y="46"/>
                    <a:pt x="8907" y="9"/>
                  </a:cubicBezTo>
                  <a:cubicBezTo>
                    <a:pt x="8795" y="0"/>
                    <a:pt x="8661" y="0"/>
                    <a:pt x="853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" name="Google Shape;662;p26"/>
            <p:cNvSpPr/>
            <p:nvPr/>
          </p:nvSpPr>
          <p:spPr>
            <a:xfrm>
              <a:off x="2278076" y="832699"/>
              <a:ext cx="338343" cy="15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84" y="0"/>
                  </a:moveTo>
                  <a:cubicBezTo>
                    <a:pt x="15906" y="0"/>
                    <a:pt x="15717" y="104"/>
                    <a:pt x="15495" y="305"/>
                  </a:cubicBezTo>
                  <a:cubicBezTo>
                    <a:pt x="11508" y="3977"/>
                    <a:pt x="7493" y="7561"/>
                    <a:pt x="3494" y="11237"/>
                  </a:cubicBezTo>
                  <a:cubicBezTo>
                    <a:pt x="2238" y="12406"/>
                    <a:pt x="1033" y="13818"/>
                    <a:pt x="0" y="14908"/>
                  </a:cubicBezTo>
                  <a:cubicBezTo>
                    <a:pt x="927" y="17151"/>
                    <a:pt x="1752" y="19198"/>
                    <a:pt x="2601" y="21174"/>
                  </a:cubicBezTo>
                  <a:cubicBezTo>
                    <a:pt x="2728" y="21450"/>
                    <a:pt x="2980" y="21600"/>
                    <a:pt x="3180" y="21600"/>
                  </a:cubicBezTo>
                  <a:cubicBezTo>
                    <a:pt x="3201" y="21600"/>
                    <a:pt x="3224" y="21600"/>
                    <a:pt x="3242" y="21596"/>
                  </a:cubicBezTo>
                  <a:cubicBezTo>
                    <a:pt x="4130" y="21420"/>
                    <a:pt x="5021" y="21153"/>
                    <a:pt x="5889" y="20944"/>
                  </a:cubicBezTo>
                  <a:cubicBezTo>
                    <a:pt x="6254" y="15105"/>
                    <a:pt x="6158" y="13839"/>
                    <a:pt x="9296" y="11984"/>
                  </a:cubicBezTo>
                  <a:cubicBezTo>
                    <a:pt x="13354" y="9591"/>
                    <a:pt x="17429" y="7423"/>
                    <a:pt x="21600" y="6236"/>
                  </a:cubicBezTo>
                  <a:lnTo>
                    <a:pt x="21547" y="5418"/>
                  </a:lnTo>
                  <a:cubicBezTo>
                    <a:pt x="21318" y="5447"/>
                    <a:pt x="21087" y="5472"/>
                    <a:pt x="20860" y="5472"/>
                  </a:cubicBezTo>
                  <a:cubicBezTo>
                    <a:pt x="20393" y="5472"/>
                    <a:pt x="19947" y="5363"/>
                    <a:pt x="19580" y="4937"/>
                  </a:cubicBezTo>
                  <a:cubicBezTo>
                    <a:pt x="18628" y="3830"/>
                    <a:pt x="17745" y="2477"/>
                    <a:pt x="16944" y="894"/>
                  </a:cubicBezTo>
                  <a:cubicBezTo>
                    <a:pt x="16636" y="284"/>
                    <a:pt x="16377" y="0"/>
                    <a:pt x="160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" name="Google Shape;663;p26"/>
            <p:cNvSpPr/>
            <p:nvPr/>
          </p:nvSpPr>
          <p:spPr>
            <a:xfrm>
              <a:off x="2528049" y="1178745"/>
              <a:ext cx="27166" cy="13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600" fill="norm" stroke="1" extrusionOk="0">
                  <a:moveTo>
                    <a:pt x="4835" y="0"/>
                  </a:moveTo>
                  <a:cubicBezTo>
                    <a:pt x="3155" y="768"/>
                    <a:pt x="-134" y="1537"/>
                    <a:pt x="4" y="2286"/>
                  </a:cubicBezTo>
                  <a:cubicBezTo>
                    <a:pt x="510" y="5615"/>
                    <a:pt x="1890" y="8921"/>
                    <a:pt x="2925" y="12250"/>
                  </a:cubicBezTo>
                  <a:lnTo>
                    <a:pt x="2281" y="12250"/>
                  </a:lnTo>
                  <a:cubicBezTo>
                    <a:pt x="2281" y="14723"/>
                    <a:pt x="1982" y="17181"/>
                    <a:pt x="2511" y="19658"/>
                  </a:cubicBezTo>
                  <a:cubicBezTo>
                    <a:pt x="2603" y="20315"/>
                    <a:pt x="5249" y="20962"/>
                    <a:pt x="6606" y="21600"/>
                  </a:cubicBezTo>
                  <a:cubicBezTo>
                    <a:pt x="9458" y="21088"/>
                    <a:pt x="14427" y="20613"/>
                    <a:pt x="14726" y="20040"/>
                  </a:cubicBezTo>
                  <a:cubicBezTo>
                    <a:pt x="17486" y="15431"/>
                    <a:pt x="19994" y="10798"/>
                    <a:pt x="21052" y="6169"/>
                  </a:cubicBezTo>
                  <a:cubicBezTo>
                    <a:pt x="21466" y="4633"/>
                    <a:pt x="18223" y="2989"/>
                    <a:pt x="15048" y="1537"/>
                  </a:cubicBezTo>
                  <a:cubicBezTo>
                    <a:pt x="13576" y="852"/>
                    <a:pt x="8331" y="494"/>
                    <a:pt x="48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" name="Google Shape;664;p26"/>
            <p:cNvSpPr/>
            <p:nvPr/>
          </p:nvSpPr>
          <p:spPr>
            <a:xfrm>
              <a:off x="2488943" y="328178"/>
              <a:ext cx="57129" cy="80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9680" y="0"/>
                  </a:moveTo>
                  <a:cubicBezTo>
                    <a:pt x="6746" y="0"/>
                    <a:pt x="3854" y="1284"/>
                    <a:pt x="2291" y="3797"/>
                  </a:cubicBezTo>
                  <a:cubicBezTo>
                    <a:pt x="-654" y="8481"/>
                    <a:pt x="-954" y="13570"/>
                    <a:pt x="2537" y="18033"/>
                  </a:cubicBezTo>
                  <a:cubicBezTo>
                    <a:pt x="3961" y="19888"/>
                    <a:pt x="8031" y="21600"/>
                    <a:pt x="10922" y="21600"/>
                  </a:cubicBezTo>
                  <a:cubicBezTo>
                    <a:pt x="13471" y="21600"/>
                    <a:pt x="16619" y="19492"/>
                    <a:pt x="18386" y="17716"/>
                  </a:cubicBezTo>
                  <a:cubicBezTo>
                    <a:pt x="19907" y="16257"/>
                    <a:pt x="19811" y="13895"/>
                    <a:pt x="20646" y="11208"/>
                  </a:cubicBezTo>
                  <a:cubicBezTo>
                    <a:pt x="19564" y="8846"/>
                    <a:pt x="18825" y="5763"/>
                    <a:pt x="16812" y="3258"/>
                  </a:cubicBezTo>
                  <a:cubicBezTo>
                    <a:pt x="15056" y="1070"/>
                    <a:pt x="12347" y="0"/>
                    <a:pt x="968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" name="Google Shape;665;p26"/>
            <p:cNvSpPr/>
            <p:nvPr/>
          </p:nvSpPr>
          <p:spPr>
            <a:xfrm>
              <a:off x="2414584" y="453997"/>
              <a:ext cx="88020" cy="9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8484" y="0"/>
                  </a:moveTo>
                  <a:cubicBezTo>
                    <a:pt x="3337" y="0"/>
                    <a:pt x="-92" y="4662"/>
                    <a:pt x="2" y="11584"/>
                  </a:cubicBezTo>
                  <a:cubicBezTo>
                    <a:pt x="103" y="17491"/>
                    <a:pt x="4009" y="21558"/>
                    <a:pt x="9625" y="21600"/>
                  </a:cubicBezTo>
                  <a:cubicBezTo>
                    <a:pt x="16678" y="21600"/>
                    <a:pt x="21508" y="17806"/>
                    <a:pt x="21443" y="12354"/>
                  </a:cubicBezTo>
                  <a:cubicBezTo>
                    <a:pt x="21407" y="6194"/>
                    <a:pt x="15090" y="133"/>
                    <a:pt x="8636" y="0"/>
                  </a:cubicBezTo>
                  <a:cubicBezTo>
                    <a:pt x="8586" y="0"/>
                    <a:pt x="8535" y="0"/>
                    <a:pt x="84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" name="Google Shape;666;p26"/>
            <p:cNvSpPr/>
            <p:nvPr/>
          </p:nvSpPr>
          <p:spPr>
            <a:xfrm>
              <a:off x="2465554" y="1298549"/>
              <a:ext cx="30261" cy="145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600" fill="norm" stroke="1" extrusionOk="0">
                  <a:moveTo>
                    <a:pt x="6442" y="0"/>
                  </a:moveTo>
                  <a:cubicBezTo>
                    <a:pt x="4198" y="803"/>
                    <a:pt x="276" y="1588"/>
                    <a:pt x="172" y="2391"/>
                  </a:cubicBezTo>
                  <a:cubicBezTo>
                    <a:pt x="-185" y="6169"/>
                    <a:pt x="-17" y="9951"/>
                    <a:pt x="968" y="13716"/>
                  </a:cubicBezTo>
                  <a:cubicBezTo>
                    <a:pt x="1451" y="15865"/>
                    <a:pt x="3359" y="18020"/>
                    <a:pt x="5456" y="20130"/>
                  </a:cubicBezTo>
                  <a:cubicBezTo>
                    <a:pt x="6043" y="20692"/>
                    <a:pt x="9692" y="21117"/>
                    <a:pt x="11999" y="21600"/>
                  </a:cubicBezTo>
                  <a:cubicBezTo>
                    <a:pt x="14222" y="21091"/>
                    <a:pt x="17598" y="20652"/>
                    <a:pt x="18248" y="20069"/>
                  </a:cubicBezTo>
                  <a:cubicBezTo>
                    <a:pt x="19989" y="18599"/>
                    <a:pt x="20471" y="17076"/>
                    <a:pt x="21415" y="15563"/>
                  </a:cubicBezTo>
                  <a:cubicBezTo>
                    <a:pt x="21184" y="15550"/>
                    <a:pt x="20954" y="15545"/>
                    <a:pt x="20702" y="15545"/>
                  </a:cubicBezTo>
                  <a:cubicBezTo>
                    <a:pt x="20660" y="15545"/>
                    <a:pt x="20618" y="15545"/>
                    <a:pt x="20555" y="15545"/>
                  </a:cubicBezTo>
                  <a:cubicBezTo>
                    <a:pt x="19989" y="12649"/>
                    <a:pt x="19507" y="9776"/>
                    <a:pt x="18521" y="6875"/>
                  </a:cubicBezTo>
                  <a:cubicBezTo>
                    <a:pt x="18039" y="5287"/>
                    <a:pt x="17871" y="3637"/>
                    <a:pt x="15753" y="2106"/>
                  </a:cubicBezTo>
                  <a:cubicBezTo>
                    <a:pt x="14599" y="1286"/>
                    <a:pt x="9692" y="702"/>
                    <a:pt x="644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" name="Google Shape;667;p26"/>
            <p:cNvSpPr/>
            <p:nvPr/>
          </p:nvSpPr>
          <p:spPr>
            <a:xfrm>
              <a:off x="2451959" y="1070913"/>
              <a:ext cx="26493" cy="169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4931" y="0"/>
                  </a:moveTo>
                  <a:cubicBezTo>
                    <a:pt x="3295" y="483"/>
                    <a:pt x="0" y="970"/>
                    <a:pt x="0" y="1454"/>
                  </a:cubicBezTo>
                  <a:cubicBezTo>
                    <a:pt x="1058" y="7254"/>
                    <a:pt x="2429" y="13051"/>
                    <a:pt x="4065" y="18851"/>
                  </a:cubicBezTo>
                  <a:cubicBezTo>
                    <a:pt x="4402" y="19750"/>
                    <a:pt x="7048" y="20618"/>
                    <a:pt x="8611" y="21494"/>
                  </a:cubicBezTo>
                  <a:lnTo>
                    <a:pt x="13566" y="21600"/>
                  </a:lnTo>
                  <a:cubicBezTo>
                    <a:pt x="16308" y="20320"/>
                    <a:pt x="21600" y="19021"/>
                    <a:pt x="21504" y="17741"/>
                  </a:cubicBezTo>
                  <a:cubicBezTo>
                    <a:pt x="21047" y="12979"/>
                    <a:pt x="19171" y="8221"/>
                    <a:pt x="17391" y="3459"/>
                  </a:cubicBezTo>
                  <a:cubicBezTo>
                    <a:pt x="17078" y="2662"/>
                    <a:pt x="15755" y="1797"/>
                    <a:pt x="13422" y="1088"/>
                  </a:cubicBezTo>
                  <a:cubicBezTo>
                    <a:pt x="12003" y="623"/>
                    <a:pt x="7914" y="359"/>
                    <a:pt x="49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" name="Google Shape;668;p26"/>
            <p:cNvSpPr/>
            <p:nvPr/>
          </p:nvSpPr>
          <p:spPr>
            <a:xfrm>
              <a:off x="952650" y="3174396"/>
              <a:ext cx="1090887" cy="8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9" y="0"/>
                  </a:moveTo>
                  <a:cubicBezTo>
                    <a:pt x="143" y="0"/>
                    <a:pt x="22" y="1228"/>
                    <a:pt x="40" y="4196"/>
                  </a:cubicBezTo>
                  <a:cubicBezTo>
                    <a:pt x="48" y="5190"/>
                    <a:pt x="16" y="6255"/>
                    <a:pt x="0" y="7467"/>
                  </a:cubicBezTo>
                  <a:cubicBezTo>
                    <a:pt x="7161" y="13232"/>
                    <a:pt x="14377" y="12952"/>
                    <a:pt x="21562" y="21600"/>
                  </a:cubicBezTo>
                  <a:cubicBezTo>
                    <a:pt x="21576" y="21072"/>
                    <a:pt x="21587" y="20574"/>
                    <a:pt x="21600" y="20046"/>
                  </a:cubicBezTo>
                  <a:cubicBezTo>
                    <a:pt x="21425" y="17972"/>
                    <a:pt x="21256" y="15874"/>
                    <a:pt x="21075" y="13908"/>
                  </a:cubicBezTo>
                  <a:cubicBezTo>
                    <a:pt x="20987" y="12952"/>
                    <a:pt x="20887" y="11810"/>
                    <a:pt x="20782" y="11631"/>
                  </a:cubicBezTo>
                  <a:cubicBezTo>
                    <a:pt x="20495" y="11134"/>
                    <a:pt x="20204" y="10994"/>
                    <a:pt x="19917" y="10885"/>
                  </a:cubicBezTo>
                  <a:cubicBezTo>
                    <a:pt x="16627" y="9448"/>
                    <a:pt x="13338" y="8034"/>
                    <a:pt x="10050" y="6643"/>
                  </a:cubicBezTo>
                  <a:cubicBezTo>
                    <a:pt x="7965" y="5757"/>
                    <a:pt x="5878" y="5190"/>
                    <a:pt x="3794" y="3908"/>
                  </a:cubicBezTo>
                  <a:cubicBezTo>
                    <a:pt x="2649" y="3193"/>
                    <a:pt x="1508" y="1266"/>
                    <a:pt x="363" y="23"/>
                  </a:cubicBezTo>
                  <a:cubicBezTo>
                    <a:pt x="348" y="8"/>
                    <a:pt x="333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" name="Google Shape;669;p26"/>
            <p:cNvSpPr/>
            <p:nvPr/>
          </p:nvSpPr>
          <p:spPr>
            <a:xfrm>
              <a:off x="1993155" y="2503134"/>
              <a:ext cx="25967" cy="177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4057" y="0"/>
                  </a:moveTo>
                  <a:cubicBezTo>
                    <a:pt x="3935" y="0"/>
                    <a:pt x="3788" y="0"/>
                    <a:pt x="3690" y="0"/>
                  </a:cubicBezTo>
                  <a:cubicBezTo>
                    <a:pt x="2226" y="18"/>
                    <a:pt x="-117" y="726"/>
                    <a:pt x="5" y="1109"/>
                  </a:cubicBezTo>
                  <a:cubicBezTo>
                    <a:pt x="688" y="7053"/>
                    <a:pt x="1567" y="12980"/>
                    <a:pt x="3007" y="18920"/>
                  </a:cubicBezTo>
                  <a:cubicBezTo>
                    <a:pt x="3227" y="19816"/>
                    <a:pt x="6937" y="20690"/>
                    <a:pt x="8962" y="21571"/>
                  </a:cubicBezTo>
                  <a:cubicBezTo>
                    <a:pt x="11183" y="21586"/>
                    <a:pt x="13429" y="21586"/>
                    <a:pt x="15650" y="21600"/>
                  </a:cubicBezTo>
                  <a:cubicBezTo>
                    <a:pt x="17676" y="20459"/>
                    <a:pt x="21483" y="19314"/>
                    <a:pt x="21385" y="18176"/>
                  </a:cubicBezTo>
                  <a:cubicBezTo>
                    <a:pt x="21141" y="13290"/>
                    <a:pt x="20141" y="8407"/>
                    <a:pt x="18676" y="3521"/>
                  </a:cubicBezTo>
                  <a:cubicBezTo>
                    <a:pt x="18335" y="2514"/>
                    <a:pt x="15430" y="1488"/>
                    <a:pt x="12526" y="545"/>
                  </a:cubicBezTo>
                  <a:cubicBezTo>
                    <a:pt x="11574" y="228"/>
                    <a:pt x="7083" y="0"/>
                    <a:pt x="405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" name="Google Shape;670;p26"/>
            <p:cNvSpPr/>
            <p:nvPr/>
          </p:nvSpPr>
          <p:spPr>
            <a:xfrm>
              <a:off x="1993094" y="2756550"/>
              <a:ext cx="23188" cy="16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10003" y="0"/>
                  </a:moveTo>
                  <a:cubicBezTo>
                    <a:pt x="9976" y="0"/>
                    <a:pt x="9922" y="0"/>
                    <a:pt x="9895" y="0"/>
                  </a:cubicBezTo>
                  <a:cubicBezTo>
                    <a:pt x="7055" y="0"/>
                    <a:pt x="3383" y="544"/>
                    <a:pt x="1802" y="998"/>
                  </a:cubicBezTo>
                  <a:cubicBezTo>
                    <a:pt x="60" y="1467"/>
                    <a:pt x="60" y="2117"/>
                    <a:pt x="60" y="2677"/>
                  </a:cubicBezTo>
                  <a:cubicBezTo>
                    <a:pt x="60" y="7433"/>
                    <a:pt x="-315" y="12168"/>
                    <a:pt x="811" y="16920"/>
                  </a:cubicBezTo>
                  <a:cubicBezTo>
                    <a:pt x="1159" y="18493"/>
                    <a:pt x="5474" y="20046"/>
                    <a:pt x="7912" y="21600"/>
                  </a:cubicBezTo>
                  <a:cubicBezTo>
                    <a:pt x="10271" y="21600"/>
                    <a:pt x="12709" y="21600"/>
                    <a:pt x="15175" y="21580"/>
                  </a:cubicBezTo>
                  <a:cubicBezTo>
                    <a:pt x="17104" y="20389"/>
                    <a:pt x="20561" y="19195"/>
                    <a:pt x="20669" y="17988"/>
                  </a:cubicBezTo>
                  <a:cubicBezTo>
                    <a:pt x="21285" y="13107"/>
                    <a:pt x="20829" y="8209"/>
                    <a:pt x="20427" y="3308"/>
                  </a:cubicBezTo>
                  <a:cubicBezTo>
                    <a:pt x="20427" y="2535"/>
                    <a:pt x="19597" y="1699"/>
                    <a:pt x="17774" y="978"/>
                  </a:cubicBezTo>
                  <a:cubicBezTo>
                    <a:pt x="16515" y="548"/>
                    <a:pt x="12709" y="0"/>
                    <a:pt x="1000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" name="Google Shape;671;p26"/>
            <p:cNvSpPr/>
            <p:nvPr/>
          </p:nvSpPr>
          <p:spPr>
            <a:xfrm>
              <a:off x="1945559" y="2678736"/>
              <a:ext cx="24841" cy="10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31" h="21600" fill="norm" stroke="1" extrusionOk="0">
                  <a:moveTo>
                    <a:pt x="5473" y="0"/>
                  </a:moveTo>
                  <a:cubicBezTo>
                    <a:pt x="5269" y="7109"/>
                    <a:pt x="-4489" y="13972"/>
                    <a:pt x="2544" y="21600"/>
                  </a:cubicBezTo>
                  <a:cubicBezTo>
                    <a:pt x="14965" y="18033"/>
                    <a:pt x="17111" y="2960"/>
                    <a:pt x="54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" name="Google Shape;672;p26"/>
            <p:cNvSpPr/>
            <p:nvPr/>
          </p:nvSpPr>
          <p:spPr>
            <a:xfrm>
              <a:off x="1077605" y="2462479"/>
              <a:ext cx="842602" cy="70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fill="norm" stroke="1" extrusionOk="0">
                  <a:moveTo>
                    <a:pt x="20576" y="0"/>
                  </a:moveTo>
                  <a:cubicBezTo>
                    <a:pt x="20454" y="0"/>
                    <a:pt x="20326" y="246"/>
                    <a:pt x="20195" y="719"/>
                  </a:cubicBezTo>
                  <a:cubicBezTo>
                    <a:pt x="19655" y="2732"/>
                    <a:pt x="19122" y="5145"/>
                    <a:pt x="18586" y="7194"/>
                  </a:cubicBezTo>
                  <a:cubicBezTo>
                    <a:pt x="18279" y="8387"/>
                    <a:pt x="17970" y="9134"/>
                    <a:pt x="17665" y="9134"/>
                  </a:cubicBezTo>
                  <a:cubicBezTo>
                    <a:pt x="17318" y="9134"/>
                    <a:pt x="16977" y="8150"/>
                    <a:pt x="16659" y="5728"/>
                  </a:cubicBezTo>
                  <a:cubicBezTo>
                    <a:pt x="16271" y="2768"/>
                    <a:pt x="15899" y="1439"/>
                    <a:pt x="15533" y="1439"/>
                  </a:cubicBezTo>
                  <a:cubicBezTo>
                    <a:pt x="15079" y="1439"/>
                    <a:pt x="14635" y="3479"/>
                    <a:pt x="14181" y="6948"/>
                  </a:cubicBezTo>
                  <a:cubicBezTo>
                    <a:pt x="13729" y="10372"/>
                    <a:pt x="13255" y="12202"/>
                    <a:pt x="12771" y="12202"/>
                  </a:cubicBezTo>
                  <a:cubicBezTo>
                    <a:pt x="12413" y="12202"/>
                    <a:pt x="12050" y="11201"/>
                    <a:pt x="11686" y="9115"/>
                  </a:cubicBezTo>
                  <a:cubicBezTo>
                    <a:pt x="11333" y="7048"/>
                    <a:pt x="10985" y="6101"/>
                    <a:pt x="10636" y="6101"/>
                  </a:cubicBezTo>
                  <a:cubicBezTo>
                    <a:pt x="10307" y="6101"/>
                    <a:pt x="9977" y="6948"/>
                    <a:pt x="9641" y="8478"/>
                  </a:cubicBezTo>
                  <a:cubicBezTo>
                    <a:pt x="9051" y="11182"/>
                    <a:pt x="8462" y="12749"/>
                    <a:pt x="7879" y="12749"/>
                  </a:cubicBezTo>
                  <a:cubicBezTo>
                    <a:pt x="7271" y="12749"/>
                    <a:pt x="6668" y="11046"/>
                    <a:pt x="6073" y="7158"/>
                  </a:cubicBezTo>
                  <a:cubicBezTo>
                    <a:pt x="5763" y="5118"/>
                    <a:pt x="5457" y="4107"/>
                    <a:pt x="5159" y="4107"/>
                  </a:cubicBezTo>
                  <a:cubicBezTo>
                    <a:pt x="4787" y="4107"/>
                    <a:pt x="4427" y="5682"/>
                    <a:pt x="4086" y="8769"/>
                  </a:cubicBezTo>
                  <a:cubicBezTo>
                    <a:pt x="3876" y="10673"/>
                    <a:pt x="3676" y="11456"/>
                    <a:pt x="3478" y="11456"/>
                  </a:cubicBezTo>
                  <a:cubicBezTo>
                    <a:pt x="3260" y="11456"/>
                    <a:pt x="3045" y="10509"/>
                    <a:pt x="2823" y="9061"/>
                  </a:cubicBezTo>
                  <a:cubicBezTo>
                    <a:pt x="2641" y="7895"/>
                    <a:pt x="2474" y="6311"/>
                    <a:pt x="2291" y="5227"/>
                  </a:cubicBezTo>
                  <a:cubicBezTo>
                    <a:pt x="2059" y="3806"/>
                    <a:pt x="1816" y="2723"/>
                    <a:pt x="1519" y="1220"/>
                  </a:cubicBezTo>
                  <a:cubicBezTo>
                    <a:pt x="1246" y="2887"/>
                    <a:pt x="961" y="4480"/>
                    <a:pt x="700" y="6393"/>
                  </a:cubicBezTo>
                  <a:cubicBezTo>
                    <a:pt x="560" y="7431"/>
                    <a:pt x="456" y="9115"/>
                    <a:pt x="336" y="10481"/>
                  </a:cubicBezTo>
                  <a:cubicBezTo>
                    <a:pt x="187" y="12193"/>
                    <a:pt x="-131" y="13368"/>
                    <a:pt x="59" y="16537"/>
                  </a:cubicBezTo>
                  <a:cubicBezTo>
                    <a:pt x="129" y="17712"/>
                    <a:pt x="204" y="18140"/>
                    <a:pt x="280" y="18140"/>
                  </a:cubicBezTo>
                  <a:cubicBezTo>
                    <a:pt x="425" y="18140"/>
                    <a:pt x="575" y="16637"/>
                    <a:pt x="712" y="15745"/>
                  </a:cubicBezTo>
                  <a:cubicBezTo>
                    <a:pt x="761" y="15453"/>
                    <a:pt x="799" y="14916"/>
                    <a:pt x="841" y="14497"/>
                  </a:cubicBezTo>
                  <a:cubicBezTo>
                    <a:pt x="1173" y="11110"/>
                    <a:pt x="1333" y="9489"/>
                    <a:pt x="1506" y="9489"/>
                  </a:cubicBezTo>
                  <a:cubicBezTo>
                    <a:pt x="1668" y="9489"/>
                    <a:pt x="1842" y="10909"/>
                    <a:pt x="2180" y="13659"/>
                  </a:cubicBezTo>
                  <a:cubicBezTo>
                    <a:pt x="2632" y="17320"/>
                    <a:pt x="3085" y="20125"/>
                    <a:pt x="3556" y="20125"/>
                  </a:cubicBezTo>
                  <a:cubicBezTo>
                    <a:pt x="3884" y="20125"/>
                    <a:pt x="4221" y="18750"/>
                    <a:pt x="4571" y="15335"/>
                  </a:cubicBezTo>
                  <a:cubicBezTo>
                    <a:pt x="4752" y="13577"/>
                    <a:pt x="4942" y="12849"/>
                    <a:pt x="5140" y="12849"/>
                  </a:cubicBezTo>
                  <a:cubicBezTo>
                    <a:pt x="5332" y="12849"/>
                    <a:pt x="5533" y="13532"/>
                    <a:pt x="5741" y="14625"/>
                  </a:cubicBezTo>
                  <a:cubicBezTo>
                    <a:pt x="6256" y="17247"/>
                    <a:pt x="6797" y="19715"/>
                    <a:pt x="7347" y="20963"/>
                  </a:cubicBezTo>
                  <a:cubicBezTo>
                    <a:pt x="7542" y="21400"/>
                    <a:pt x="7736" y="21600"/>
                    <a:pt x="7929" y="21600"/>
                  </a:cubicBezTo>
                  <a:cubicBezTo>
                    <a:pt x="8599" y="21600"/>
                    <a:pt x="9254" y="19278"/>
                    <a:pt x="9908" y="16910"/>
                  </a:cubicBezTo>
                  <a:cubicBezTo>
                    <a:pt x="10157" y="16018"/>
                    <a:pt x="10450" y="15235"/>
                    <a:pt x="10719" y="15235"/>
                  </a:cubicBezTo>
                  <a:cubicBezTo>
                    <a:pt x="10872" y="15235"/>
                    <a:pt x="11018" y="15490"/>
                    <a:pt x="11143" y="16127"/>
                  </a:cubicBezTo>
                  <a:cubicBezTo>
                    <a:pt x="11706" y="19041"/>
                    <a:pt x="12250" y="20544"/>
                    <a:pt x="12780" y="20544"/>
                  </a:cubicBezTo>
                  <a:cubicBezTo>
                    <a:pt x="13486" y="20544"/>
                    <a:pt x="14167" y="17866"/>
                    <a:pt x="14839" y="12284"/>
                  </a:cubicBezTo>
                  <a:cubicBezTo>
                    <a:pt x="15064" y="10427"/>
                    <a:pt x="15289" y="9443"/>
                    <a:pt x="15517" y="9443"/>
                  </a:cubicBezTo>
                  <a:cubicBezTo>
                    <a:pt x="15733" y="9443"/>
                    <a:pt x="15953" y="10326"/>
                    <a:pt x="16181" y="12193"/>
                  </a:cubicBezTo>
                  <a:cubicBezTo>
                    <a:pt x="16665" y="16136"/>
                    <a:pt x="17177" y="17812"/>
                    <a:pt x="17705" y="17812"/>
                  </a:cubicBezTo>
                  <a:cubicBezTo>
                    <a:pt x="18068" y="17812"/>
                    <a:pt x="18438" y="17020"/>
                    <a:pt x="18811" y="15626"/>
                  </a:cubicBezTo>
                  <a:cubicBezTo>
                    <a:pt x="19192" y="14169"/>
                    <a:pt x="19572" y="12539"/>
                    <a:pt x="19939" y="10700"/>
                  </a:cubicBezTo>
                  <a:cubicBezTo>
                    <a:pt x="20152" y="9607"/>
                    <a:pt x="20358" y="8869"/>
                    <a:pt x="20567" y="8869"/>
                  </a:cubicBezTo>
                  <a:cubicBezTo>
                    <a:pt x="20725" y="8869"/>
                    <a:pt x="20886" y="9297"/>
                    <a:pt x="21053" y="10317"/>
                  </a:cubicBezTo>
                  <a:cubicBezTo>
                    <a:pt x="21080" y="10490"/>
                    <a:pt x="21113" y="10563"/>
                    <a:pt x="21147" y="10563"/>
                  </a:cubicBezTo>
                  <a:cubicBezTo>
                    <a:pt x="21246" y="10563"/>
                    <a:pt x="21367" y="10026"/>
                    <a:pt x="21469" y="9898"/>
                  </a:cubicBezTo>
                  <a:cubicBezTo>
                    <a:pt x="21437" y="8077"/>
                    <a:pt x="21452" y="5764"/>
                    <a:pt x="21366" y="4517"/>
                  </a:cubicBezTo>
                  <a:cubicBezTo>
                    <a:pt x="21147" y="1448"/>
                    <a:pt x="20876" y="0"/>
                    <a:pt x="205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" name="Google Shape;673;p26"/>
            <p:cNvSpPr/>
            <p:nvPr/>
          </p:nvSpPr>
          <p:spPr>
            <a:xfrm>
              <a:off x="1354576" y="2665846"/>
              <a:ext cx="515522" cy="6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2744" y="0"/>
                  </a:moveTo>
                  <a:cubicBezTo>
                    <a:pt x="2305" y="0"/>
                    <a:pt x="1875" y="1105"/>
                    <a:pt x="1455" y="3393"/>
                  </a:cubicBezTo>
                  <a:cubicBezTo>
                    <a:pt x="1122" y="5249"/>
                    <a:pt x="794" y="7902"/>
                    <a:pt x="428" y="8334"/>
                  </a:cubicBezTo>
                  <a:cubicBezTo>
                    <a:pt x="-143" y="8998"/>
                    <a:pt x="-7" y="12208"/>
                    <a:pt x="78" y="13842"/>
                  </a:cubicBezTo>
                  <a:cubicBezTo>
                    <a:pt x="144" y="15159"/>
                    <a:pt x="524" y="16082"/>
                    <a:pt x="766" y="16082"/>
                  </a:cubicBezTo>
                  <a:cubicBezTo>
                    <a:pt x="958" y="16082"/>
                    <a:pt x="1178" y="14708"/>
                    <a:pt x="1343" y="13525"/>
                  </a:cubicBezTo>
                  <a:cubicBezTo>
                    <a:pt x="1804" y="10276"/>
                    <a:pt x="2267" y="8632"/>
                    <a:pt x="2734" y="8632"/>
                  </a:cubicBezTo>
                  <a:cubicBezTo>
                    <a:pt x="3171" y="8632"/>
                    <a:pt x="3614" y="10074"/>
                    <a:pt x="4063" y="12997"/>
                  </a:cubicBezTo>
                  <a:cubicBezTo>
                    <a:pt x="4112" y="13304"/>
                    <a:pt x="4180" y="13525"/>
                    <a:pt x="4243" y="13794"/>
                  </a:cubicBezTo>
                  <a:cubicBezTo>
                    <a:pt x="4782" y="16246"/>
                    <a:pt x="5336" y="17543"/>
                    <a:pt x="5882" y="17543"/>
                  </a:cubicBezTo>
                  <a:cubicBezTo>
                    <a:pt x="6416" y="17543"/>
                    <a:pt x="6945" y="16294"/>
                    <a:pt x="7448" y="13650"/>
                  </a:cubicBezTo>
                  <a:cubicBezTo>
                    <a:pt x="7826" y="11680"/>
                    <a:pt x="8161" y="10728"/>
                    <a:pt x="8482" y="10728"/>
                  </a:cubicBezTo>
                  <a:cubicBezTo>
                    <a:pt x="8868" y="10728"/>
                    <a:pt x="9233" y="12103"/>
                    <a:pt x="9625" y="14679"/>
                  </a:cubicBezTo>
                  <a:cubicBezTo>
                    <a:pt x="10355" y="19476"/>
                    <a:pt x="11130" y="21600"/>
                    <a:pt x="11933" y="21600"/>
                  </a:cubicBezTo>
                  <a:cubicBezTo>
                    <a:pt x="12547" y="21600"/>
                    <a:pt x="13177" y="20360"/>
                    <a:pt x="13819" y="18101"/>
                  </a:cubicBezTo>
                  <a:cubicBezTo>
                    <a:pt x="14170" y="16870"/>
                    <a:pt x="14514" y="15554"/>
                    <a:pt x="14833" y="13871"/>
                  </a:cubicBezTo>
                  <a:cubicBezTo>
                    <a:pt x="15230" y="11814"/>
                    <a:pt x="15642" y="10987"/>
                    <a:pt x="16073" y="10987"/>
                  </a:cubicBezTo>
                  <a:cubicBezTo>
                    <a:pt x="16304" y="10987"/>
                    <a:pt x="16540" y="11218"/>
                    <a:pt x="16781" y="11632"/>
                  </a:cubicBezTo>
                  <a:cubicBezTo>
                    <a:pt x="17421" y="12775"/>
                    <a:pt x="18065" y="13573"/>
                    <a:pt x="18771" y="14583"/>
                  </a:cubicBezTo>
                  <a:cubicBezTo>
                    <a:pt x="19485" y="13525"/>
                    <a:pt x="20242" y="12516"/>
                    <a:pt x="20982" y="11141"/>
                  </a:cubicBezTo>
                  <a:cubicBezTo>
                    <a:pt x="21163" y="10795"/>
                    <a:pt x="21298" y="9123"/>
                    <a:pt x="21457" y="8065"/>
                  </a:cubicBezTo>
                  <a:cubicBezTo>
                    <a:pt x="21288" y="6998"/>
                    <a:pt x="21140" y="5287"/>
                    <a:pt x="20954" y="5018"/>
                  </a:cubicBezTo>
                  <a:cubicBezTo>
                    <a:pt x="20536" y="4412"/>
                    <a:pt x="20105" y="4537"/>
                    <a:pt x="19676" y="4364"/>
                  </a:cubicBezTo>
                  <a:cubicBezTo>
                    <a:pt x="19558" y="4316"/>
                    <a:pt x="19438" y="4307"/>
                    <a:pt x="19317" y="4307"/>
                  </a:cubicBezTo>
                  <a:cubicBezTo>
                    <a:pt x="19106" y="4307"/>
                    <a:pt x="18894" y="4355"/>
                    <a:pt x="18683" y="4355"/>
                  </a:cubicBezTo>
                  <a:cubicBezTo>
                    <a:pt x="18307" y="4355"/>
                    <a:pt x="17936" y="4210"/>
                    <a:pt x="17590" y="3441"/>
                  </a:cubicBezTo>
                  <a:cubicBezTo>
                    <a:pt x="17108" y="2336"/>
                    <a:pt x="16646" y="1798"/>
                    <a:pt x="16198" y="1798"/>
                  </a:cubicBezTo>
                  <a:cubicBezTo>
                    <a:pt x="15316" y="1798"/>
                    <a:pt x="14485" y="3874"/>
                    <a:pt x="13650" y="7844"/>
                  </a:cubicBezTo>
                  <a:cubicBezTo>
                    <a:pt x="13098" y="10459"/>
                    <a:pt x="12534" y="11949"/>
                    <a:pt x="11971" y="11949"/>
                  </a:cubicBezTo>
                  <a:cubicBezTo>
                    <a:pt x="11369" y="11949"/>
                    <a:pt x="10771" y="10247"/>
                    <a:pt x="10196" y="6402"/>
                  </a:cubicBezTo>
                  <a:cubicBezTo>
                    <a:pt x="9643" y="2692"/>
                    <a:pt x="9073" y="798"/>
                    <a:pt x="8489" y="798"/>
                  </a:cubicBezTo>
                  <a:cubicBezTo>
                    <a:pt x="7975" y="798"/>
                    <a:pt x="7451" y="2259"/>
                    <a:pt x="6917" y="5249"/>
                  </a:cubicBezTo>
                  <a:cubicBezTo>
                    <a:pt x="6574" y="7181"/>
                    <a:pt x="6214" y="8056"/>
                    <a:pt x="5847" y="8056"/>
                  </a:cubicBezTo>
                  <a:cubicBezTo>
                    <a:pt x="5501" y="8056"/>
                    <a:pt x="5148" y="7277"/>
                    <a:pt x="4797" y="5864"/>
                  </a:cubicBezTo>
                  <a:cubicBezTo>
                    <a:pt x="4475" y="4547"/>
                    <a:pt x="4153" y="3355"/>
                    <a:pt x="3825" y="2124"/>
                  </a:cubicBezTo>
                  <a:cubicBezTo>
                    <a:pt x="3458" y="721"/>
                    <a:pt x="3098" y="0"/>
                    <a:pt x="27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" name="Google Shape;674;p26"/>
            <p:cNvSpPr/>
            <p:nvPr/>
          </p:nvSpPr>
          <p:spPr>
            <a:xfrm>
              <a:off x="1058852" y="1324448"/>
              <a:ext cx="791156" cy="100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29" y="8638"/>
                  </a:moveTo>
                  <a:cubicBezTo>
                    <a:pt x="18807" y="8638"/>
                    <a:pt x="19086" y="8705"/>
                    <a:pt x="19219" y="8846"/>
                  </a:cubicBezTo>
                  <a:cubicBezTo>
                    <a:pt x="19437" y="9080"/>
                    <a:pt x="19546" y="9378"/>
                    <a:pt x="19623" y="9513"/>
                  </a:cubicBezTo>
                  <a:cubicBezTo>
                    <a:pt x="19586" y="10134"/>
                    <a:pt x="19341" y="10512"/>
                    <a:pt x="18896" y="10798"/>
                  </a:cubicBezTo>
                  <a:cubicBezTo>
                    <a:pt x="18698" y="10925"/>
                    <a:pt x="18490" y="10985"/>
                    <a:pt x="18295" y="10985"/>
                  </a:cubicBezTo>
                  <a:cubicBezTo>
                    <a:pt x="17946" y="10985"/>
                    <a:pt x="17640" y="10793"/>
                    <a:pt x="17514" y="10447"/>
                  </a:cubicBezTo>
                  <a:cubicBezTo>
                    <a:pt x="17317" y="9894"/>
                    <a:pt x="17498" y="9378"/>
                    <a:pt x="17795" y="8889"/>
                  </a:cubicBezTo>
                  <a:cubicBezTo>
                    <a:pt x="17894" y="8725"/>
                    <a:pt x="18211" y="8638"/>
                    <a:pt x="18529" y="8638"/>
                  </a:cubicBezTo>
                  <a:close/>
                  <a:moveTo>
                    <a:pt x="16519" y="11737"/>
                  </a:moveTo>
                  <a:cubicBezTo>
                    <a:pt x="16712" y="11737"/>
                    <a:pt x="16899" y="11803"/>
                    <a:pt x="17076" y="11929"/>
                  </a:cubicBezTo>
                  <a:cubicBezTo>
                    <a:pt x="17484" y="12213"/>
                    <a:pt x="17846" y="12526"/>
                    <a:pt x="17691" y="13015"/>
                  </a:cubicBezTo>
                  <a:cubicBezTo>
                    <a:pt x="17506" y="13602"/>
                    <a:pt x="16787" y="14049"/>
                    <a:pt x="16030" y="14049"/>
                  </a:cubicBezTo>
                  <a:cubicBezTo>
                    <a:pt x="16027" y="14049"/>
                    <a:pt x="16025" y="14049"/>
                    <a:pt x="16022" y="14049"/>
                  </a:cubicBezTo>
                  <a:cubicBezTo>
                    <a:pt x="15265" y="14049"/>
                    <a:pt x="14657" y="13654"/>
                    <a:pt x="14591" y="13118"/>
                  </a:cubicBezTo>
                  <a:cubicBezTo>
                    <a:pt x="14513" y="12482"/>
                    <a:pt x="14939" y="12067"/>
                    <a:pt x="15782" y="11952"/>
                  </a:cubicBezTo>
                  <a:cubicBezTo>
                    <a:pt x="15852" y="11944"/>
                    <a:pt x="15937" y="11938"/>
                    <a:pt x="15989" y="11905"/>
                  </a:cubicBezTo>
                  <a:cubicBezTo>
                    <a:pt x="16167" y="11791"/>
                    <a:pt x="16345" y="11737"/>
                    <a:pt x="16519" y="11737"/>
                  </a:cubicBezTo>
                  <a:close/>
                  <a:moveTo>
                    <a:pt x="18902" y="14715"/>
                  </a:moveTo>
                  <a:cubicBezTo>
                    <a:pt x="19104" y="14715"/>
                    <a:pt x="19321" y="14803"/>
                    <a:pt x="19586" y="14944"/>
                  </a:cubicBezTo>
                  <a:cubicBezTo>
                    <a:pt x="20053" y="15197"/>
                    <a:pt x="20357" y="15478"/>
                    <a:pt x="20361" y="15738"/>
                  </a:cubicBezTo>
                  <a:cubicBezTo>
                    <a:pt x="20365" y="16487"/>
                    <a:pt x="19934" y="16842"/>
                    <a:pt x="19246" y="16842"/>
                  </a:cubicBezTo>
                  <a:cubicBezTo>
                    <a:pt x="19243" y="16842"/>
                    <a:pt x="19240" y="16842"/>
                    <a:pt x="19238" y="16842"/>
                  </a:cubicBezTo>
                  <a:cubicBezTo>
                    <a:pt x="18392" y="16839"/>
                    <a:pt x="17769" y="16444"/>
                    <a:pt x="17858" y="15891"/>
                  </a:cubicBezTo>
                  <a:cubicBezTo>
                    <a:pt x="17907" y="15574"/>
                    <a:pt x="18081" y="15226"/>
                    <a:pt x="18332" y="14983"/>
                  </a:cubicBezTo>
                  <a:cubicBezTo>
                    <a:pt x="18528" y="14795"/>
                    <a:pt x="18709" y="14715"/>
                    <a:pt x="18902" y="14715"/>
                  </a:cubicBezTo>
                  <a:close/>
                  <a:moveTo>
                    <a:pt x="12510" y="0"/>
                  </a:moveTo>
                  <a:cubicBezTo>
                    <a:pt x="12040" y="0"/>
                    <a:pt x="11571" y="2"/>
                    <a:pt x="11101" y="6"/>
                  </a:cubicBezTo>
                  <a:cubicBezTo>
                    <a:pt x="7631" y="42"/>
                    <a:pt x="4156" y="211"/>
                    <a:pt x="680" y="323"/>
                  </a:cubicBezTo>
                  <a:cubicBezTo>
                    <a:pt x="258" y="2279"/>
                    <a:pt x="637" y="4150"/>
                    <a:pt x="595" y="6032"/>
                  </a:cubicBezTo>
                  <a:cubicBezTo>
                    <a:pt x="2992" y="5657"/>
                    <a:pt x="5205" y="5005"/>
                    <a:pt x="7338" y="4173"/>
                  </a:cubicBezTo>
                  <a:cubicBezTo>
                    <a:pt x="7438" y="4135"/>
                    <a:pt x="7526" y="4065"/>
                    <a:pt x="7593" y="3994"/>
                  </a:cubicBezTo>
                  <a:cubicBezTo>
                    <a:pt x="8182" y="3377"/>
                    <a:pt x="8754" y="2749"/>
                    <a:pt x="9358" y="2146"/>
                  </a:cubicBezTo>
                  <a:cubicBezTo>
                    <a:pt x="9537" y="1967"/>
                    <a:pt x="9785" y="1813"/>
                    <a:pt x="10041" y="1707"/>
                  </a:cubicBezTo>
                  <a:cubicBezTo>
                    <a:pt x="10160" y="1659"/>
                    <a:pt x="10275" y="1636"/>
                    <a:pt x="10380" y="1636"/>
                  </a:cubicBezTo>
                  <a:cubicBezTo>
                    <a:pt x="10672" y="1636"/>
                    <a:pt x="10888" y="1814"/>
                    <a:pt x="10923" y="2109"/>
                  </a:cubicBezTo>
                  <a:cubicBezTo>
                    <a:pt x="10942" y="2287"/>
                    <a:pt x="10927" y="2466"/>
                    <a:pt x="10927" y="2615"/>
                  </a:cubicBezTo>
                  <a:cubicBezTo>
                    <a:pt x="11691" y="2404"/>
                    <a:pt x="12399" y="2170"/>
                    <a:pt x="13136" y="2015"/>
                  </a:cubicBezTo>
                  <a:cubicBezTo>
                    <a:pt x="13308" y="1978"/>
                    <a:pt x="13488" y="1961"/>
                    <a:pt x="13671" y="1961"/>
                  </a:cubicBezTo>
                  <a:cubicBezTo>
                    <a:pt x="14540" y="1961"/>
                    <a:pt x="15472" y="2351"/>
                    <a:pt x="15837" y="2963"/>
                  </a:cubicBezTo>
                  <a:lnTo>
                    <a:pt x="16243" y="3037"/>
                  </a:lnTo>
                  <a:cubicBezTo>
                    <a:pt x="16151" y="2539"/>
                    <a:pt x="16433" y="2114"/>
                    <a:pt x="16997" y="1976"/>
                  </a:cubicBezTo>
                  <a:cubicBezTo>
                    <a:pt x="17531" y="1849"/>
                    <a:pt x="18091" y="1775"/>
                    <a:pt x="18643" y="1713"/>
                  </a:cubicBezTo>
                  <a:cubicBezTo>
                    <a:pt x="18743" y="1702"/>
                    <a:pt x="18831" y="1696"/>
                    <a:pt x="18909" y="1696"/>
                  </a:cubicBezTo>
                  <a:cubicBezTo>
                    <a:pt x="19352" y="1696"/>
                    <a:pt x="19467" y="1886"/>
                    <a:pt x="19448" y="2346"/>
                  </a:cubicBezTo>
                  <a:cubicBezTo>
                    <a:pt x="19429" y="2820"/>
                    <a:pt x="19408" y="3312"/>
                    <a:pt x="19537" y="3771"/>
                  </a:cubicBezTo>
                  <a:cubicBezTo>
                    <a:pt x="19942" y="5236"/>
                    <a:pt x="19559" y="6530"/>
                    <a:pt x="18250" y="7602"/>
                  </a:cubicBezTo>
                  <a:cubicBezTo>
                    <a:pt x="17753" y="8011"/>
                    <a:pt x="17067" y="8277"/>
                    <a:pt x="16433" y="8626"/>
                  </a:cubicBezTo>
                  <a:cubicBezTo>
                    <a:pt x="16568" y="9080"/>
                    <a:pt x="15917" y="9611"/>
                    <a:pt x="15236" y="9611"/>
                  </a:cubicBezTo>
                  <a:cubicBezTo>
                    <a:pt x="15148" y="9611"/>
                    <a:pt x="15060" y="9602"/>
                    <a:pt x="14973" y="9584"/>
                  </a:cubicBezTo>
                  <a:cubicBezTo>
                    <a:pt x="14909" y="9727"/>
                    <a:pt x="14872" y="9880"/>
                    <a:pt x="14783" y="10011"/>
                  </a:cubicBezTo>
                  <a:cubicBezTo>
                    <a:pt x="14102" y="10994"/>
                    <a:pt x="13464" y="12002"/>
                    <a:pt x="12707" y="12951"/>
                  </a:cubicBezTo>
                  <a:cubicBezTo>
                    <a:pt x="11880" y="13987"/>
                    <a:pt x="10939" y="14968"/>
                    <a:pt x="10059" y="15981"/>
                  </a:cubicBezTo>
                  <a:cubicBezTo>
                    <a:pt x="9089" y="17099"/>
                    <a:pt x="7905" y="18062"/>
                    <a:pt x="6541" y="18877"/>
                  </a:cubicBezTo>
                  <a:cubicBezTo>
                    <a:pt x="6233" y="19061"/>
                    <a:pt x="5788" y="19149"/>
                    <a:pt x="5395" y="19178"/>
                  </a:cubicBezTo>
                  <a:cubicBezTo>
                    <a:pt x="5348" y="19182"/>
                    <a:pt x="5304" y="19183"/>
                    <a:pt x="5261" y="19183"/>
                  </a:cubicBezTo>
                  <a:cubicBezTo>
                    <a:pt x="4713" y="19183"/>
                    <a:pt x="4380" y="18896"/>
                    <a:pt x="4342" y="18437"/>
                  </a:cubicBezTo>
                  <a:cubicBezTo>
                    <a:pt x="4315" y="18136"/>
                    <a:pt x="4323" y="17825"/>
                    <a:pt x="4390" y="17530"/>
                  </a:cubicBezTo>
                  <a:cubicBezTo>
                    <a:pt x="4671" y="16291"/>
                    <a:pt x="5369" y="15184"/>
                    <a:pt x="6155" y="14101"/>
                  </a:cubicBezTo>
                  <a:cubicBezTo>
                    <a:pt x="7246" y="12596"/>
                    <a:pt x="8354" y="11103"/>
                    <a:pt x="9834" y="9809"/>
                  </a:cubicBezTo>
                  <a:cubicBezTo>
                    <a:pt x="10385" y="9322"/>
                    <a:pt x="10986" y="8869"/>
                    <a:pt x="11576" y="8394"/>
                  </a:cubicBezTo>
                  <a:cubicBezTo>
                    <a:pt x="11338" y="7892"/>
                    <a:pt x="11410" y="7678"/>
                    <a:pt x="11940" y="7321"/>
                  </a:cubicBezTo>
                  <a:cubicBezTo>
                    <a:pt x="12003" y="7276"/>
                    <a:pt x="12080" y="7221"/>
                    <a:pt x="12092" y="7163"/>
                  </a:cubicBezTo>
                  <a:cubicBezTo>
                    <a:pt x="12155" y="6823"/>
                    <a:pt x="12199" y="6483"/>
                    <a:pt x="12244" y="6185"/>
                  </a:cubicBezTo>
                  <a:cubicBezTo>
                    <a:pt x="11743" y="6185"/>
                    <a:pt x="11239" y="6184"/>
                    <a:pt x="10732" y="6184"/>
                  </a:cubicBezTo>
                  <a:cubicBezTo>
                    <a:pt x="10227" y="6184"/>
                    <a:pt x="9718" y="6185"/>
                    <a:pt x="9210" y="6187"/>
                  </a:cubicBezTo>
                  <a:cubicBezTo>
                    <a:pt x="9147" y="6187"/>
                    <a:pt x="9062" y="6217"/>
                    <a:pt x="9025" y="6255"/>
                  </a:cubicBezTo>
                  <a:cubicBezTo>
                    <a:pt x="8384" y="6908"/>
                    <a:pt x="7463" y="7256"/>
                    <a:pt x="6567" y="7602"/>
                  </a:cubicBezTo>
                  <a:cubicBezTo>
                    <a:pt x="5266" y="8109"/>
                    <a:pt x="3949" y="8597"/>
                    <a:pt x="2595" y="9007"/>
                  </a:cubicBezTo>
                  <a:cubicBezTo>
                    <a:pt x="1743" y="9264"/>
                    <a:pt x="875" y="9493"/>
                    <a:pt x="0" y="9710"/>
                  </a:cubicBezTo>
                  <a:lnTo>
                    <a:pt x="55" y="9848"/>
                  </a:lnTo>
                  <a:cubicBezTo>
                    <a:pt x="152" y="9973"/>
                    <a:pt x="330" y="10093"/>
                    <a:pt x="337" y="10219"/>
                  </a:cubicBezTo>
                  <a:cubicBezTo>
                    <a:pt x="385" y="11156"/>
                    <a:pt x="426" y="12090"/>
                    <a:pt x="415" y="13027"/>
                  </a:cubicBezTo>
                  <a:cubicBezTo>
                    <a:pt x="393" y="15436"/>
                    <a:pt x="341" y="17850"/>
                    <a:pt x="300" y="20259"/>
                  </a:cubicBezTo>
                  <a:cubicBezTo>
                    <a:pt x="293" y="20619"/>
                    <a:pt x="300" y="20982"/>
                    <a:pt x="300" y="21421"/>
                  </a:cubicBezTo>
                  <a:cubicBezTo>
                    <a:pt x="1442" y="21440"/>
                    <a:pt x="2573" y="21484"/>
                    <a:pt x="3704" y="21484"/>
                  </a:cubicBezTo>
                  <a:cubicBezTo>
                    <a:pt x="3771" y="21484"/>
                    <a:pt x="3838" y="21483"/>
                    <a:pt x="3904" y="21483"/>
                  </a:cubicBezTo>
                  <a:cubicBezTo>
                    <a:pt x="9433" y="21454"/>
                    <a:pt x="14962" y="21410"/>
                    <a:pt x="20491" y="21383"/>
                  </a:cubicBezTo>
                  <a:cubicBezTo>
                    <a:pt x="20710" y="21383"/>
                    <a:pt x="21125" y="21533"/>
                    <a:pt x="21125" y="21600"/>
                  </a:cubicBezTo>
                  <a:lnTo>
                    <a:pt x="21600" y="21594"/>
                  </a:lnTo>
                  <a:cubicBezTo>
                    <a:pt x="21504" y="21471"/>
                    <a:pt x="21384" y="21354"/>
                    <a:pt x="21314" y="21222"/>
                  </a:cubicBezTo>
                  <a:cubicBezTo>
                    <a:pt x="21272" y="21143"/>
                    <a:pt x="21314" y="21037"/>
                    <a:pt x="21317" y="20944"/>
                  </a:cubicBezTo>
                  <a:cubicBezTo>
                    <a:pt x="21339" y="20241"/>
                    <a:pt x="21402" y="19542"/>
                    <a:pt x="21380" y="18839"/>
                  </a:cubicBezTo>
                  <a:cubicBezTo>
                    <a:pt x="21298" y="16382"/>
                    <a:pt x="21146" y="13926"/>
                    <a:pt x="21098" y="11469"/>
                  </a:cubicBezTo>
                  <a:cubicBezTo>
                    <a:pt x="21073" y="9950"/>
                    <a:pt x="21191" y="8428"/>
                    <a:pt x="21238" y="6905"/>
                  </a:cubicBezTo>
                  <a:cubicBezTo>
                    <a:pt x="21298" y="5159"/>
                    <a:pt x="21351" y="3418"/>
                    <a:pt x="21417" y="1672"/>
                  </a:cubicBezTo>
                  <a:cubicBezTo>
                    <a:pt x="21436" y="1151"/>
                    <a:pt x="21495" y="630"/>
                    <a:pt x="21536" y="115"/>
                  </a:cubicBezTo>
                  <a:cubicBezTo>
                    <a:pt x="18503" y="79"/>
                    <a:pt x="15504" y="0"/>
                    <a:pt x="125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" name="Google Shape;675;p26"/>
            <p:cNvSpPr/>
            <p:nvPr/>
          </p:nvSpPr>
          <p:spPr>
            <a:xfrm>
              <a:off x="1041561" y="1781260"/>
              <a:ext cx="791052" cy="56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527" y="0"/>
                  </a:moveTo>
                  <a:cubicBezTo>
                    <a:pt x="419" y="215"/>
                    <a:pt x="301" y="424"/>
                    <a:pt x="204" y="649"/>
                  </a:cubicBezTo>
                  <a:cubicBezTo>
                    <a:pt x="170" y="726"/>
                    <a:pt x="193" y="853"/>
                    <a:pt x="189" y="957"/>
                  </a:cubicBezTo>
                  <a:cubicBezTo>
                    <a:pt x="127" y="7297"/>
                    <a:pt x="64" y="13638"/>
                    <a:pt x="1" y="19977"/>
                  </a:cubicBezTo>
                  <a:cubicBezTo>
                    <a:pt x="1" y="20265"/>
                    <a:pt x="-14" y="20585"/>
                    <a:pt x="64" y="20842"/>
                  </a:cubicBezTo>
                  <a:cubicBezTo>
                    <a:pt x="131" y="21062"/>
                    <a:pt x="305" y="21334"/>
                    <a:pt x="457" y="21360"/>
                  </a:cubicBezTo>
                  <a:cubicBezTo>
                    <a:pt x="1099" y="21490"/>
                    <a:pt x="1750" y="21600"/>
                    <a:pt x="2403" y="21600"/>
                  </a:cubicBezTo>
                  <a:cubicBezTo>
                    <a:pt x="4504" y="21589"/>
                    <a:pt x="6606" y="21506"/>
                    <a:pt x="8710" y="21495"/>
                  </a:cubicBezTo>
                  <a:cubicBezTo>
                    <a:pt x="12784" y="21476"/>
                    <a:pt x="16861" y="21485"/>
                    <a:pt x="20933" y="21476"/>
                  </a:cubicBezTo>
                  <a:cubicBezTo>
                    <a:pt x="20998" y="21476"/>
                    <a:pt x="21069" y="21480"/>
                    <a:pt x="21140" y="21480"/>
                  </a:cubicBezTo>
                  <a:cubicBezTo>
                    <a:pt x="21356" y="21480"/>
                    <a:pt x="21569" y="21430"/>
                    <a:pt x="21586" y="21019"/>
                  </a:cubicBezTo>
                  <a:lnTo>
                    <a:pt x="21586" y="21014"/>
                  </a:lnTo>
                  <a:cubicBezTo>
                    <a:pt x="21586" y="20894"/>
                    <a:pt x="21171" y="20627"/>
                    <a:pt x="20951" y="20626"/>
                  </a:cubicBezTo>
                  <a:cubicBezTo>
                    <a:pt x="15426" y="20674"/>
                    <a:pt x="9899" y="20752"/>
                    <a:pt x="4373" y="20804"/>
                  </a:cubicBezTo>
                  <a:cubicBezTo>
                    <a:pt x="4299" y="20804"/>
                    <a:pt x="4225" y="20805"/>
                    <a:pt x="4150" y="20805"/>
                  </a:cubicBezTo>
                  <a:cubicBezTo>
                    <a:pt x="3028" y="20805"/>
                    <a:pt x="1905" y="20729"/>
                    <a:pt x="771" y="20694"/>
                  </a:cubicBezTo>
                  <a:cubicBezTo>
                    <a:pt x="771" y="19910"/>
                    <a:pt x="764" y="19260"/>
                    <a:pt x="771" y="18617"/>
                  </a:cubicBezTo>
                  <a:cubicBezTo>
                    <a:pt x="812" y="14308"/>
                    <a:pt x="864" y="9993"/>
                    <a:pt x="886" y="5685"/>
                  </a:cubicBezTo>
                  <a:cubicBezTo>
                    <a:pt x="897" y="4010"/>
                    <a:pt x="857" y="2340"/>
                    <a:pt x="808" y="664"/>
                  </a:cubicBezTo>
                  <a:cubicBezTo>
                    <a:pt x="801" y="440"/>
                    <a:pt x="623" y="224"/>
                    <a:pt x="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" name="Google Shape;676;p26"/>
            <p:cNvSpPr/>
            <p:nvPr/>
          </p:nvSpPr>
          <p:spPr>
            <a:xfrm>
              <a:off x="1712647" y="2007059"/>
              <a:ext cx="91994" cy="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600" fill="norm" stroke="1" extrusionOk="0">
                  <a:moveTo>
                    <a:pt x="8494" y="4294"/>
                  </a:moveTo>
                  <a:cubicBezTo>
                    <a:pt x="8958" y="4385"/>
                    <a:pt x="9457" y="4469"/>
                    <a:pt x="9941" y="4566"/>
                  </a:cubicBezTo>
                  <a:cubicBezTo>
                    <a:pt x="11329" y="6169"/>
                    <a:pt x="13187" y="7622"/>
                    <a:pt x="13961" y="9464"/>
                  </a:cubicBezTo>
                  <a:cubicBezTo>
                    <a:pt x="14628" y="10982"/>
                    <a:pt x="14601" y="14225"/>
                    <a:pt x="13894" y="14556"/>
                  </a:cubicBezTo>
                  <a:cubicBezTo>
                    <a:pt x="12830" y="15010"/>
                    <a:pt x="11517" y="15243"/>
                    <a:pt x="10218" y="15243"/>
                  </a:cubicBezTo>
                  <a:cubicBezTo>
                    <a:pt x="9255" y="15243"/>
                    <a:pt x="8305" y="15114"/>
                    <a:pt x="7477" y="14854"/>
                  </a:cubicBezTo>
                  <a:cubicBezTo>
                    <a:pt x="6359" y="14491"/>
                    <a:pt x="5195" y="11994"/>
                    <a:pt x="5437" y="10683"/>
                  </a:cubicBezTo>
                  <a:cubicBezTo>
                    <a:pt x="5875" y="8458"/>
                    <a:pt x="7417" y="6435"/>
                    <a:pt x="8494" y="4294"/>
                  </a:cubicBezTo>
                  <a:close/>
                  <a:moveTo>
                    <a:pt x="8756" y="0"/>
                  </a:moveTo>
                  <a:cubicBezTo>
                    <a:pt x="7147" y="0"/>
                    <a:pt x="5646" y="811"/>
                    <a:pt x="4016" y="2718"/>
                  </a:cubicBezTo>
                  <a:cubicBezTo>
                    <a:pt x="1922" y="5183"/>
                    <a:pt x="475" y="8718"/>
                    <a:pt x="71" y="11929"/>
                  </a:cubicBezTo>
                  <a:cubicBezTo>
                    <a:pt x="-670" y="17546"/>
                    <a:pt x="4515" y="21561"/>
                    <a:pt x="11551" y="21600"/>
                  </a:cubicBezTo>
                  <a:cubicBezTo>
                    <a:pt x="11571" y="21600"/>
                    <a:pt x="11598" y="21600"/>
                    <a:pt x="11618" y="21600"/>
                  </a:cubicBezTo>
                  <a:cubicBezTo>
                    <a:pt x="17348" y="21600"/>
                    <a:pt x="20930" y="18000"/>
                    <a:pt x="20903" y="10391"/>
                  </a:cubicBezTo>
                  <a:cubicBezTo>
                    <a:pt x="20869" y="7745"/>
                    <a:pt x="18338" y="4891"/>
                    <a:pt x="14453" y="2322"/>
                  </a:cubicBezTo>
                  <a:cubicBezTo>
                    <a:pt x="12244" y="882"/>
                    <a:pt x="10440" y="0"/>
                    <a:pt x="875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" name="Google Shape;677;p26"/>
            <p:cNvSpPr/>
            <p:nvPr/>
          </p:nvSpPr>
          <p:spPr>
            <a:xfrm>
              <a:off x="1697315" y="1725166"/>
              <a:ext cx="80271" cy="1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1600" fill="norm" stroke="1" extrusionOk="0">
                  <a:moveTo>
                    <a:pt x="7540" y="1964"/>
                  </a:moveTo>
                  <a:cubicBezTo>
                    <a:pt x="14762" y="5521"/>
                    <a:pt x="15558" y="11582"/>
                    <a:pt x="10420" y="15386"/>
                  </a:cubicBezTo>
                  <a:cubicBezTo>
                    <a:pt x="9563" y="16015"/>
                    <a:pt x="8684" y="16379"/>
                    <a:pt x="7964" y="16379"/>
                  </a:cubicBezTo>
                  <a:cubicBezTo>
                    <a:pt x="7100" y="16379"/>
                    <a:pt x="6486" y="15844"/>
                    <a:pt x="6463" y="14598"/>
                  </a:cubicBezTo>
                  <a:cubicBezTo>
                    <a:pt x="6426" y="10559"/>
                    <a:pt x="7123" y="6491"/>
                    <a:pt x="7540" y="1964"/>
                  </a:cubicBezTo>
                  <a:close/>
                  <a:moveTo>
                    <a:pt x="10283" y="0"/>
                  </a:moveTo>
                  <a:cubicBezTo>
                    <a:pt x="7305" y="0"/>
                    <a:pt x="4334" y="805"/>
                    <a:pt x="3409" y="2316"/>
                  </a:cubicBezTo>
                  <a:cubicBezTo>
                    <a:pt x="628" y="6814"/>
                    <a:pt x="-1070" y="11553"/>
                    <a:pt x="764" y="16650"/>
                  </a:cubicBezTo>
                  <a:cubicBezTo>
                    <a:pt x="1939" y="19830"/>
                    <a:pt x="4811" y="21600"/>
                    <a:pt x="8085" y="21600"/>
                  </a:cubicBezTo>
                  <a:cubicBezTo>
                    <a:pt x="9912" y="21600"/>
                    <a:pt x="11867" y="21047"/>
                    <a:pt x="13724" y="19877"/>
                  </a:cubicBezTo>
                  <a:cubicBezTo>
                    <a:pt x="17885" y="17244"/>
                    <a:pt x="20181" y="13769"/>
                    <a:pt x="20530" y="8054"/>
                  </a:cubicBezTo>
                  <a:cubicBezTo>
                    <a:pt x="19802" y="6814"/>
                    <a:pt x="18794" y="4062"/>
                    <a:pt x="16748" y="1911"/>
                  </a:cubicBezTo>
                  <a:cubicBezTo>
                    <a:pt x="15498" y="617"/>
                    <a:pt x="12890" y="0"/>
                    <a:pt x="1028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" name="Google Shape;678;p26"/>
            <p:cNvSpPr/>
            <p:nvPr/>
          </p:nvSpPr>
          <p:spPr>
            <a:xfrm>
              <a:off x="1109079" y="2857923"/>
              <a:ext cx="659825" cy="71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6097" y="0"/>
                  </a:moveTo>
                  <a:cubicBezTo>
                    <a:pt x="15600" y="0"/>
                    <a:pt x="15103" y="1013"/>
                    <a:pt x="14586" y="3002"/>
                  </a:cubicBezTo>
                  <a:cubicBezTo>
                    <a:pt x="14290" y="4123"/>
                    <a:pt x="13928" y="4867"/>
                    <a:pt x="13587" y="4867"/>
                  </a:cubicBezTo>
                  <a:cubicBezTo>
                    <a:pt x="13395" y="4867"/>
                    <a:pt x="13210" y="4634"/>
                    <a:pt x="13049" y="4105"/>
                  </a:cubicBezTo>
                  <a:cubicBezTo>
                    <a:pt x="12602" y="2662"/>
                    <a:pt x="12172" y="1927"/>
                    <a:pt x="11754" y="1927"/>
                  </a:cubicBezTo>
                  <a:cubicBezTo>
                    <a:pt x="11145" y="1927"/>
                    <a:pt x="10561" y="3495"/>
                    <a:pt x="9986" y="6740"/>
                  </a:cubicBezTo>
                  <a:cubicBezTo>
                    <a:pt x="9404" y="10020"/>
                    <a:pt x="8845" y="11929"/>
                    <a:pt x="8293" y="11929"/>
                  </a:cubicBezTo>
                  <a:cubicBezTo>
                    <a:pt x="7708" y="11929"/>
                    <a:pt x="7132" y="9769"/>
                    <a:pt x="6551" y="4795"/>
                  </a:cubicBezTo>
                  <a:cubicBezTo>
                    <a:pt x="6195" y="1739"/>
                    <a:pt x="5786" y="376"/>
                    <a:pt x="5356" y="376"/>
                  </a:cubicBezTo>
                  <a:cubicBezTo>
                    <a:pt x="4996" y="376"/>
                    <a:pt x="4624" y="1326"/>
                    <a:pt x="4257" y="3029"/>
                  </a:cubicBezTo>
                  <a:cubicBezTo>
                    <a:pt x="3826" y="5046"/>
                    <a:pt x="3399" y="6982"/>
                    <a:pt x="2973" y="9034"/>
                  </a:cubicBezTo>
                  <a:cubicBezTo>
                    <a:pt x="2558" y="11015"/>
                    <a:pt x="2151" y="12324"/>
                    <a:pt x="1753" y="12324"/>
                  </a:cubicBezTo>
                  <a:cubicBezTo>
                    <a:pt x="1349" y="12324"/>
                    <a:pt x="953" y="10979"/>
                    <a:pt x="564" y="7627"/>
                  </a:cubicBezTo>
                  <a:cubicBezTo>
                    <a:pt x="518" y="7224"/>
                    <a:pt x="445" y="7116"/>
                    <a:pt x="358" y="7116"/>
                  </a:cubicBezTo>
                  <a:cubicBezTo>
                    <a:pt x="257" y="7116"/>
                    <a:pt x="138" y="7278"/>
                    <a:pt x="35" y="7278"/>
                  </a:cubicBezTo>
                  <a:cubicBezTo>
                    <a:pt x="23" y="7278"/>
                    <a:pt x="11" y="7269"/>
                    <a:pt x="0" y="7269"/>
                  </a:cubicBezTo>
                  <a:cubicBezTo>
                    <a:pt x="22" y="8909"/>
                    <a:pt x="-9" y="10881"/>
                    <a:pt x="75" y="12189"/>
                  </a:cubicBezTo>
                  <a:cubicBezTo>
                    <a:pt x="426" y="17531"/>
                    <a:pt x="1108" y="20766"/>
                    <a:pt x="1821" y="20766"/>
                  </a:cubicBezTo>
                  <a:cubicBezTo>
                    <a:pt x="2018" y="20766"/>
                    <a:pt x="2217" y="20516"/>
                    <a:pt x="2412" y="19996"/>
                  </a:cubicBezTo>
                  <a:cubicBezTo>
                    <a:pt x="2871" y="18804"/>
                    <a:pt x="3356" y="17450"/>
                    <a:pt x="3742" y="15030"/>
                  </a:cubicBezTo>
                  <a:cubicBezTo>
                    <a:pt x="4260" y="11750"/>
                    <a:pt x="4750" y="9993"/>
                    <a:pt x="5231" y="9993"/>
                  </a:cubicBezTo>
                  <a:cubicBezTo>
                    <a:pt x="5757" y="9993"/>
                    <a:pt x="6270" y="12100"/>
                    <a:pt x="6795" y="16626"/>
                  </a:cubicBezTo>
                  <a:cubicBezTo>
                    <a:pt x="7201" y="20112"/>
                    <a:pt x="7669" y="21600"/>
                    <a:pt x="8157" y="21600"/>
                  </a:cubicBezTo>
                  <a:cubicBezTo>
                    <a:pt x="8514" y="21600"/>
                    <a:pt x="8883" y="20811"/>
                    <a:pt x="9249" y="19413"/>
                  </a:cubicBezTo>
                  <a:cubicBezTo>
                    <a:pt x="9858" y="17119"/>
                    <a:pt x="10431" y="14000"/>
                    <a:pt x="11044" y="11983"/>
                  </a:cubicBezTo>
                  <a:cubicBezTo>
                    <a:pt x="11283" y="11203"/>
                    <a:pt x="11572" y="10504"/>
                    <a:pt x="11830" y="10504"/>
                  </a:cubicBezTo>
                  <a:cubicBezTo>
                    <a:pt x="11954" y="10504"/>
                    <a:pt x="12069" y="10657"/>
                    <a:pt x="12170" y="11042"/>
                  </a:cubicBezTo>
                  <a:cubicBezTo>
                    <a:pt x="12634" y="12817"/>
                    <a:pt x="13084" y="13552"/>
                    <a:pt x="13527" y="13552"/>
                  </a:cubicBezTo>
                  <a:cubicBezTo>
                    <a:pt x="14182" y="13552"/>
                    <a:pt x="14824" y="11947"/>
                    <a:pt x="15480" y="9724"/>
                  </a:cubicBezTo>
                  <a:cubicBezTo>
                    <a:pt x="15669" y="9070"/>
                    <a:pt x="15897" y="8730"/>
                    <a:pt x="16124" y="8730"/>
                  </a:cubicBezTo>
                  <a:cubicBezTo>
                    <a:pt x="16367" y="8730"/>
                    <a:pt x="16611" y="9124"/>
                    <a:pt x="16805" y="9931"/>
                  </a:cubicBezTo>
                  <a:cubicBezTo>
                    <a:pt x="17619" y="13372"/>
                    <a:pt x="18446" y="14340"/>
                    <a:pt x="19282" y="14340"/>
                  </a:cubicBezTo>
                  <a:cubicBezTo>
                    <a:pt x="19816" y="14340"/>
                    <a:pt x="20351" y="13946"/>
                    <a:pt x="20889" y="13552"/>
                  </a:cubicBezTo>
                  <a:cubicBezTo>
                    <a:pt x="21085" y="13417"/>
                    <a:pt x="21271" y="12270"/>
                    <a:pt x="21591" y="11123"/>
                  </a:cubicBezTo>
                  <a:cubicBezTo>
                    <a:pt x="21351" y="9689"/>
                    <a:pt x="21261" y="8739"/>
                    <a:pt x="21156" y="8532"/>
                  </a:cubicBezTo>
                  <a:cubicBezTo>
                    <a:pt x="20533" y="7475"/>
                    <a:pt x="19907" y="6516"/>
                    <a:pt x="19279" y="5629"/>
                  </a:cubicBezTo>
                  <a:cubicBezTo>
                    <a:pt x="18742" y="4885"/>
                    <a:pt x="18147" y="5342"/>
                    <a:pt x="17666" y="3325"/>
                  </a:cubicBezTo>
                  <a:cubicBezTo>
                    <a:pt x="17131" y="1102"/>
                    <a:pt x="16614" y="0"/>
                    <a:pt x="1609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" name="Google Shape;679;p26"/>
            <p:cNvSpPr/>
            <p:nvPr/>
          </p:nvSpPr>
          <p:spPr>
            <a:xfrm>
              <a:off x="1638965" y="1427154"/>
              <a:ext cx="113465" cy="17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7" h="21600" fill="norm" stroke="1" extrusionOk="0">
                  <a:moveTo>
                    <a:pt x="18906" y="0"/>
                  </a:moveTo>
                  <a:cubicBezTo>
                    <a:pt x="13144" y="523"/>
                    <a:pt x="6804" y="541"/>
                    <a:pt x="2722" y="4590"/>
                  </a:cubicBezTo>
                  <a:lnTo>
                    <a:pt x="0" y="4180"/>
                  </a:lnTo>
                  <a:cubicBezTo>
                    <a:pt x="584" y="4982"/>
                    <a:pt x="929" y="5843"/>
                    <a:pt x="1037" y="6726"/>
                  </a:cubicBezTo>
                  <a:cubicBezTo>
                    <a:pt x="1286" y="8763"/>
                    <a:pt x="-815" y="10447"/>
                    <a:pt x="519" y="12780"/>
                  </a:cubicBezTo>
                  <a:cubicBezTo>
                    <a:pt x="1880" y="15130"/>
                    <a:pt x="1934" y="16113"/>
                    <a:pt x="5935" y="16305"/>
                  </a:cubicBezTo>
                  <a:cubicBezTo>
                    <a:pt x="9947" y="16501"/>
                    <a:pt x="13214" y="17466"/>
                    <a:pt x="15115" y="19948"/>
                  </a:cubicBezTo>
                  <a:cubicBezTo>
                    <a:pt x="15347" y="20236"/>
                    <a:pt x="15623" y="20510"/>
                    <a:pt x="15936" y="20763"/>
                  </a:cubicBezTo>
                  <a:cubicBezTo>
                    <a:pt x="16627" y="21315"/>
                    <a:pt x="17302" y="21600"/>
                    <a:pt x="17901" y="21600"/>
                  </a:cubicBezTo>
                  <a:cubicBezTo>
                    <a:pt x="18603" y="21600"/>
                    <a:pt x="19197" y="21205"/>
                    <a:pt x="19570" y="20404"/>
                  </a:cubicBezTo>
                  <a:cubicBezTo>
                    <a:pt x="20191" y="19065"/>
                    <a:pt x="20785" y="17594"/>
                    <a:pt x="20661" y="16209"/>
                  </a:cubicBezTo>
                  <a:cubicBezTo>
                    <a:pt x="20240" y="10839"/>
                    <a:pt x="19521" y="5469"/>
                    <a:pt x="189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" name="Google Shape;680;p26"/>
            <p:cNvSpPr/>
            <p:nvPr/>
          </p:nvSpPr>
          <p:spPr>
            <a:xfrm>
              <a:off x="1592971" y="1868913"/>
              <a:ext cx="115209" cy="10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3" h="21600" fill="norm" stroke="1" extrusionOk="0">
                  <a:moveTo>
                    <a:pt x="10664" y="4178"/>
                  </a:moveTo>
                  <a:cubicBezTo>
                    <a:pt x="10827" y="4178"/>
                    <a:pt x="10984" y="4202"/>
                    <a:pt x="11131" y="4256"/>
                  </a:cubicBezTo>
                  <a:cubicBezTo>
                    <a:pt x="13055" y="4936"/>
                    <a:pt x="15021" y="7759"/>
                    <a:pt x="15692" y="10111"/>
                  </a:cubicBezTo>
                  <a:cubicBezTo>
                    <a:pt x="16463" y="12868"/>
                    <a:pt x="12426" y="16461"/>
                    <a:pt x="9259" y="16509"/>
                  </a:cubicBezTo>
                  <a:cubicBezTo>
                    <a:pt x="9217" y="16509"/>
                    <a:pt x="9175" y="16509"/>
                    <a:pt x="9133" y="16509"/>
                  </a:cubicBezTo>
                  <a:cubicBezTo>
                    <a:pt x="5983" y="16509"/>
                    <a:pt x="3812" y="14557"/>
                    <a:pt x="4043" y="11561"/>
                  </a:cubicBezTo>
                  <a:cubicBezTo>
                    <a:pt x="4163" y="10135"/>
                    <a:pt x="4640" y="8332"/>
                    <a:pt x="5532" y="7538"/>
                  </a:cubicBezTo>
                  <a:cubicBezTo>
                    <a:pt x="7047" y="6159"/>
                    <a:pt x="9186" y="4178"/>
                    <a:pt x="10664" y="4178"/>
                  </a:cubicBezTo>
                  <a:close/>
                  <a:moveTo>
                    <a:pt x="12552" y="0"/>
                  </a:moveTo>
                  <a:cubicBezTo>
                    <a:pt x="11425" y="0"/>
                    <a:pt x="10271" y="507"/>
                    <a:pt x="9118" y="1570"/>
                  </a:cubicBezTo>
                  <a:cubicBezTo>
                    <a:pt x="8777" y="1874"/>
                    <a:pt x="8226" y="1928"/>
                    <a:pt x="7770" y="2011"/>
                  </a:cubicBezTo>
                  <a:cubicBezTo>
                    <a:pt x="2313" y="3080"/>
                    <a:pt x="-445" y="6959"/>
                    <a:pt x="58" y="12898"/>
                  </a:cubicBezTo>
                  <a:cubicBezTo>
                    <a:pt x="488" y="17911"/>
                    <a:pt x="4425" y="21600"/>
                    <a:pt x="9327" y="21600"/>
                  </a:cubicBezTo>
                  <a:cubicBezTo>
                    <a:pt x="9348" y="21600"/>
                    <a:pt x="9364" y="21600"/>
                    <a:pt x="9380" y="21600"/>
                  </a:cubicBezTo>
                  <a:cubicBezTo>
                    <a:pt x="14287" y="21600"/>
                    <a:pt x="18943" y="17416"/>
                    <a:pt x="20143" y="11943"/>
                  </a:cubicBezTo>
                  <a:cubicBezTo>
                    <a:pt x="21155" y="7371"/>
                    <a:pt x="18801" y="4447"/>
                    <a:pt x="16159" y="1797"/>
                  </a:cubicBezTo>
                  <a:cubicBezTo>
                    <a:pt x="15011" y="615"/>
                    <a:pt x="13799" y="0"/>
                    <a:pt x="1255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" name="Google Shape;681;p26"/>
            <p:cNvSpPr/>
            <p:nvPr/>
          </p:nvSpPr>
          <p:spPr>
            <a:xfrm>
              <a:off x="907775" y="1141794"/>
              <a:ext cx="96350" cy="9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11514" y="0"/>
                  </a:moveTo>
                  <a:cubicBezTo>
                    <a:pt x="11500" y="0"/>
                    <a:pt x="11487" y="0"/>
                    <a:pt x="11474" y="0"/>
                  </a:cubicBezTo>
                  <a:cubicBezTo>
                    <a:pt x="5775" y="0"/>
                    <a:pt x="-142" y="6078"/>
                    <a:pt x="3" y="11786"/>
                  </a:cubicBezTo>
                  <a:cubicBezTo>
                    <a:pt x="128" y="17280"/>
                    <a:pt x="5386" y="21600"/>
                    <a:pt x="11948" y="21600"/>
                  </a:cubicBezTo>
                  <a:cubicBezTo>
                    <a:pt x="12001" y="21600"/>
                    <a:pt x="12053" y="21600"/>
                    <a:pt x="12099" y="21600"/>
                  </a:cubicBezTo>
                  <a:cubicBezTo>
                    <a:pt x="17443" y="21538"/>
                    <a:pt x="21333" y="17568"/>
                    <a:pt x="21399" y="12184"/>
                  </a:cubicBezTo>
                  <a:cubicBezTo>
                    <a:pt x="21458" y="5810"/>
                    <a:pt x="16772" y="0"/>
                    <a:pt x="1151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" name="Google Shape;682;p26"/>
            <p:cNvSpPr/>
            <p:nvPr/>
          </p:nvSpPr>
          <p:spPr>
            <a:xfrm>
              <a:off x="987169" y="1726796"/>
              <a:ext cx="51564" cy="25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21368" y="0"/>
                  </a:moveTo>
                  <a:cubicBezTo>
                    <a:pt x="14270" y="2403"/>
                    <a:pt x="8708" y="3879"/>
                    <a:pt x="3243" y="6533"/>
                  </a:cubicBezTo>
                  <a:cubicBezTo>
                    <a:pt x="1892" y="7208"/>
                    <a:pt x="652" y="11238"/>
                    <a:pt x="38" y="14317"/>
                  </a:cubicBezTo>
                  <a:cubicBezTo>
                    <a:pt x="-232" y="15593"/>
                    <a:pt x="996" y="19272"/>
                    <a:pt x="1954" y="20273"/>
                  </a:cubicBezTo>
                  <a:cubicBezTo>
                    <a:pt x="2764" y="21175"/>
                    <a:pt x="3808" y="21600"/>
                    <a:pt x="4975" y="21600"/>
                  </a:cubicBezTo>
                  <a:cubicBezTo>
                    <a:pt x="10402" y="21600"/>
                    <a:pt x="18740" y="12615"/>
                    <a:pt x="2136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" name="Google Shape;683;p26"/>
            <p:cNvSpPr/>
            <p:nvPr/>
          </p:nvSpPr>
          <p:spPr>
            <a:xfrm>
              <a:off x="942958" y="1706498"/>
              <a:ext cx="41607" cy="2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6781" y="0"/>
                  </a:moveTo>
                  <a:cubicBezTo>
                    <a:pt x="16704" y="0"/>
                    <a:pt x="16613" y="26"/>
                    <a:pt x="16537" y="26"/>
                  </a:cubicBezTo>
                  <a:cubicBezTo>
                    <a:pt x="11976" y="1603"/>
                    <a:pt x="7369" y="3784"/>
                    <a:pt x="3021" y="6885"/>
                  </a:cubicBezTo>
                  <a:cubicBezTo>
                    <a:pt x="1496" y="7988"/>
                    <a:pt x="-182" y="12928"/>
                    <a:pt x="16" y="15582"/>
                  </a:cubicBezTo>
                  <a:cubicBezTo>
                    <a:pt x="169" y="17869"/>
                    <a:pt x="3098" y="19445"/>
                    <a:pt x="4913" y="21600"/>
                  </a:cubicBezTo>
                  <a:cubicBezTo>
                    <a:pt x="9886" y="18604"/>
                    <a:pt x="14493" y="16555"/>
                    <a:pt x="18687" y="13034"/>
                  </a:cubicBezTo>
                  <a:cubicBezTo>
                    <a:pt x="20076" y="11851"/>
                    <a:pt x="20579" y="7016"/>
                    <a:pt x="21418" y="3784"/>
                  </a:cubicBezTo>
                  <a:cubicBezTo>
                    <a:pt x="19893" y="2523"/>
                    <a:pt x="18199" y="0"/>
                    <a:pt x="167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" name="Google Shape;684;p26"/>
            <p:cNvSpPr/>
            <p:nvPr/>
          </p:nvSpPr>
          <p:spPr>
            <a:xfrm>
              <a:off x="275833" y="709132"/>
              <a:ext cx="692429" cy="79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17357" y="499"/>
                  </a:moveTo>
                  <a:cubicBezTo>
                    <a:pt x="17806" y="499"/>
                    <a:pt x="18268" y="605"/>
                    <a:pt x="18735" y="776"/>
                  </a:cubicBezTo>
                  <a:cubicBezTo>
                    <a:pt x="19158" y="932"/>
                    <a:pt x="19594" y="1257"/>
                    <a:pt x="19806" y="1608"/>
                  </a:cubicBezTo>
                  <a:cubicBezTo>
                    <a:pt x="19993" y="1918"/>
                    <a:pt x="19312" y="2689"/>
                    <a:pt x="18788" y="2854"/>
                  </a:cubicBezTo>
                  <a:cubicBezTo>
                    <a:pt x="17896" y="3142"/>
                    <a:pt x="16983" y="3386"/>
                    <a:pt x="16046" y="3386"/>
                  </a:cubicBezTo>
                  <a:cubicBezTo>
                    <a:pt x="15746" y="3386"/>
                    <a:pt x="15443" y="3361"/>
                    <a:pt x="15138" y="3305"/>
                  </a:cubicBezTo>
                  <a:cubicBezTo>
                    <a:pt x="14790" y="3241"/>
                    <a:pt x="14458" y="3208"/>
                    <a:pt x="14142" y="3208"/>
                  </a:cubicBezTo>
                  <a:cubicBezTo>
                    <a:pt x="12872" y="3208"/>
                    <a:pt x="11858" y="3724"/>
                    <a:pt x="11022" y="4740"/>
                  </a:cubicBezTo>
                  <a:cubicBezTo>
                    <a:pt x="10277" y="5648"/>
                    <a:pt x="9240" y="6109"/>
                    <a:pt x="7967" y="6109"/>
                  </a:cubicBezTo>
                  <a:cubicBezTo>
                    <a:pt x="7942" y="6109"/>
                    <a:pt x="7916" y="6109"/>
                    <a:pt x="7891" y="6109"/>
                  </a:cubicBezTo>
                  <a:cubicBezTo>
                    <a:pt x="7725" y="6105"/>
                    <a:pt x="7559" y="6105"/>
                    <a:pt x="7392" y="6105"/>
                  </a:cubicBezTo>
                  <a:cubicBezTo>
                    <a:pt x="5703" y="6105"/>
                    <a:pt x="4539" y="7194"/>
                    <a:pt x="4801" y="8681"/>
                  </a:cubicBezTo>
                  <a:cubicBezTo>
                    <a:pt x="4947" y="9511"/>
                    <a:pt x="4714" y="10050"/>
                    <a:pt x="3999" y="10556"/>
                  </a:cubicBezTo>
                  <a:cubicBezTo>
                    <a:pt x="3717" y="10755"/>
                    <a:pt x="3526" y="11172"/>
                    <a:pt x="3493" y="11508"/>
                  </a:cubicBezTo>
                  <a:cubicBezTo>
                    <a:pt x="3418" y="12256"/>
                    <a:pt x="3679" y="12958"/>
                    <a:pt x="4203" y="13533"/>
                  </a:cubicBezTo>
                  <a:cubicBezTo>
                    <a:pt x="3767" y="13663"/>
                    <a:pt x="3369" y="13781"/>
                    <a:pt x="2966" y="13899"/>
                  </a:cubicBezTo>
                  <a:cubicBezTo>
                    <a:pt x="2914" y="13912"/>
                    <a:pt x="2857" y="13944"/>
                    <a:pt x="2810" y="13944"/>
                  </a:cubicBezTo>
                  <a:cubicBezTo>
                    <a:pt x="2800" y="13944"/>
                    <a:pt x="2791" y="13942"/>
                    <a:pt x="2783" y="13940"/>
                  </a:cubicBezTo>
                  <a:cubicBezTo>
                    <a:pt x="1973" y="13655"/>
                    <a:pt x="1110" y="13442"/>
                    <a:pt x="639" y="12685"/>
                  </a:cubicBezTo>
                  <a:cubicBezTo>
                    <a:pt x="303" y="12143"/>
                    <a:pt x="324" y="11755"/>
                    <a:pt x="835" y="11338"/>
                  </a:cubicBezTo>
                  <a:cubicBezTo>
                    <a:pt x="1176" y="11062"/>
                    <a:pt x="1571" y="10832"/>
                    <a:pt x="1965" y="10623"/>
                  </a:cubicBezTo>
                  <a:cubicBezTo>
                    <a:pt x="2721" y="10224"/>
                    <a:pt x="2899" y="9858"/>
                    <a:pt x="2621" y="9116"/>
                  </a:cubicBezTo>
                  <a:cubicBezTo>
                    <a:pt x="2529" y="8881"/>
                    <a:pt x="2423" y="8650"/>
                    <a:pt x="2301" y="8423"/>
                  </a:cubicBezTo>
                  <a:cubicBezTo>
                    <a:pt x="1952" y="7774"/>
                    <a:pt x="2135" y="7228"/>
                    <a:pt x="2654" y="6721"/>
                  </a:cubicBezTo>
                  <a:cubicBezTo>
                    <a:pt x="3322" y="6069"/>
                    <a:pt x="4179" y="5747"/>
                    <a:pt x="5122" y="5559"/>
                  </a:cubicBezTo>
                  <a:cubicBezTo>
                    <a:pt x="5524" y="5478"/>
                    <a:pt x="5930" y="5405"/>
                    <a:pt x="6330" y="5308"/>
                  </a:cubicBezTo>
                  <a:cubicBezTo>
                    <a:pt x="7243" y="5084"/>
                    <a:pt x="7916" y="4622"/>
                    <a:pt x="8281" y="3810"/>
                  </a:cubicBezTo>
                  <a:cubicBezTo>
                    <a:pt x="8664" y="2969"/>
                    <a:pt x="9386" y="2504"/>
                    <a:pt x="10429" y="2470"/>
                  </a:cubicBezTo>
                  <a:cubicBezTo>
                    <a:pt x="10672" y="2460"/>
                    <a:pt x="10916" y="2449"/>
                    <a:pt x="11158" y="2449"/>
                  </a:cubicBezTo>
                  <a:cubicBezTo>
                    <a:pt x="11280" y="2449"/>
                    <a:pt x="11400" y="2452"/>
                    <a:pt x="11521" y="2460"/>
                  </a:cubicBezTo>
                  <a:cubicBezTo>
                    <a:pt x="11680" y="2469"/>
                    <a:pt x="11839" y="2474"/>
                    <a:pt x="11994" y="2474"/>
                  </a:cubicBezTo>
                  <a:cubicBezTo>
                    <a:pt x="13376" y="2474"/>
                    <a:pt x="14608" y="2088"/>
                    <a:pt x="15616" y="1183"/>
                  </a:cubicBezTo>
                  <a:cubicBezTo>
                    <a:pt x="16159" y="694"/>
                    <a:pt x="16746" y="499"/>
                    <a:pt x="17357" y="499"/>
                  </a:cubicBezTo>
                  <a:close/>
                  <a:moveTo>
                    <a:pt x="20412" y="2202"/>
                  </a:moveTo>
                  <a:cubicBezTo>
                    <a:pt x="20761" y="2752"/>
                    <a:pt x="20633" y="3448"/>
                    <a:pt x="20013" y="4076"/>
                  </a:cubicBezTo>
                  <a:cubicBezTo>
                    <a:pt x="19158" y="4951"/>
                    <a:pt x="18066" y="5494"/>
                    <a:pt x="16828" y="5800"/>
                  </a:cubicBezTo>
                  <a:cubicBezTo>
                    <a:pt x="14511" y="6372"/>
                    <a:pt x="12177" y="6881"/>
                    <a:pt x="9864" y="7476"/>
                  </a:cubicBezTo>
                  <a:cubicBezTo>
                    <a:pt x="9079" y="7679"/>
                    <a:pt x="8331" y="8022"/>
                    <a:pt x="7588" y="8343"/>
                  </a:cubicBezTo>
                  <a:cubicBezTo>
                    <a:pt x="6529" y="8797"/>
                    <a:pt x="5944" y="9627"/>
                    <a:pt x="5823" y="10612"/>
                  </a:cubicBezTo>
                  <a:cubicBezTo>
                    <a:pt x="5714" y="11491"/>
                    <a:pt x="5857" y="12391"/>
                    <a:pt x="5907" y="13285"/>
                  </a:cubicBezTo>
                  <a:cubicBezTo>
                    <a:pt x="5939" y="13893"/>
                    <a:pt x="6018" y="14502"/>
                    <a:pt x="6039" y="15115"/>
                  </a:cubicBezTo>
                  <a:cubicBezTo>
                    <a:pt x="6042" y="15222"/>
                    <a:pt x="5868" y="15332"/>
                    <a:pt x="5773" y="15439"/>
                  </a:cubicBezTo>
                  <a:cubicBezTo>
                    <a:pt x="5669" y="15358"/>
                    <a:pt x="5511" y="15292"/>
                    <a:pt x="5462" y="15188"/>
                  </a:cubicBezTo>
                  <a:cubicBezTo>
                    <a:pt x="4984" y="14192"/>
                    <a:pt x="4486" y="13203"/>
                    <a:pt x="4070" y="12185"/>
                  </a:cubicBezTo>
                  <a:cubicBezTo>
                    <a:pt x="3837" y="11616"/>
                    <a:pt x="3933" y="11078"/>
                    <a:pt x="4577" y="10664"/>
                  </a:cubicBezTo>
                  <a:cubicBezTo>
                    <a:pt x="5253" y="10229"/>
                    <a:pt x="5537" y="9635"/>
                    <a:pt x="5370" y="8845"/>
                  </a:cubicBezTo>
                  <a:cubicBezTo>
                    <a:pt x="5283" y="8424"/>
                    <a:pt x="5383" y="7930"/>
                    <a:pt x="5553" y="7516"/>
                  </a:cubicBezTo>
                  <a:cubicBezTo>
                    <a:pt x="5801" y="6922"/>
                    <a:pt x="6370" y="6608"/>
                    <a:pt x="7106" y="6586"/>
                  </a:cubicBezTo>
                  <a:cubicBezTo>
                    <a:pt x="7264" y="6581"/>
                    <a:pt x="7421" y="6580"/>
                    <a:pt x="7579" y="6580"/>
                  </a:cubicBezTo>
                  <a:cubicBezTo>
                    <a:pt x="7657" y="6580"/>
                    <a:pt x="7736" y="6580"/>
                    <a:pt x="7815" y="6580"/>
                  </a:cubicBezTo>
                  <a:cubicBezTo>
                    <a:pt x="7893" y="6580"/>
                    <a:pt x="7971" y="6580"/>
                    <a:pt x="8049" y="6580"/>
                  </a:cubicBezTo>
                  <a:cubicBezTo>
                    <a:pt x="9449" y="6564"/>
                    <a:pt x="10586" y="6070"/>
                    <a:pt x="11458" y="5096"/>
                  </a:cubicBezTo>
                  <a:cubicBezTo>
                    <a:pt x="11662" y="4867"/>
                    <a:pt x="11882" y="4642"/>
                    <a:pt x="12106" y="4427"/>
                  </a:cubicBezTo>
                  <a:cubicBezTo>
                    <a:pt x="12681" y="3882"/>
                    <a:pt x="13352" y="3714"/>
                    <a:pt x="14064" y="3714"/>
                  </a:cubicBezTo>
                  <a:cubicBezTo>
                    <a:pt x="14436" y="3714"/>
                    <a:pt x="14821" y="3760"/>
                    <a:pt x="15208" y="3822"/>
                  </a:cubicBezTo>
                  <a:cubicBezTo>
                    <a:pt x="15521" y="3871"/>
                    <a:pt x="15829" y="3894"/>
                    <a:pt x="16133" y="3894"/>
                  </a:cubicBezTo>
                  <a:cubicBezTo>
                    <a:pt x="17161" y="3894"/>
                    <a:pt x="18147" y="3639"/>
                    <a:pt x="19087" y="3283"/>
                  </a:cubicBezTo>
                  <a:cubicBezTo>
                    <a:pt x="19602" y="3091"/>
                    <a:pt x="19968" y="2578"/>
                    <a:pt x="20412" y="2202"/>
                  </a:cubicBezTo>
                  <a:close/>
                  <a:moveTo>
                    <a:pt x="17384" y="0"/>
                  </a:moveTo>
                  <a:cubicBezTo>
                    <a:pt x="16644" y="0"/>
                    <a:pt x="15946" y="218"/>
                    <a:pt x="15445" y="696"/>
                  </a:cubicBezTo>
                  <a:cubicBezTo>
                    <a:pt x="14479" y="1623"/>
                    <a:pt x="13256" y="1987"/>
                    <a:pt x="11900" y="1987"/>
                  </a:cubicBezTo>
                  <a:cubicBezTo>
                    <a:pt x="11723" y="1987"/>
                    <a:pt x="11544" y="1981"/>
                    <a:pt x="11363" y="1969"/>
                  </a:cubicBezTo>
                  <a:cubicBezTo>
                    <a:pt x="11311" y="1965"/>
                    <a:pt x="11259" y="1965"/>
                    <a:pt x="11207" y="1965"/>
                  </a:cubicBezTo>
                  <a:cubicBezTo>
                    <a:pt x="11118" y="1965"/>
                    <a:pt x="11029" y="1968"/>
                    <a:pt x="10940" y="1968"/>
                  </a:cubicBezTo>
                  <a:cubicBezTo>
                    <a:pt x="10898" y="1968"/>
                    <a:pt x="10856" y="1967"/>
                    <a:pt x="10815" y="1965"/>
                  </a:cubicBezTo>
                  <a:cubicBezTo>
                    <a:pt x="10748" y="1962"/>
                    <a:pt x="10681" y="1961"/>
                    <a:pt x="10615" y="1961"/>
                  </a:cubicBezTo>
                  <a:cubicBezTo>
                    <a:pt x="9238" y="1961"/>
                    <a:pt x="8266" y="2551"/>
                    <a:pt x="7691" y="3685"/>
                  </a:cubicBezTo>
                  <a:cubicBezTo>
                    <a:pt x="7430" y="4212"/>
                    <a:pt x="6973" y="4526"/>
                    <a:pt x="6384" y="4696"/>
                  </a:cubicBezTo>
                  <a:cubicBezTo>
                    <a:pt x="6022" y="4800"/>
                    <a:pt x="5648" y="4877"/>
                    <a:pt x="5274" y="4948"/>
                  </a:cubicBezTo>
                  <a:cubicBezTo>
                    <a:pt x="4137" y="5165"/>
                    <a:pt x="3077" y="5505"/>
                    <a:pt x="2246" y="6282"/>
                  </a:cubicBezTo>
                  <a:cubicBezTo>
                    <a:pt x="1488" y="6988"/>
                    <a:pt x="1300" y="7733"/>
                    <a:pt x="1720" y="8629"/>
                  </a:cubicBezTo>
                  <a:cubicBezTo>
                    <a:pt x="1819" y="8833"/>
                    <a:pt x="1927" y="9036"/>
                    <a:pt x="2009" y="9243"/>
                  </a:cubicBezTo>
                  <a:cubicBezTo>
                    <a:pt x="2210" y="9744"/>
                    <a:pt x="2143" y="9877"/>
                    <a:pt x="1633" y="10143"/>
                  </a:cubicBezTo>
                  <a:cubicBezTo>
                    <a:pt x="1305" y="10313"/>
                    <a:pt x="967" y="10479"/>
                    <a:pt x="678" y="10693"/>
                  </a:cubicBezTo>
                  <a:cubicBezTo>
                    <a:pt x="-165" y="11313"/>
                    <a:pt x="-224" y="12730"/>
                    <a:pt x="515" y="13453"/>
                  </a:cubicBezTo>
                  <a:cubicBezTo>
                    <a:pt x="1035" y="13959"/>
                    <a:pt x="1670" y="14265"/>
                    <a:pt x="2285" y="14332"/>
                  </a:cubicBezTo>
                  <a:cubicBezTo>
                    <a:pt x="2260" y="14921"/>
                    <a:pt x="2118" y="15465"/>
                    <a:pt x="2240" y="15951"/>
                  </a:cubicBezTo>
                  <a:cubicBezTo>
                    <a:pt x="2554" y="17221"/>
                    <a:pt x="3671" y="17945"/>
                    <a:pt x="5192" y="17955"/>
                  </a:cubicBezTo>
                  <a:cubicBezTo>
                    <a:pt x="5512" y="17958"/>
                    <a:pt x="5678" y="18036"/>
                    <a:pt x="5752" y="18310"/>
                  </a:cubicBezTo>
                  <a:cubicBezTo>
                    <a:pt x="6023" y="19265"/>
                    <a:pt x="6331" y="20214"/>
                    <a:pt x="6554" y="21181"/>
                  </a:cubicBezTo>
                  <a:cubicBezTo>
                    <a:pt x="6621" y="21457"/>
                    <a:pt x="6725" y="21572"/>
                    <a:pt x="6961" y="21598"/>
                  </a:cubicBezTo>
                  <a:cubicBezTo>
                    <a:pt x="6994" y="21599"/>
                    <a:pt x="7026" y="21600"/>
                    <a:pt x="7059" y="21600"/>
                  </a:cubicBezTo>
                  <a:cubicBezTo>
                    <a:pt x="7092" y="21600"/>
                    <a:pt x="7124" y="21599"/>
                    <a:pt x="7157" y="21598"/>
                  </a:cubicBezTo>
                  <a:cubicBezTo>
                    <a:pt x="7210" y="20292"/>
                    <a:pt x="6973" y="19070"/>
                    <a:pt x="6263" y="17937"/>
                  </a:cubicBezTo>
                  <a:cubicBezTo>
                    <a:pt x="6184" y="17816"/>
                    <a:pt x="6054" y="17686"/>
                    <a:pt x="5914" y="17638"/>
                  </a:cubicBezTo>
                  <a:cubicBezTo>
                    <a:pt x="5386" y="17450"/>
                    <a:pt x="4855" y="17276"/>
                    <a:pt x="4312" y="17136"/>
                  </a:cubicBezTo>
                  <a:cubicBezTo>
                    <a:pt x="3393" y="16900"/>
                    <a:pt x="2957" y="16317"/>
                    <a:pt x="2816" y="15534"/>
                  </a:cubicBezTo>
                  <a:cubicBezTo>
                    <a:pt x="2692" y="14852"/>
                    <a:pt x="3182" y="14221"/>
                    <a:pt x="3851" y="14125"/>
                  </a:cubicBezTo>
                  <a:cubicBezTo>
                    <a:pt x="3905" y="14117"/>
                    <a:pt x="3955" y="14113"/>
                    <a:pt x="4002" y="14113"/>
                  </a:cubicBezTo>
                  <a:cubicBezTo>
                    <a:pt x="4198" y="14113"/>
                    <a:pt x="4329" y="14190"/>
                    <a:pt x="4419" y="14413"/>
                  </a:cubicBezTo>
                  <a:cubicBezTo>
                    <a:pt x="4577" y="14816"/>
                    <a:pt x="4785" y="15203"/>
                    <a:pt x="5004" y="15583"/>
                  </a:cubicBezTo>
                  <a:cubicBezTo>
                    <a:pt x="5174" y="15870"/>
                    <a:pt x="5453" y="16037"/>
                    <a:pt x="5817" y="16037"/>
                  </a:cubicBezTo>
                  <a:cubicBezTo>
                    <a:pt x="5846" y="16037"/>
                    <a:pt x="5876" y="16036"/>
                    <a:pt x="5906" y="16033"/>
                  </a:cubicBezTo>
                  <a:cubicBezTo>
                    <a:pt x="6334" y="16000"/>
                    <a:pt x="6533" y="15731"/>
                    <a:pt x="6666" y="15413"/>
                  </a:cubicBezTo>
                  <a:cubicBezTo>
                    <a:pt x="6719" y="15273"/>
                    <a:pt x="6790" y="15122"/>
                    <a:pt x="6775" y="14985"/>
                  </a:cubicBezTo>
                  <a:cubicBezTo>
                    <a:pt x="6690" y="14288"/>
                    <a:pt x="6690" y="13564"/>
                    <a:pt x="6462" y="12904"/>
                  </a:cubicBezTo>
                  <a:cubicBezTo>
                    <a:pt x="6189" y="12103"/>
                    <a:pt x="6180" y="11331"/>
                    <a:pt x="6388" y="10553"/>
                  </a:cubicBezTo>
                  <a:cubicBezTo>
                    <a:pt x="6553" y="9914"/>
                    <a:pt x="6837" y="9286"/>
                    <a:pt x="7535" y="8955"/>
                  </a:cubicBezTo>
                  <a:cubicBezTo>
                    <a:pt x="8290" y="8593"/>
                    <a:pt x="9054" y="8216"/>
                    <a:pt x="9868" y="7984"/>
                  </a:cubicBezTo>
                  <a:cubicBezTo>
                    <a:pt x="11143" y="7619"/>
                    <a:pt x="12467" y="7379"/>
                    <a:pt x="13763" y="7061"/>
                  </a:cubicBezTo>
                  <a:cubicBezTo>
                    <a:pt x="15536" y="6634"/>
                    <a:pt x="17364" y="6346"/>
                    <a:pt x="18967" y="5479"/>
                  </a:cubicBezTo>
                  <a:cubicBezTo>
                    <a:pt x="19291" y="5305"/>
                    <a:pt x="19607" y="5125"/>
                    <a:pt x="19927" y="4951"/>
                  </a:cubicBezTo>
                  <a:lnTo>
                    <a:pt x="19935" y="4943"/>
                  </a:lnTo>
                  <a:cubicBezTo>
                    <a:pt x="20101" y="4756"/>
                    <a:pt x="20276" y="4571"/>
                    <a:pt x="20445" y="4386"/>
                  </a:cubicBezTo>
                  <a:cubicBezTo>
                    <a:pt x="21048" y="3748"/>
                    <a:pt x="21376" y="3010"/>
                    <a:pt x="21035" y="2208"/>
                  </a:cubicBezTo>
                  <a:cubicBezTo>
                    <a:pt x="20457" y="845"/>
                    <a:pt x="18841" y="0"/>
                    <a:pt x="1738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685;p26"/>
            <p:cNvSpPr/>
            <p:nvPr/>
          </p:nvSpPr>
          <p:spPr>
            <a:xfrm>
              <a:off x="879685" y="1747568"/>
              <a:ext cx="73766" cy="2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8160" y="0"/>
                  </a:moveTo>
                  <a:cubicBezTo>
                    <a:pt x="18125" y="0"/>
                    <a:pt x="18082" y="0"/>
                    <a:pt x="18047" y="23"/>
                  </a:cubicBezTo>
                  <a:cubicBezTo>
                    <a:pt x="12861" y="934"/>
                    <a:pt x="7683" y="2506"/>
                    <a:pt x="2531" y="4625"/>
                  </a:cubicBezTo>
                  <a:cubicBezTo>
                    <a:pt x="1548" y="5013"/>
                    <a:pt x="132" y="8157"/>
                    <a:pt x="11" y="10458"/>
                  </a:cubicBezTo>
                  <a:cubicBezTo>
                    <a:pt x="-118" y="12851"/>
                    <a:pt x="866" y="16701"/>
                    <a:pt x="1789" y="18182"/>
                  </a:cubicBezTo>
                  <a:cubicBezTo>
                    <a:pt x="2885" y="20165"/>
                    <a:pt x="4438" y="20256"/>
                    <a:pt x="6415" y="21600"/>
                  </a:cubicBezTo>
                  <a:cubicBezTo>
                    <a:pt x="10358" y="19116"/>
                    <a:pt x="14837" y="16815"/>
                    <a:pt x="19143" y="13261"/>
                  </a:cubicBezTo>
                  <a:cubicBezTo>
                    <a:pt x="20179" y="12418"/>
                    <a:pt x="20723" y="7610"/>
                    <a:pt x="21482" y="4694"/>
                  </a:cubicBezTo>
                  <a:cubicBezTo>
                    <a:pt x="20377" y="3076"/>
                    <a:pt x="19230" y="0"/>
                    <a:pt x="181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686;p26"/>
            <p:cNvSpPr/>
            <p:nvPr/>
          </p:nvSpPr>
          <p:spPr>
            <a:xfrm>
              <a:off x="585386" y="3171967"/>
              <a:ext cx="353545" cy="8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54" y="0"/>
                  </a:moveTo>
                  <a:cubicBezTo>
                    <a:pt x="5849" y="0"/>
                    <a:pt x="5638" y="59"/>
                    <a:pt x="5411" y="193"/>
                  </a:cubicBezTo>
                  <a:cubicBezTo>
                    <a:pt x="3626" y="1211"/>
                    <a:pt x="1825" y="1694"/>
                    <a:pt x="0" y="2399"/>
                  </a:cubicBezTo>
                  <a:cubicBezTo>
                    <a:pt x="49" y="5058"/>
                    <a:pt x="132" y="7881"/>
                    <a:pt x="165" y="10741"/>
                  </a:cubicBezTo>
                  <a:cubicBezTo>
                    <a:pt x="248" y="19491"/>
                    <a:pt x="538" y="20753"/>
                    <a:pt x="2712" y="21474"/>
                  </a:cubicBezTo>
                  <a:cubicBezTo>
                    <a:pt x="2929" y="21555"/>
                    <a:pt x="3146" y="21600"/>
                    <a:pt x="3364" y="21600"/>
                  </a:cubicBezTo>
                  <a:cubicBezTo>
                    <a:pt x="3512" y="21600"/>
                    <a:pt x="3661" y="21578"/>
                    <a:pt x="3807" y="21541"/>
                  </a:cubicBezTo>
                  <a:cubicBezTo>
                    <a:pt x="7343" y="20582"/>
                    <a:pt x="10877" y="19698"/>
                    <a:pt x="14411" y="18607"/>
                  </a:cubicBezTo>
                  <a:cubicBezTo>
                    <a:pt x="16810" y="17864"/>
                    <a:pt x="19201" y="16772"/>
                    <a:pt x="21589" y="15821"/>
                  </a:cubicBezTo>
                  <a:cubicBezTo>
                    <a:pt x="21589" y="15413"/>
                    <a:pt x="21600" y="15034"/>
                    <a:pt x="21600" y="14633"/>
                  </a:cubicBezTo>
                  <a:cubicBezTo>
                    <a:pt x="21292" y="14284"/>
                    <a:pt x="20984" y="13808"/>
                    <a:pt x="20671" y="13571"/>
                  </a:cubicBezTo>
                  <a:cubicBezTo>
                    <a:pt x="18291" y="11832"/>
                    <a:pt x="15899" y="10399"/>
                    <a:pt x="13535" y="8393"/>
                  </a:cubicBezTo>
                  <a:cubicBezTo>
                    <a:pt x="11692" y="6834"/>
                    <a:pt x="9767" y="5601"/>
                    <a:pt x="8114" y="2273"/>
                  </a:cubicBezTo>
                  <a:cubicBezTo>
                    <a:pt x="7370" y="765"/>
                    <a:pt x="6758" y="0"/>
                    <a:pt x="60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687;p26"/>
            <p:cNvSpPr/>
            <p:nvPr/>
          </p:nvSpPr>
          <p:spPr>
            <a:xfrm>
              <a:off x="921052" y="884842"/>
              <a:ext cx="13147" cy="1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00" y="0"/>
                  </a:moveTo>
                  <a:lnTo>
                    <a:pt x="0" y="17843"/>
                  </a:lnTo>
                  <a:cubicBezTo>
                    <a:pt x="1600" y="17843"/>
                    <a:pt x="4000" y="17843"/>
                    <a:pt x="5600" y="17843"/>
                  </a:cubicBezTo>
                  <a:cubicBezTo>
                    <a:pt x="11200" y="17843"/>
                    <a:pt x="16800" y="18783"/>
                    <a:pt x="21600" y="21600"/>
                  </a:cubicBezTo>
                  <a:cubicBezTo>
                    <a:pt x="18400" y="15026"/>
                    <a:pt x="16000" y="7513"/>
                    <a:pt x="15200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688;p26"/>
            <p:cNvSpPr/>
            <p:nvPr/>
          </p:nvSpPr>
          <p:spPr>
            <a:xfrm>
              <a:off x="687307" y="1238158"/>
              <a:ext cx="196924" cy="12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6642" y="4044"/>
                  </a:moveTo>
                  <a:cubicBezTo>
                    <a:pt x="17027" y="4044"/>
                    <a:pt x="17400" y="4147"/>
                    <a:pt x="17669" y="4419"/>
                  </a:cubicBezTo>
                  <a:cubicBezTo>
                    <a:pt x="17949" y="4719"/>
                    <a:pt x="17851" y="6436"/>
                    <a:pt x="17669" y="7382"/>
                  </a:cubicBezTo>
                  <a:cubicBezTo>
                    <a:pt x="16509" y="13350"/>
                    <a:pt x="12847" y="17053"/>
                    <a:pt x="8164" y="17374"/>
                  </a:cubicBezTo>
                  <a:cubicBezTo>
                    <a:pt x="6937" y="16856"/>
                    <a:pt x="5619" y="16560"/>
                    <a:pt x="4475" y="15702"/>
                  </a:cubicBezTo>
                  <a:cubicBezTo>
                    <a:pt x="3738" y="15155"/>
                    <a:pt x="2778" y="13848"/>
                    <a:pt x="2751" y="12807"/>
                  </a:cubicBezTo>
                  <a:cubicBezTo>
                    <a:pt x="2723" y="11816"/>
                    <a:pt x="3654" y="10479"/>
                    <a:pt x="4361" y="9804"/>
                  </a:cubicBezTo>
                  <a:cubicBezTo>
                    <a:pt x="5255" y="8921"/>
                    <a:pt x="6326" y="8423"/>
                    <a:pt x="7347" y="7945"/>
                  </a:cubicBezTo>
                  <a:cubicBezTo>
                    <a:pt x="10108" y="6658"/>
                    <a:pt x="12860" y="5395"/>
                    <a:pt x="15645" y="4241"/>
                  </a:cubicBezTo>
                  <a:cubicBezTo>
                    <a:pt x="15944" y="4123"/>
                    <a:pt x="16299" y="4044"/>
                    <a:pt x="16642" y="4044"/>
                  </a:cubicBezTo>
                  <a:close/>
                  <a:moveTo>
                    <a:pt x="17135" y="0"/>
                  </a:moveTo>
                  <a:cubicBezTo>
                    <a:pt x="16910" y="0"/>
                    <a:pt x="16679" y="30"/>
                    <a:pt x="16438" y="84"/>
                  </a:cubicBezTo>
                  <a:cubicBezTo>
                    <a:pt x="15944" y="197"/>
                    <a:pt x="15448" y="444"/>
                    <a:pt x="14951" y="646"/>
                  </a:cubicBezTo>
                  <a:cubicBezTo>
                    <a:pt x="12351" y="1731"/>
                    <a:pt x="9707" y="2658"/>
                    <a:pt x="7131" y="3970"/>
                  </a:cubicBezTo>
                  <a:cubicBezTo>
                    <a:pt x="5323" y="4897"/>
                    <a:pt x="3457" y="5933"/>
                    <a:pt x="1902" y="7604"/>
                  </a:cubicBezTo>
                  <a:cubicBezTo>
                    <a:pt x="-686" y="10386"/>
                    <a:pt x="-630" y="15564"/>
                    <a:pt x="2056" y="18074"/>
                  </a:cubicBezTo>
                  <a:cubicBezTo>
                    <a:pt x="3895" y="19815"/>
                    <a:pt x="6073" y="20624"/>
                    <a:pt x="7671" y="21600"/>
                  </a:cubicBezTo>
                  <a:cubicBezTo>
                    <a:pt x="9889" y="20875"/>
                    <a:pt x="11530" y="20604"/>
                    <a:pt x="13072" y="19790"/>
                  </a:cubicBezTo>
                  <a:cubicBezTo>
                    <a:pt x="17046" y="17709"/>
                    <a:pt x="19532" y="13330"/>
                    <a:pt x="20396" y="6751"/>
                  </a:cubicBezTo>
                  <a:cubicBezTo>
                    <a:pt x="20914" y="2811"/>
                    <a:pt x="19464" y="0"/>
                    <a:pt x="171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689;p26"/>
            <p:cNvSpPr/>
            <p:nvPr/>
          </p:nvSpPr>
          <p:spPr>
            <a:xfrm>
              <a:off x="762782" y="985009"/>
              <a:ext cx="91876" cy="4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3" h="21600" fill="norm" stroke="1" extrusionOk="0">
                  <a:moveTo>
                    <a:pt x="12688" y="0"/>
                  </a:moveTo>
                  <a:cubicBezTo>
                    <a:pt x="12623" y="0"/>
                    <a:pt x="12566" y="0"/>
                    <a:pt x="12514" y="13"/>
                  </a:cubicBezTo>
                  <a:cubicBezTo>
                    <a:pt x="7983" y="476"/>
                    <a:pt x="4342" y="5079"/>
                    <a:pt x="1285" y="11044"/>
                  </a:cubicBezTo>
                  <a:cubicBezTo>
                    <a:pt x="-1157" y="15750"/>
                    <a:pt x="54" y="21587"/>
                    <a:pt x="3464" y="21587"/>
                  </a:cubicBezTo>
                  <a:cubicBezTo>
                    <a:pt x="3560" y="21587"/>
                    <a:pt x="3657" y="21600"/>
                    <a:pt x="3746" y="21600"/>
                  </a:cubicBezTo>
                  <a:cubicBezTo>
                    <a:pt x="7207" y="21600"/>
                    <a:pt x="10784" y="20597"/>
                    <a:pt x="14155" y="18939"/>
                  </a:cubicBezTo>
                  <a:cubicBezTo>
                    <a:pt x="16886" y="17640"/>
                    <a:pt x="20443" y="15879"/>
                    <a:pt x="19796" y="8036"/>
                  </a:cubicBezTo>
                  <a:cubicBezTo>
                    <a:pt x="19206" y="810"/>
                    <a:pt x="15803" y="553"/>
                    <a:pt x="12861" y="13"/>
                  </a:cubicBezTo>
                  <a:cubicBezTo>
                    <a:pt x="12803" y="0"/>
                    <a:pt x="12745" y="0"/>
                    <a:pt x="1268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690;p26"/>
            <p:cNvSpPr/>
            <p:nvPr/>
          </p:nvSpPr>
          <p:spPr>
            <a:xfrm>
              <a:off x="799520" y="1042792"/>
              <a:ext cx="55848" cy="6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600" fill="norm" stroke="1" extrusionOk="0">
                  <a:moveTo>
                    <a:pt x="6633" y="0"/>
                  </a:moveTo>
                  <a:cubicBezTo>
                    <a:pt x="2397" y="0"/>
                    <a:pt x="-649" y="2724"/>
                    <a:pt x="118" y="6933"/>
                  </a:cubicBezTo>
                  <a:cubicBezTo>
                    <a:pt x="718" y="10217"/>
                    <a:pt x="2464" y="13427"/>
                    <a:pt x="4187" y="16468"/>
                  </a:cubicBezTo>
                  <a:cubicBezTo>
                    <a:pt x="5599" y="18903"/>
                    <a:pt x="7644" y="21600"/>
                    <a:pt x="10668" y="21600"/>
                  </a:cubicBezTo>
                  <a:cubicBezTo>
                    <a:pt x="11379" y="21600"/>
                    <a:pt x="12135" y="21460"/>
                    <a:pt x="12947" y="21124"/>
                  </a:cubicBezTo>
                  <a:cubicBezTo>
                    <a:pt x="16215" y="19809"/>
                    <a:pt x="18361" y="16375"/>
                    <a:pt x="20951" y="13902"/>
                  </a:cubicBezTo>
                  <a:cubicBezTo>
                    <a:pt x="19784" y="8034"/>
                    <a:pt x="15559" y="2426"/>
                    <a:pt x="10301" y="634"/>
                  </a:cubicBezTo>
                  <a:cubicBezTo>
                    <a:pt x="9034" y="205"/>
                    <a:pt x="7789" y="0"/>
                    <a:pt x="66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691;p26"/>
            <p:cNvSpPr/>
            <p:nvPr/>
          </p:nvSpPr>
          <p:spPr>
            <a:xfrm>
              <a:off x="325087" y="2080577"/>
              <a:ext cx="505834" cy="12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663" y="0"/>
                  </a:moveTo>
                  <a:cubicBezTo>
                    <a:pt x="466" y="2581"/>
                    <a:pt x="198" y="5703"/>
                    <a:pt x="9" y="8898"/>
                  </a:cubicBezTo>
                  <a:cubicBezTo>
                    <a:pt x="-38" y="9724"/>
                    <a:pt x="100" y="11288"/>
                    <a:pt x="268" y="11639"/>
                  </a:cubicBezTo>
                  <a:cubicBezTo>
                    <a:pt x="940" y="13058"/>
                    <a:pt x="1634" y="14431"/>
                    <a:pt x="2358" y="15303"/>
                  </a:cubicBezTo>
                  <a:cubicBezTo>
                    <a:pt x="5260" y="18787"/>
                    <a:pt x="8241" y="20372"/>
                    <a:pt x="11252" y="21006"/>
                  </a:cubicBezTo>
                  <a:cubicBezTo>
                    <a:pt x="13440" y="21481"/>
                    <a:pt x="15639" y="21600"/>
                    <a:pt x="17834" y="21600"/>
                  </a:cubicBezTo>
                  <a:cubicBezTo>
                    <a:pt x="19056" y="21600"/>
                    <a:pt x="20271" y="21012"/>
                    <a:pt x="21562" y="20676"/>
                  </a:cubicBezTo>
                  <a:lnTo>
                    <a:pt x="21562" y="4877"/>
                  </a:lnTo>
                  <a:cubicBezTo>
                    <a:pt x="19818" y="5775"/>
                    <a:pt x="18083" y="6147"/>
                    <a:pt x="16354" y="6147"/>
                  </a:cubicBezTo>
                  <a:cubicBezTo>
                    <a:pt x="11106" y="6147"/>
                    <a:pt x="5910" y="2705"/>
                    <a:pt x="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692;p26"/>
            <p:cNvSpPr/>
            <p:nvPr/>
          </p:nvSpPr>
          <p:spPr>
            <a:xfrm>
              <a:off x="36269" y="2180971"/>
              <a:ext cx="792007" cy="893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8255" y="0"/>
                  </a:moveTo>
                  <a:cubicBezTo>
                    <a:pt x="5529" y="6557"/>
                    <a:pt x="2777" y="13172"/>
                    <a:pt x="0" y="19847"/>
                  </a:cubicBezTo>
                  <a:cubicBezTo>
                    <a:pt x="1544" y="20845"/>
                    <a:pt x="3485" y="20979"/>
                    <a:pt x="5336" y="21600"/>
                  </a:cubicBezTo>
                  <a:cubicBezTo>
                    <a:pt x="6654" y="19184"/>
                    <a:pt x="7943" y="16825"/>
                    <a:pt x="9235" y="14455"/>
                  </a:cubicBezTo>
                  <a:cubicBezTo>
                    <a:pt x="8194" y="14173"/>
                    <a:pt x="7869" y="13790"/>
                    <a:pt x="7910" y="12874"/>
                  </a:cubicBezTo>
                  <a:cubicBezTo>
                    <a:pt x="7954" y="11919"/>
                    <a:pt x="8291" y="11052"/>
                    <a:pt x="8958" y="10288"/>
                  </a:cubicBezTo>
                  <a:cubicBezTo>
                    <a:pt x="9334" y="9855"/>
                    <a:pt x="9802" y="9619"/>
                    <a:pt x="10367" y="9619"/>
                  </a:cubicBezTo>
                  <a:cubicBezTo>
                    <a:pt x="10476" y="9619"/>
                    <a:pt x="10586" y="9628"/>
                    <a:pt x="10701" y="9645"/>
                  </a:cubicBezTo>
                  <a:cubicBezTo>
                    <a:pt x="10998" y="9690"/>
                    <a:pt x="11279" y="9815"/>
                    <a:pt x="11595" y="9913"/>
                  </a:cubicBezTo>
                  <a:cubicBezTo>
                    <a:pt x="11645" y="9815"/>
                    <a:pt x="11702" y="9696"/>
                    <a:pt x="11764" y="9579"/>
                  </a:cubicBezTo>
                  <a:cubicBezTo>
                    <a:pt x="12243" y="8676"/>
                    <a:pt x="12716" y="7774"/>
                    <a:pt x="13198" y="6875"/>
                  </a:cubicBezTo>
                  <a:cubicBezTo>
                    <a:pt x="13583" y="6152"/>
                    <a:pt x="13976" y="5434"/>
                    <a:pt x="14363" y="4715"/>
                  </a:cubicBezTo>
                  <a:cubicBezTo>
                    <a:pt x="14619" y="4243"/>
                    <a:pt x="14834" y="3750"/>
                    <a:pt x="15138" y="3304"/>
                  </a:cubicBezTo>
                  <a:cubicBezTo>
                    <a:pt x="15271" y="3107"/>
                    <a:pt x="15560" y="2920"/>
                    <a:pt x="15812" y="2874"/>
                  </a:cubicBezTo>
                  <a:cubicBezTo>
                    <a:pt x="16375" y="2776"/>
                    <a:pt x="16957" y="2760"/>
                    <a:pt x="17530" y="2727"/>
                  </a:cubicBezTo>
                  <a:cubicBezTo>
                    <a:pt x="17888" y="2705"/>
                    <a:pt x="18266" y="2638"/>
                    <a:pt x="18621" y="2638"/>
                  </a:cubicBezTo>
                  <a:cubicBezTo>
                    <a:pt x="18792" y="2638"/>
                    <a:pt x="18957" y="2653"/>
                    <a:pt x="19112" y="2697"/>
                  </a:cubicBezTo>
                  <a:cubicBezTo>
                    <a:pt x="19376" y="2773"/>
                    <a:pt x="19630" y="2802"/>
                    <a:pt x="19878" y="2802"/>
                  </a:cubicBezTo>
                  <a:cubicBezTo>
                    <a:pt x="20386" y="2802"/>
                    <a:pt x="20869" y="2680"/>
                    <a:pt x="21363" y="2576"/>
                  </a:cubicBezTo>
                  <a:cubicBezTo>
                    <a:pt x="21452" y="2557"/>
                    <a:pt x="21578" y="2451"/>
                    <a:pt x="21581" y="2379"/>
                  </a:cubicBezTo>
                  <a:cubicBezTo>
                    <a:pt x="21600" y="1942"/>
                    <a:pt x="21593" y="1506"/>
                    <a:pt x="21593" y="1076"/>
                  </a:cubicBezTo>
                  <a:cubicBezTo>
                    <a:pt x="20261" y="1168"/>
                    <a:pt x="18935" y="1223"/>
                    <a:pt x="17620" y="1223"/>
                  </a:cubicBezTo>
                  <a:cubicBezTo>
                    <a:pt x="14422" y="1223"/>
                    <a:pt x="11282" y="899"/>
                    <a:pt x="82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" name="Google Shape;693;p26"/>
            <p:cNvSpPr/>
            <p:nvPr/>
          </p:nvSpPr>
          <p:spPr>
            <a:xfrm>
              <a:off x="347527" y="1959973"/>
              <a:ext cx="482446" cy="127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5" y="0"/>
                  </a:moveTo>
                  <a:cubicBezTo>
                    <a:pt x="809" y="5408"/>
                    <a:pt x="444" y="10428"/>
                    <a:pt x="0" y="16433"/>
                  </a:cubicBezTo>
                  <a:cubicBezTo>
                    <a:pt x="5446" y="18050"/>
                    <a:pt x="10761" y="21600"/>
                    <a:pt x="16123" y="21600"/>
                  </a:cubicBezTo>
                  <a:cubicBezTo>
                    <a:pt x="17941" y="21600"/>
                    <a:pt x="19765" y="21193"/>
                    <a:pt x="21600" y="20164"/>
                  </a:cubicBezTo>
                  <a:cubicBezTo>
                    <a:pt x="21546" y="17975"/>
                    <a:pt x="21498" y="15791"/>
                    <a:pt x="21435" y="13627"/>
                  </a:cubicBezTo>
                  <a:cubicBezTo>
                    <a:pt x="21369" y="11367"/>
                    <a:pt x="21303" y="9118"/>
                    <a:pt x="21235" y="7024"/>
                  </a:cubicBezTo>
                  <a:cubicBezTo>
                    <a:pt x="20484" y="7044"/>
                    <a:pt x="19735" y="7059"/>
                    <a:pt x="18986" y="7059"/>
                  </a:cubicBezTo>
                  <a:cubicBezTo>
                    <a:pt x="12984" y="7059"/>
                    <a:pt x="7049" y="6141"/>
                    <a:pt x="12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" name="Google Shape;694;p26"/>
            <p:cNvSpPr/>
            <p:nvPr/>
          </p:nvSpPr>
          <p:spPr>
            <a:xfrm>
              <a:off x="756484" y="1158566"/>
              <a:ext cx="67886" cy="57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0" h="21600" fill="norm" stroke="1" extrusionOk="0">
                  <a:moveTo>
                    <a:pt x="10117" y="0"/>
                  </a:moveTo>
                  <a:cubicBezTo>
                    <a:pt x="7854" y="0"/>
                    <a:pt x="5591" y="133"/>
                    <a:pt x="3346" y="331"/>
                  </a:cubicBezTo>
                  <a:cubicBezTo>
                    <a:pt x="2201" y="442"/>
                    <a:pt x="1100" y="2109"/>
                    <a:pt x="0" y="3070"/>
                  </a:cubicBezTo>
                  <a:cubicBezTo>
                    <a:pt x="1065" y="4031"/>
                    <a:pt x="2077" y="5544"/>
                    <a:pt x="3212" y="5753"/>
                  </a:cubicBezTo>
                  <a:cubicBezTo>
                    <a:pt x="6230" y="6317"/>
                    <a:pt x="9282" y="6250"/>
                    <a:pt x="13143" y="6460"/>
                  </a:cubicBezTo>
                  <a:cubicBezTo>
                    <a:pt x="11031" y="10148"/>
                    <a:pt x="9149" y="12733"/>
                    <a:pt x="8013" y="15769"/>
                  </a:cubicBezTo>
                  <a:cubicBezTo>
                    <a:pt x="7499" y="17282"/>
                    <a:pt x="8386" y="19623"/>
                    <a:pt x="8590" y="21600"/>
                  </a:cubicBezTo>
                  <a:cubicBezTo>
                    <a:pt x="10046" y="21180"/>
                    <a:pt x="12042" y="21434"/>
                    <a:pt x="12903" y="20330"/>
                  </a:cubicBezTo>
                  <a:cubicBezTo>
                    <a:pt x="15282" y="17072"/>
                    <a:pt x="17411" y="13517"/>
                    <a:pt x="19248" y="9751"/>
                  </a:cubicBezTo>
                  <a:cubicBezTo>
                    <a:pt x="21600" y="4837"/>
                    <a:pt x="20020" y="839"/>
                    <a:pt x="15459" y="276"/>
                  </a:cubicBezTo>
                  <a:cubicBezTo>
                    <a:pt x="13684" y="77"/>
                    <a:pt x="11900" y="0"/>
                    <a:pt x="1011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" name="Google Shape;695;p26"/>
            <p:cNvSpPr/>
            <p:nvPr/>
          </p:nvSpPr>
          <p:spPr>
            <a:xfrm>
              <a:off x="381486" y="1857564"/>
              <a:ext cx="436841" cy="118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cubicBezTo>
                    <a:pt x="989" y="5157"/>
                    <a:pt x="491" y="10118"/>
                    <a:pt x="0" y="15037"/>
                  </a:cubicBezTo>
                  <a:cubicBezTo>
                    <a:pt x="6293" y="20269"/>
                    <a:pt x="12552" y="21600"/>
                    <a:pt x="18891" y="21600"/>
                  </a:cubicBezTo>
                  <a:cubicBezTo>
                    <a:pt x="19792" y="21600"/>
                    <a:pt x="20695" y="21573"/>
                    <a:pt x="21600" y="21524"/>
                  </a:cubicBezTo>
                  <a:cubicBezTo>
                    <a:pt x="21499" y="17190"/>
                    <a:pt x="21411" y="13489"/>
                    <a:pt x="21317" y="9528"/>
                  </a:cubicBezTo>
                  <a:cubicBezTo>
                    <a:pt x="20393" y="9528"/>
                    <a:pt x="19492" y="9696"/>
                    <a:pt x="18605" y="9696"/>
                  </a:cubicBezTo>
                  <a:cubicBezTo>
                    <a:pt x="18063" y="9696"/>
                    <a:pt x="17525" y="9631"/>
                    <a:pt x="16992" y="9426"/>
                  </a:cubicBezTo>
                  <a:cubicBezTo>
                    <a:pt x="13635" y="8138"/>
                    <a:pt x="10297" y="6331"/>
                    <a:pt x="6945" y="4816"/>
                  </a:cubicBezTo>
                  <a:cubicBezTo>
                    <a:pt x="5099" y="3993"/>
                    <a:pt x="3212" y="3944"/>
                    <a:pt x="15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" name="Google Shape;696;p26"/>
            <p:cNvSpPr/>
            <p:nvPr/>
          </p:nvSpPr>
          <p:spPr>
            <a:xfrm>
              <a:off x="418704" y="1773230"/>
              <a:ext cx="392274" cy="112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" y="0"/>
                  </a:moveTo>
                  <a:cubicBezTo>
                    <a:pt x="628" y="3897"/>
                    <a:pt x="323" y="8341"/>
                    <a:pt x="0" y="12945"/>
                  </a:cubicBezTo>
                  <a:cubicBezTo>
                    <a:pt x="2751" y="16694"/>
                    <a:pt x="14675" y="21600"/>
                    <a:pt x="19650" y="21600"/>
                  </a:cubicBezTo>
                  <a:cubicBezTo>
                    <a:pt x="20574" y="21600"/>
                    <a:pt x="21259" y="21429"/>
                    <a:pt x="21600" y="21052"/>
                  </a:cubicBezTo>
                  <a:lnTo>
                    <a:pt x="21600" y="12215"/>
                  </a:lnTo>
                  <a:lnTo>
                    <a:pt x="20680" y="12209"/>
                  </a:lnTo>
                  <a:cubicBezTo>
                    <a:pt x="17284" y="12027"/>
                    <a:pt x="13881" y="11873"/>
                    <a:pt x="10487" y="11633"/>
                  </a:cubicBezTo>
                  <a:cubicBezTo>
                    <a:pt x="10074" y="11610"/>
                    <a:pt x="9529" y="11559"/>
                    <a:pt x="9289" y="10697"/>
                  </a:cubicBezTo>
                  <a:cubicBezTo>
                    <a:pt x="8339" y="7320"/>
                    <a:pt x="7054" y="8501"/>
                    <a:pt x="5983" y="7114"/>
                  </a:cubicBezTo>
                  <a:cubicBezTo>
                    <a:pt x="4264" y="4946"/>
                    <a:pt x="2588" y="2379"/>
                    <a:pt x="89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" name="Google Shape;697;p26"/>
            <p:cNvSpPr/>
            <p:nvPr/>
          </p:nvSpPr>
          <p:spPr>
            <a:xfrm>
              <a:off x="572026" y="2314613"/>
              <a:ext cx="255398" cy="839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21443" y="0"/>
                  </a:moveTo>
                  <a:cubicBezTo>
                    <a:pt x="18875" y="42"/>
                    <a:pt x="16527" y="91"/>
                    <a:pt x="14176" y="112"/>
                  </a:cubicBezTo>
                  <a:cubicBezTo>
                    <a:pt x="14076" y="113"/>
                    <a:pt x="13977" y="113"/>
                    <a:pt x="13877" y="113"/>
                  </a:cubicBezTo>
                  <a:cubicBezTo>
                    <a:pt x="12765" y="113"/>
                    <a:pt x="11653" y="66"/>
                    <a:pt x="10546" y="66"/>
                  </a:cubicBezTo>
                  <a:cubicBezTo>
                    <a:pt x="10449" y="66"/>
                    <a:pt x="10349" y="66"/>
                    <a:pt x="10252" y="67"/>
                  </a:cubicBezTo>
                  <a:cubicBezTo>
                    <a:pt x="9252" y="72"/>
                    <a:pt x="8225" y="177"/>
                    <a:pt x="7257" y="177"/>
                  </a:cubicBezTo>
                  <a:cubicBezTo>
                    <a:pt x="7033" y="177"/>
                    <a:pt x="6809" y="171"/>
                    <a:pt x="6593" y="157"/>
                  </a:cubicBezTo>
                  <a:cubicBezTo>
                    <a:pt x="6247" y="136"/>
                    <a:pt x="5933" y="126"/>
                    <a:pt x="5647" y="126"/>
                  </a:cubicBezTo>
                  <a:cubicBezTo>
                    <a:pt x="3669" y="126"/>
                    <a:pt x="2993" y="603"/>
                    <a:pt x="2386" y="1118"/>
                  </a:cubicBezTo>
                  <a:cubicBezTo>
                    <a:pt x="2112" y="1349"/>
                    <a:pt x="2022" y="1609"/>
                    <a:pt x="1975" y="1857"/>
                  </a:cubicBezTo>
                  <a:cubicBezTo>
                    <a:pt x="1587" y="3993"/>
                    <a:pt x="1279" y="6129"/>
                    <a:pt x="856" y="8261"/>
                  </a:cubicBezTo>
                  <a:cubicBezTo>
                    <a:pt x="-8" y="12575"/>
                    <a:pt x="-157" y="16896"/>
                    <a:pt x="139" y="21214"/>
                  </a:cubicBezTo>
                  <a:cubicBezTo>
                    <a:pt x="159" y="21468"/>
                    <a:pt x="388" y="21600"/>
                    <a:pt x="1181" y="21600"/>
                  </a:cubicBezTo>
                  <a:cubicBezTo>
                    <a:pt x="1221" y="21600"/>
                    <a:pt x="1261" y="21599"/>
                    <a:pt x="1301" y="21598"/>
                  </a:cubicBezTo>
                  <a:cubicBezTo>
                    <a:pt x="5147" y="21532"/>
                    <a:pt x="8976" y="21469"/>
                    <a:pt x="12559" y="21409"/>
                  </a:cubicBezTo>
                  <a:cubicBezTo>
                    <a:pt x="13927" y="18857"/>
                    <a:pt x="15238" y="16393"/>
                    <a:pt x="16549" y="13928"/>
                  </a:cubicBezTo>
                  <a:cubicBezTo>
                    <a:pt x="12775" y="13498"/>
                    <a:pt x="10710" y="12551"/>
                    <a:pt x="10929" y="11324"/>
                  </a:cubicBezTo>
                  <a:cubicBezTo>
                    <a:pt x="11238" y="9583"/>
                    <a:pt x="13984" y="8510"/>
                    <a:pt x="19318" y="8100"/>
                  </a:cubicBezTo>
                  <a:cubicBezTo>
                    <a:pt x="20025" y="5405"/>
                    <a:pt x="20736" y="2692"/>
                    <a:pt x="2144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" name="Google Shape;698;p26"/>
            <p:cNvSpPr/>
            <p:nvPr/>
          </p:nvSpPr>
          <p:spPr>
            <a:xfrm>
              <a:off x="650444" y="1571967"/>
              <a:ext cx="138399" cy="62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fill="norm" stroke="1" extrusionOk="0">
                  <a:moveTo>
                    <a:pt x="374" y="0"/>
                  </a:moveTo>
                  <a:cubicBezTo>
                    <a:pt x="-334" y="10475"/>
                    <a:pt x="-420" y="11775"/>
                    <a:pt x="3634" y="14244"/>
                  </a:cubicBezTo>
                  <a:cubicBezTo>
                    <a:pt x="9185" y="17587"/>
                    <a:pt x="14940" y="19080"/>
                    <a:pt x="21180" y="21600"/>
                  </a:cubicBezTo>
                  <a:cubicBezTo>
                    <a:pt x="20595" y="16987"/>
                    <a:pt x="20350" y="14295"/>
                    <a:pt x="19892" y="11775"/>
                  </a:cubicBezTo>
                  <a:cubicBezTo>
                    <a:pt x="19615" y="10333"/>
                    <a:pt x="19035" y="8463"/>
                    <a:pt x="18454" y="8189"/>
                  </a:cubicBezTo>
                  <a:cubicBezTo>
                    <a:pt x="12509" y="5303"/>
                    <a:pt x="6528" y="2733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" name="Google Shape;699;p26"/>
            <p:cNvSpPr/>
            <p:nvPr/>
          </p:nvSpPr>
          <p:spPr>
            <a:xfrm>
              <a:off x="592521" y="1121525"/>
              <a:ext cx="52753" cy="7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7147" y="0"/>
                  </a:moveTo>
                  <a:cubicBezTo>
                    <a:pt x="5656" y="0"/>
                    <a:pt x="4261" y="200"/>
                    <a:pt x="3295" y="645"/>
                  </a:cubicBezTo>
                  <a:cubicBezTo>
                    <a:pt x="1219" y="1647"/>
                    <a:pt x="-367" y="4801"/>
                    <a:pt x="74" y="6718"/>
                  </a:cubicBezTo>
                  <a:cubicBezTo>
                    <a:pt x="838" y="10194"/>
                    <a:pt x="2925" y="13627"/>
                    <a:pt x="5215" y="16825"/>
                  </a:cubicBezTo>
                  <a:cubicBezTo>
                    <a:pt x="6825" y="19082"/>
                    <a:pt x="9270" y="21600"/>
                    <a:pt x="12598" y="21600"/>
                  </a:cubicBezTo>
                  <a:cubicBezTo>
                    <a:pt x="13457" y="21600"/>
                    <a:pt x="14363" y="21434"/>
                    <a:pt x="15317" y="21060"/>
                  </a:cubicBezTo>
                  <a:cubicBezTo>
                    <a:pt x="18502" y="19823"/>
                    <a:pt x="20088" y="16390"/>
                    <a:pt x="21233" y="15144"/>
                  </a:cubicBezTo>
                  <a:cubicBezTo>
                    <a:pt x="20684" y="8156"/>
                    <a:pt x="18931" y="3320"/>
                    <a:pt x="12264" y="810"/>
                  </a:cubicBezTo>
                  <a:cubicBezTo>
                    <a:pt x="10904" y="305"/>
                    <a:pt x="8960" y="0"/>
                    <a:pt x="714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" name="Google Shape;700;p26"/>
            <p:cNvSpPr/>
            <p:nvPr/>
          </p:nvSpPr>
          <p:spPr>
            <a:xfrm>
              <a:off x="527660" y="1256708"/>
              <a:ext cx="96813" cy="9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0152" y="0"/>
                  </a:moveTo>
                  <a:cubicBezTo>
                    <a:pt x="10093" y="0"/>
                    <a:pt x="10040" y="0"/>
                    <a:pt x="9987" y="0"/>
                  </a:cubicBezTo>
                  <a:cubicBezTo>
                    <a:pt x="4194" y="34"/>
                    <a:pt x="86" y="5098"/>
                    <a:pt x="0" y="12267"/>
                  </a:cubicBezTo>
                  <a:cubicBezTo>
                    <a:pt x="-59" y="17641"/>
                    <a:pt x="4194" y="21600"/>
                    <a:pt x="10053" y="21600"/>
                  </a:cubicBezTo>
                  <a:cubicBezTo>
                    <a:pt x="16715" y="21573"/>
                    <a:pt x="21482" y="16940"/>
                    <a:pt x="21508" y="10419"/>
                  </a:cubicBezTo>
                  <a:cubicBezTo>
                    <a:pt x="21541" y="4127"/>
                    <a:pt x="17025" y="0"/>
                    <a:pt x="1015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" name="Google Shape;701;p26"/>
            <p:cNvSpPr/>
            <p:nvPr/>
          </p:nvSpPr>
          <p:spPr>
            <a:xfrm>
              <a:off x="532177" y="1068187"/>
              <a:ext cx="71010" cy="7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6" h="21600" fill="norm" stroke="1" extrusionOk="0">
                  <a:moveTo>
                    <a:pt x="13410" y="0"/>
                  </a:moveTo>
                  <a:cubicBezTo>
                    <a:pt x="6696" y="0"/>
                    <a:pt x="-1405" y="10925"/>
                    <a:pt x="207" y="17732"/>
                  </a:cubicBezTo>
                  <a:cubicBezTo>
                    <a:pt x="745" y="19981"/>
                    <a:pt x="2420" y="21600"/>
                    <a:pt x="4087" y="21600"/>
                  </a:cubicBezTo>
                  <a:cubicBezTo>
                    <a:pt x="4733" y="21600"/>
                    <a:pt x="5372" y="21351"/>
                    <a:pt x="5956" y="20811"/>
                  </a:cubicBezTo>
                  <a:cubicBezTo>
                    <a:pt x="10201" y="16901"/>
                    <a:pt x="14446" y="12743"/>
                    <a:pt x="17734" y="7911"/>
                  </a:cubicBezTo>
                  <a:cubicBezTo>
                    <a:pt x="20195" y="4300"/>
                    <a:pt x="17445" y="0"/>
                    <a:pt x="134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" name="Google Shape;702;p26"/>
            <p:cNvSpPr/>
            <p:nvPr/>
          </p:nvSpPr>
          <p:spPr>
            <a:xfrm>
              <a:off x="414377" y="1526837"/>
              <a:ext cx="225741" cy="27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7488" y="0"/>
                  </a:moveTo>
                  <a:cubicBezTo>
                    <a:pt x="6639" y="0"/>
                    <a:pt x="5841" y="282"/>
                    <a:pt x="5130" y="868"/>
                  </a:cubicBezTo>
                  <a:cubicBezTo>
                    <a:pt x="2167" y="3287"/>
                    <a:pt x="708" y="6329"/>
                    <a:pt x="188" y="9661"/>
                  </a:cubicBezTo>
                  <a:cubicBezTo>
                    <a:pt x="-544" y="14401"/>
                    <a:pt x="785" y="16011"/>
                    <a:pt x="5561" y="18366"/>
                  </a:cubicBezTo>
                  <a:cubicBezTo>
                    <a:pt x="8312" y="19724"/>
                    <a:pt x="11479" y="20497"/>
                    <a:pt x="14644" y="21600"/>
                  </a:cubicBezTo>
                  <a:cubicBezTo>
                    <a:pt x="16836" y="15567"/>
                    <a:pt x="18939" y="9714"/>
                    <a:pt x="21056" y="3893"/>
                  </a:cubicBezTo>
                  <a:cubicBezTo>
                    <a:pt x="18978" y="3151"/>
                    <a:pt x="17433" y="2524"/>
                    <a:pt x="15824" y="2047"/>
                  </a:cubicBezTo>
                  <a:cubicBezTo>
                    <a:pt x="13392" y="1337"/>
                    <a:pt x="10946" y="689"/>
                    <a:pt x="8464" y="118"/>
                  </a:cubicBezTo>
                  <a:cubicBezTo>
                    <a:pt x="8132" y="39"/>
                    <a:pt x="7806" y="0"/>
                    <a:pt x="74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" name="Google Shape;703;p26"/>
            <p:cNvSpPr/>
            <p:nvPr/>
          </p:nvSpPr>
          <p:spPr>
            <a:xfrm>
              <a:off x="25059" y="3040577"/>
              <a:ext cx="279710" cy="20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537" y="0"/>
                  </a:moveTo>
                  <a:cubicBezTo>
                    <a:pt x="1111" y="2143"/>
                    <a:pt x="672" y="4624"/>
                    <a:pt x="119" y="7060"/>
                  </a:cubicBezTo>
                  <a:cubicBezTo>
                    <a:pt x="-120" y="8155"/>
                    <a:pt x="-38" y="8910"/>
                    <a:pt x="724" y="9441"/>
                  </a:cubicBezTo>
                  <a:cubicBezTo>
                    <a:pt x="3289" y="11278"/>
                    <a:pt x="5803" y="13225"/>
                    <a:pt x="8420" y="14891"/>
                  </a:cubicBezTo>
                  <a:cubicBezTo>
                    <a:pt x="10716" y="16346"/>
                    <a:pt x="13115" y="17498"/>
                    <a:pt x="15482" y="18730"/>
                  </a:cubicBezTo>
                  <a:cubicBezTo>
                    <a:pt x="17393" y="19726"/>
                    <a:pt x="19334" y="20649"/>
                    <a:pt x="21262" y="21600"/>
                  </a:cubicBezTo>
                  <a:cubicBezTo>
                    <a:pt x="21334" y="21420"/>
                    <a:pt x="21407" y="21252"/>
                    <a:pt x="21480" y="21071"/>
                  </a:cubicBezTo>
                  <a:cubicBezTo>
                    <a:pt x="19352" y="18241"/>
                    <a:pt x="17213" y="15438"/>
                    <a:pt x="15117" y="12580"/>
                  </a:cubicBezTo>
                  <a:cubicBezTo>
                    <a:pt x="13345" y="10172"/>
                    <a:pt x="11395" y="7928"/>
                    <a:pt x="10393" y="4664"/>
                  </a:cubicBezTo>
                  <a:cubicBezTo>
                    <a:pt x="10300" y="4355"/>
                    <a:pt x="10006" y="4077"/>
                    <a:pt x="9756" y="3964"/>
                  </a:cubicBezTo>
                  <a:cubicBezTo>
                    <a:pt x="6971" y="2592"/>
                    <a:pt x="4165" y="1262"/>
                    <a:pt x="15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تجميع"/>
          <p:cNvGrpSpPr/>
          <p:nvPr/>
        </p:nvGrpSpPr>
        <p:grpSpPr>
          <a:xfrm>
            <a:off x="20981" y="0"/>
            <a:ext cx="24142578" cy="13335154"/>
            <a:chOff x="0" y="0"/>
            <a:chExt cx="24142576" cy="13335153"/>
          </a:xfrm>
        </p:grpSpPr>
        <p:sp>
          <p:nvSpPr>
            <p:cNvPr id="193" name="Google Shape;1124;p37"/>
            <p:cNvSpPr/>
            <p:nvPr/>
          </p:nvSpPr>
          <p:spPr>
            <a:xfrm>
              <a:off x="19840956" y="12751961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" name="Google Shape;1124;p37"/>
            <p:cNvSpPr/>
            <p:nvPr/>
          </p:nvSpPr>
          <p:spPr>
            <a:xfrm>
              <a:off x="311122" y="12732256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95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925333" y="12612511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7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5" name="تجميع"/>
          <p:cNvGrpSpPr/>
          <p:nvPr/>
        </p:nvGrpSpPr>
        <p:grpSpPr>
          <a:xfrm>
            <a:off x="637376" y="10126021"/>
            <a:ext cx="1568249" cy="2562457"/>
            <a:chOff x="0" y="0"/>
            <a:chExt cx="1568248" cy="2562456"/>
          </a:xfrm>
        </p:grpSpPr>
        <p:grpSp>
          <p:nvGrpSpPr>
            <p:cNvPr id="228" name="Google Shape;2241;p45"/>
            <p:cNvGrpSpPr/>
            <p:nvPr/>
          </p:nvGrpSpPr>
          <p:grpSpPr>
            <a:xfrm>
              <a:off x="-1" y="-1"/>
              <a:ext cx="1568250" cy="2562458"/>
              <a:chOff x="0" y="0"/>
              <a:chExt cx="1568248" cy="2562456"/>
            </a:xfrm>
          </p:grpSpPr>
          <p:sp>
            <p:nvSpPr>
              <p:cNvPr id="201" name="Google Shape;2242;p45"/>
              <p:cNvSpPr/>
              <p:nvPr/>
            </p:nvSpPr>
            <p:spPr>
              <a:xfrm>
                <a:off x="1113280" y="1333936"/>
                <a:ext cx="223664" cy="165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7" h="21600" fill="norm" stroke="1" extrusionOk="0">
                    <a:moveTo>
                      <a:pt x="8081" y="0"/>
                    </a:moveTo>
                    <a:cubicBezTo>
                      <a:pt x="7962" y="0"/>
                      <a:pt x="7825" y="19"/>
                      <a:pt x="7668" y="64"/>
                    </a:cubicBezTo>
                    <a:cubicBezTo>
                      <a:pt x="6802" y="317"/>
                      <a:pt x="5778" y="2276"/>
                      <a:pt x="5055" y="3021"/>
                    </a:cubicBezTo>
                    <a:cubicBezTo>
                      <a:pt x="3781" y="4345"/>
                      <a:pt x="1772" y="6052"/>
                      <a:pt x="0" y="6397"/>
                    </a:cubicBezTo>
                    <a:cubicBezTo>
                      <a:pt x="224" y="7483"/>
                      <a:pt x="315" y="8681"/>
                      <a:pt x="342" y="9933"/>
                    </a:cubicBezTo>
                    <a:cubicBezTo>
                      <a:pt x="354" y="10804"/>
                      <a:pt x="380" y="11747"/>
                      <a:pt x="354" y="12689"/>
                    </a:cubicBezTo>
                    <a:cubicBezTo>
                      <a:pt x="342" y="13907"/>
                      <a:pt x="276" y="15140"/>
                      <a:pt x="92" y="16301"/>
                    </a:cubicBezTo>
                    <a:cubicBezTo>
                      <a:pt x="3361" y="18931"/>
                      <a:pt x="5817" y="21035"/>
                      <a:pt x="9692" y="21399"/>
                    </a:cubicBezTo>
                    <a:cubicBezTo>
                      <a:pt x="10992" y="21523"/>
                      <a:pt x="12274" y="21600"/>
                      <a:pt x="13549" y="21600"/>
                    </a:cubicBezTo>
                    <a:cubicBezTo>
                      <a:pt x="15790" y="21600"/>
                      <a:pt x="18006" y="21362"/>
                      <a:pt x="20248" y="20726"/>
                    </a:cubicBezTo>
                    <a:cubicBezTo>
                      <a:pt x="19487" y="19818"/>
                      <a:pt x="18606" y="19620"/>
                      <a:pt x="17557" y="19383"/>
                    </a:cubicBezTo>
                    <a:cubicBezTo>
                      <a:pt x="16360" y="19129"/>
                      <a:pt x="15231" y="18785"/>
                      <a:pt x="14024" y="18767"/>
                    </a:cubicBezTo>
                    <a:cubicBezTo>
                      <a:pt x="13565" y="18767"/>
                      <a:pt x="13486" y="17842"/>
                      <a:pt x="13919" y="17658"/>
                    </a:cubicBezTo>
                    <a:cubicBezTo>
                      <a:pt x="14361" y="17481"/>
                      <a:pt x="14832" y="17411"/>
                      <a:pt x="15314" y="17411"/>
                    </a:cubicBezTo>
                    <a:cubicBezTo>
                      <a:pt x="16407" y="17411"/>
                      <a:pt x="17555" y="17765"/>
                      <a:pt x="18566" y="18003"/>
                    </a:cubicBezTo>
                    <a:cubicBezTo>
                      <a:pt x="19486" y="18221"/>
                      <a:pt x="20444" y="18601"/>
                      <a:pt x="21035" y="19528"/>
                    </a:cubicBezTo>
                    <a:cubicBezTo>
                      <a:pt x="21600" y="17314"/>
                      <a:pt x="19078" y="16751"/>
                      <a:pt x="17858" y="16334"/>
                    </a:cubicBezTo>
                    <a:cubicBezTo>
                      <a:pt x="17031" y="16063"/>
                      <a:pt x="16163" y="15827"/>
                      <a:pt x="15311" y="15518"/>
                    </a:cubicBezTo>
                    <a:cubicBezTo>
                      <a:pt x="14734" y="15301"/>
                      <a:pt x="14155" y="15066"/>
                      <a:pt x="13603" y="14757"/>
                    </a:cubicBezTo>
                    <a:cubicBezTo>
                      <a:pt x="13250" y="14564"/>
                      <a:pt x="13236" y="13736"/>
                      <a:pt x="13644" y="13736"/>
                    </a:cubicBezTo>
                    <a:cubicBezTo>
                      <a:pt x="13660" y="13736"/>
                      <a:pt x="13677" y="13737"/>
                      <a:pt x="13696" y="13739"/>
                    </a:cubicBezTo>
                    <a:cubicBezTo>
                      <a:pt x="15008" y="13905"/>
                      <a:pt x="16295" y="14468"/>
                      <a:pt x="17582" y="14884"/>
                    </a:cubicBezTo>
                    <a:cubicBezTo>
                      <a:pt x="17976" y="15010"/>
                      <a:pt x="18409" y="15120"/>
                      <a:pt x="18842" y="15229"/>
                    </a:cubicBezTo>
                    <a:cubicBezTo>
                      <a:pt x="19578" y="15428"/>
                      <a:pt x="20314" y="15682"/>
                      <a:pt x="20918" y="16156"/>
                    </a:cubicBezTo>
                    <a:cubicBezTo>
                      <a:pt x="20826" y="15719"/>
                      <a:pt x="20664" y="15313"/>
                      <a:pt x="20444" y="14975"/>
                    </a:cubicBezTo>
                    <a:cubicBezTo>
                      <a:pt x="19105" y="12835"/>
                      <a:pt x="15692" y="12091"/>
                      <a:pt x="14181" y="11310"/>
                    </a:cubicBezTo>
                    <a:cubicBezTo>
                      <a:pt x="13818" y="11131"/>
                      <a:pt x="13852" y="10332"/>
                      <a:pt x="14272" y="10332"/>
                    </a:cubicBezTo>
                    <a:cubicBezTo>
                      <a:pt x="14276" y="10332"/>
                      <a:pt x="14282" y="10332"/>
                      <a:pt x="14287" y="10332"/>
                    </a:cubicBezTo>
                    <a:cubicBezTo>
                      <a:pt x="16072" y="10404"/>
                      <a:pt x="17924" y="11401"/>
                      <a:pt x="19499" y="12527"/>
                    </a:cubicBezTo>
                    <a:cubicBezTo>
                      <a:pt x="19526" y="12546"/>
                      <a:pt x="19539" y="12562"/>
                      <a:pt x="19564" y="12581"/>
                    </a:cubicBezTo>
                    <a:cubicBezTo>
                      <a:pt x="17534" y="7939"/>
                      <a:pt x="12933" y="6889"/>
                      <a:pt x="8992" y="6889"/>
                    </a:cubicBezTo>
                    <a:cubicBezTo>
                      <a:pt x="8373" y="6889"/>
                      <a:pt x="7770" y="6915"/>
                      <a:pt x="7197" y="6956"/>
                    </a:cubicBezTo>
                    <a:cubicBezTo>
                      <a:pt x="7190" y="6958"/>
                      <a:pt x="7182" y="6958"/>
                      <a:pt x="7176" y="6958"/>
                    </a:cubicBezTo>
                    <a:cubicBezTo>
                      <a:pt x="6876" y="6958"/>
                      <a:pt x="6776" y="6569"/>
                      <a:pt x="6841" y="6250"/>
                    </a:cubicBezTo>
                    <a:cubicBezTo>
                      <a:pt x="6827" y="6087"/>
                      <a:pt x="6867" y="5905"/>
                      <a:pt x="6985" y="5759"/>
                    </a:cubicBezTo>
                    <a:cubicBezTo>
                      <a:pt x="7516" y="5060"/>
                      <a:pt x="9962" y="0"/>
                      <a:pt x="80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" name="Google Shape;2243;p45"/>
              <p:cNvSpPr/>
              <p:nvPr/>
            </p:nvSpPr>
            <p:spPr>
              <a:xfrm>
                <a:off x="1121021" y="440740"/>
                <a:ext cx="66907" cy="130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45" y="7116"/>
                      <a:pt x="3364" y="14385"/>
                      <a:pt x="2144" y="21600"/>
                    </a:cubicBezTo>
                    <a:cubicBezTo>
                      <a:pt x="7103" y="18818"/>
                      <a:pt x="12496" y="16448"/>
                      <a:pt x="15966" y="12839"/>
                    </a:cubicBezTo>
                    <a:cubicBezTo>
                      <a:pt x="19863" y="8792"/>
                      <a:pt x="20246" y="4833"/>
                      <a:pt x="21600" y="568"/>
                    </a:cubicBezTo>
                    <a:cubicBezTo>
                      <a:pt x="20392" y="586"/>
                      <a:pt x="19180" y="596"/>
                      <a:pt x="17968" y="596"/>
                    </a:cubicBezTo>
                    <a:cubicBezTo>
                      <a:pt x="11975" y="596"/>
                      <a:pt x="5954" y="38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" name="Google Shape;2244;p45"/>
              <p:cNvSpPr/>
              <p:nvPr/>
            </p:nvSpPr>
            <p:spPr>
              <a:xfrm>
                <a:off x="826236" y="1148663"/>
                <a:ext cx="188734" cy="15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238" y="0"/>
                    </a:moveTo>
                    <a:cubicBezTo>
                      <a:pt x="5799" y="0"/>
                      <a:pt x="1416" y="6489"/>
                      <a:pt x="0" y="8338"/>
                    </a:cubicBezTo>
                    <a:cubicBezTo>
                      <a:pt x="78" y="10753"/>
                      <a:pt x="158" y="13188"/>
                      <a:pt x="253" y="15603"/>
                    </a:cubicBezTo>
                    <a:cubicBezTo>
                      <a:pt x="300" y="16879"/>
                      <a:pt x="347" y="18135"/>
                      <a:pt x="396" y="19412"/>
                    </a:cubicBezTo>
                    <a:cubicBezTo>
                      <a:pt x="411" y="19511"/>
                      <a:pt x="379" y="19569"/>
                      <a:pt x="364" y="19649"/>
                    </a:cubicBezTo>
                    <a:cubicBezTo>
                      <a:pt x="2252" y="21027"/>
                      <a:pt x="4528" y="21600"/>
                      <a:pt x="6879" y="21600"/>
                    </a:cubicBezTo>
                    <a:cubicBezTo>
                      <a:pt x="10256" y="21600"/>
                      <a:pt x="13786" y="20416"/>
                      <a:pt x="16536" y="18725"/>
                    </a:cubicBezTo>
                    <a:cubicBezTo>
                      <a:pt x="16536" y="18646"/>
                      <a:pt x="16521" y="18589"/>
                      <a:pt x="16521" y="18528"/>
                    </a:cubicBezTo>
                    <a:cubicBezTo>
                      <a:pt x="16587" y="17416"/>
                      <a:pt x="15331" y="17152"/>
                      <a:pt x="13976" y="17152"/>
                    </a:cubicBezTo>
                    <a:cubicBezTo>
                      <a:pt x="12749" y="17152"/>
                      <a:pt x="11442" y="17370"/>
                      <a:pt x="10964" y="17370"/>
                    </a:cubicBezTo>
                    <a:cubicBezTo>
                      <a:pt x="10409" y="17370"/>
                      <a:pt x="10392" y="16467"/>
                      <a:pt x="10838" y="16253"/>
                    </a:cubicBezTo>
                    <a:cubicBezTo>
                      <a:pt x="11127" y="16115"/>
                      <a:pt x="11475" y="15995"/>
                      <a:pt x="11891" y="15880"/>
                    </a:cubicBezTo>
                    <a:cubicBezTo>
                      <a:pt x="12781" y="13071"/>
                      <a:pt x="14420" y="10596"/>
                      <a:pt x="16093" y="8436"/>
                    </a:cubicBezTo>
                    <a:cubicBezTo>
                      <a:pt x="17732" y="6275"/>
                      <a:pt x="19594" y="3878"/>
                      <a:pt x="21600" y="2170"/>
                    </a:cubicBezTo>
                    <a:cubicBezTo>
                      <a:pt x="21520" y="1979"/>
                      <a:pt x="21372" y="1896"/>
                      <a:pt x="21173" y="1896"/>
                    </a:cubicBezTo>
                    <a:cubicBezTo>
                      <a:pt x="19988" y="1896"/>
                      <a:pt x="17042" y="4859"/>
                      <a:pt x="16617" y="5313"/>
                    </a:cubicBezTo>
                    <a:cubicBezTo>
                      <a:pt x="15216" y="6806"/>
                      <a:pt x="13815" y="8260"/>
                      <a:pt x="12399" y="9750"/>
                    </a:cubicBezTo>
                    <a:cubicBezTo>
                      <a:pt x="12309" y="9845"/>
                      <a:pt x="12210" y="9885"/>
                      <a:pt x="12116" y="9885"/>
                    </a:cubicBezTo>
                    <a:cubicBezTo>
                      <a:pt x="11776" y="9885"/>
                      <a:pt x="11482" y="9369"/>
                      <a:pt x="11794" y="8985"/>
                    </a:cubicBezTo>
                    <a:cubicBezTo>
                      <a:pt x="12559" y="8101"/>
                      <a:pt x="16011" y="3467"/>
                      <a:pt x="18925" y="1326"/>
                    </a:cubicBezTo>
                    <a:cubicBezTo>
                      <a:pt x="18644" y="1141"/>
                      <a:pt x="18322" y="1060"/>
                      <a:pt x="17978" y="1060"/>
                    </a:cubicBezTo>
                    <a:cubicBezTo>
                      <a:pt x="17230" y="1060"/>
                      <a:pt x="16373" y="1438"/>
                      <a:pt x="15566" y="1936"/>
                    </a:cubicBezTo>
                    <a:cubicBezTo>
                      <a:pt x="14659" y="2526"/>
                      <a:pt x="13815" y="3251"/>
                      <a:pt x="13306" y="3723"/>
                    </a:cubicBezTo>
                    <a:cubicBezTo>
                      <a:pt x="11873" y="5038"/>
                      <a:pt x="10647" y="6668"/>
                      <a:pt x="9405" y="8260"/>
                    </a:cubicBezTo>
                    <a:cubicBezTo>
                      <a:pt x="9320" y="8364"/>
                      <a:pt x="9216" y="8409"/>
                      <a:pt x="9111" y="8409"/>
                    </a:cubicBezTo>
                    <a:cubicBezTo>
                      <a:pt x="8787" y="8409"/>
                      <a:pt x="8461" y="7977"/>
                      <a:pt x="8689" y="7592"/>
                    </a:cubicBezTo>
                    <a:cubicBezTo>
                      <a:pt x="10344" y="4821"/>
                      <a:pt x="12302" y="2231"/>
                      <a:pt x="14787" y="639"/>
                    </a:cubicBezTo>
                    <a:cubicBezTo>
                      <a:pt x="14519" y="326"/>
                      <a:pt x="14161" y="197"/>
                      <a:pt x="13755" y="197"/>
                    </a:cubicBezTo>
                    <a:cubicBezTo>
                      <a:pt x="12253" y="197"/>
                      <a:pt x="10088" y="1968"/>
                      <a:pt x="9375" y="2740"/>
                    </a:cubicBezTo>
                    <a:cubicBezTo>
                      <a:pt x="8004" y="4272"/>
                      <a:pt x="6812" y="6021"/>
                      <a:pt x="5428" y="7552"/>
                    </a:cubicBezTo>
                    <a:cubicBezTo>
                      <a:pt x="5341" y="7649"/>
                      <a:pt x="5239" y="7690"/>
                      <a:pt x="5139" y="7690"/>
                    </a:cubicBezTo>
                    <a:cubicBezTo>
                      <a:pt x="4837" y="7690"/>
                      <a:pt x="4554" y="7304"/>
                      <a:pt x="4757" y="6905"/>
                    </a:cubicBezTo>
                    <a:cubicBezTo>
                      <a:pt x="5936" y="4665"/>
                      <a:pt x="7447" y="2252"/>
                      <a:pt x="9279" y="601"/>
                    </a:cubicBezTo>
                    <a:cubicBezTo>
                      <a:pt x="9002" y="183"/>
                      <a:pt x="8648" y="0"/>
                      <a:pt x="8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" name="Google Shape;2245;p45"/>
              <p:cNvSpPr/>
              <p:nvPr/>
            </p:nvSpPr>
            <p:spPr>
              <a:xfrm>
                <a:off x="788900" y="1294778"/>
                <a:ext cx="49896" cy="37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89" y="0"/>
                    </a:moveTo>
                    <a:cubicBezTo>
                      <a:pt x="8936" y="1781"/>
                      <a:pt x="4479" y="3512"/>
                      <a:pt x="0" y="5103"/>
                    </a:cubicBezTo>
                    <a:cubicBezTo>
                      <a:pt x="2224" y="10100"/>
                      <a:pt x="4108" y="15470"/>
                      <a:pt x="5866" y="20784"/>
                    </a:cubicBezTo>
                    <a:cubicBezTo>
                      <a:pt x="8449" y="21114"/>
                      <a:pt x="11059" y="21304"/>
                      <a:pt x="13654" y="21600"/>
                    </a:cubicBezTo>
                    <a:cubicBezTo>
                      <a:pt x="14771" y="19587"/>
                      <a:pt x="16105" y="17673"/>
                      <a:pt x="17031" y="15906"/>
                    </a:cubicBezTo>
                    <a:cubicBezTo>
                      <a:pt x="18656" y="12838"/>
                      <a:pt x="19991" y="9487"/>
                      <a:pt x="21600" y="6419"/>
                    </a:cubicBezTo>
                    <a:cubicBezTo>
                      <a:pt x="18667" y="4758"/>
                      <a:pt x="15909" y="2597"/>
                      <a:pt x="133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5" name="Google Shape;2246;p45"/>
              <p:cNvSpPr/>
              <p:nvPr/>
            </p:nvSpPr>
            <p:spPr>
              <a:xfrm>
                <a:off x="334951" y="788098"/>
                <a:ext cx="517138" cy="904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9217" y="0"/>
                    </a:moveTo>
                    <a:cubicBezTo>
                      <a:pt x="4241" y="1873"/>
                      <a:pt x="1734" y="5374"/>
                      <a:pt x="651" y="8676"/>
                    </a:cubicBezTo>
                    <a:cubicBezTo>
                      <a:pt x="-250" y="11423"/>
                      <a:pt x="-409" y="15120"/>
                      <a:pt x="1432" y="17959"/>
                    </a:cubicBezTo>
                    <a:cubicBezTo>
                      <a:pt x="1458" y="17970"/>
                      <a:pt x="1478" y="17985"/>
                      <a:pt x="1489" y="18003"/>
                    </a:cubicBezTo>
                    <a:cubicBezTo>
                      <a:pt x="1506" y="18029"/>
                      <a:pt x="1511" y="18056"/>
                      <a:pt x="1523" y="18085"/>
                    </a:cubicBezTo>
                    <a:cubicBezTo>
                      <a:pt x="1905" y="18650"/>
                      <a:pt x="2361" y="19185"/>
                      <a:pt x="2919" y="19663"/>
                    </a:cubicBezTo>
                    <a:cubicBezTo>
                      <a:pt x="3023" y="19752"/>
                      <a:pt x="2883" y="19834"/>
                      <a:pt x="2740" y="19834"/>
                    </a:cubicBezTo>
                    <a:cubicBezTo>
                      <a:pt x="2678" y="19834"/>
                      <a:pt x="2616" y="19819"/>
                      <a:pt x="2572" y="19783"/>
                    </a:cubicBezTo>
                    <a:cubicBezTo>
                      <a:pt x="2247" y="19524"/>
                      <a:pt x="1962" y="19245"/>
                      <a:pt x="1694" y="18959"/>
                    </a:cubicBezTo>
                    <a:cubicBezTo>
                      <a:pt x="1688" y="19168"/>
                      <a:pt x="1671" y="19374"/>
                      <a:pt x="1637" y="19584"/>
                    </a:cubicBezTo>
                    <a:cubicBezTo>
                      <a:pt x="1568" y="20055"/>
                      <a:pt x="1511" y="20573"/>
                      <a:pt x="1272" y="21032"/>
                    </a:cubicBezTo>
                    <a:cubicBezTo>
                      <a:pt x="1717" y="21207"/>
                      <a:pt x="2218" y="21337"/>
                      <a:pt x="2760" y="21424"/>
                    </a:cubicBezTo>
                    <a:cubicBezTo>
                      <a:pt x="3494" y="21548"/>
                      <a:pt x="4299" y="21600"/>
                      <a:pt x="5132" y="21600"/>
                    </a:cubicBezTo>
                    <a:cubicBezTo>
                      <a:pt x="7541" y="21600"/>
                      <a:pt x="10188" y="21168"/>
                      <a:pt x="12055" y="20813"/>
                    </a:cubicBezTo>
                    <a:cubicBezTo>
                      <a:pt x="15207" y="20211"/>
                      <a:pt x="18398" y="19304"/>
                      <a:pt x="21191" y="18231"/>
                    </a:cubicBezTo>
                    <a:cubicBezTo>
                      <a:pt x="20159" y="17634"/>
                      <a:pt x="19173" y="17019"/>
                      <a:pt x="18250" y="16388"/>
                    </a:cubicBezTo>
                    <a:cubicBezTo>
                      <a:pt x="17902" y="16365"/>
                      <a:pt x="17549" y="16342"/>
                      <a:pt x="17207" y="16312"/>
                    </a:cubicBezTo>
                    <a:cubicBezTo>
                      <a:pt x="13702" y="16003"/>
                      <a:pt x="12830" y="14698"/>
                      <a:pt x="11764" y="12884"/>
                    </a:cubicBezTo>
                    <a:cubicBezTo>
                      <a:pt x="11513" y="12854"/>
                      <a:pt x="11263" y="12811"/>
                      <a:pt x="11018" y="12744"/>
                    </a:cubicBezTo>
                    <a:cubicBezTo>
                      <a:pt x="10938" y="12721"/>
                      <a:pt x="10909" y="12685"/>
                      <a:pt x="10909" y="12648"/>
                    </a:cubicBezTo>
                    <a:cubicBezTo>
                      <a:pt x="10909" y="12645"/>
                      <a:pt x="10903" y="12642"/>
                      <a:pt x="10903" y="12638"/>
                    </a:cubicBezTo>
                    <a:cubicBezTo>
                      <a:pt x="9981" y="10745"/>
                      <a:pt x="9900" y="8849"/>
                      <a:pt x="9712" y="6902"/>
                    </a:cubicBezTo>
                    <a:cubicBezTo>
                      <a:pt x="9706" y="6818"/>
                      <a:pt x="9827" y="6772"/>
                      <a:pt x="9946" y="6772"/>
                    </a:cubicBezTo>
                    <a:cubicBezTo>
                      <a:pt x="10042" y="6772"/>
                      <a:pt x="10137" y="6802"/>
                      <a:pt x="10163" y="6866"/>
                    </a:cubicBezTo>
                    <a:cubicBezTo>
                      <a:pt x="10522" y="7706"/>
                      <a:pt x="10425" y="8566"/>
                      <a:pt x="10567" y="9420"/>
                    </a:cubicBezTo>
                    <a:cubicBezTo>
                      <a:pt x="10738" y="10473"/>
                      <a:pt x="11189" y="11489"/>
                      <a:pt x="11434" y="12536"/>
                    </a:cubicBezTo>
                    <a:cubicBezTo>
                      <a:pt x="11836" y="12565"/>
                      <a:pt x="12246" y="12578"/>
                      <a:pt x="12658" y="12578"/>
                    </a:cubicBezTo>
                    <a:cubicBezTo>
                      <a:pt x="13512" y="12578"/>
                      <a:pt x="14382" y="12521"/>
                      <a:pt x="15247" y="12429"/>
                    </a:cubicBezTo>
                    <a:cubicBezTo>
                      <a:pt x="16803" y="12263"/>
                      <a:pt x="18347" y="11987"/>
                      <a:pt x="19766" y="11735"/>
                    </a:cubicBezTo>
                    <a:cubicBezTo>
                      <a:pt x="19430" y="10377"/>
                      <a:pt x="19294" y="8998"/>
                      <a:pt x="19219" y="7626"/>
                    </a:cubicBezTo>
                    <a:cubicBezTo>
                      <a:pt x="19162" y="6587"/>
                      <a:pt x="19345" y="5481"/>
                      <a:pt x="19065" y="4461"/>
                    </a:cubicBezTo>
                    <a:cubicBezTo>
                      <a:pt x="18872" y="3730"/>
                      <a:pt x="18444" y="3046"/>
                      <a:pt x="17538" y="2458"/>
                    </a:cubicBezTo>
                    <a:cubicBezTo>
                      <a:pt x="15970" y="2315"/>
                      <a:pt x="14455" y="2033"/>
                      <a:pt x="13138" y="1648"/>
                    </a:cubicBezTo>
                    <a:cubicBezTo>
                      <a:pt x="12090" y="1338"/>
                      <a:pt x="11160" y="993"/>
                      <a:pt x="10317" y="588"/>
                    </a:cubicBezTo>
                    <a:cubicBezTo>
                      <a:pt x="9931" y="404"/>
                      <a:pt x="9564" y="208"/>
                      <a:pt x="92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6" name="Google Shape;2247;p45"/>
              <p:cNvSpPr/>
              <p:nvPr/>
            </p:nvSpPr>
            <p:spPr>
              <a:xfrm>
                <a:off x="1052733" y="1573677"/>
                <a:ext cx="461050" cy="135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600" fill="norm" stroke="1" extrusionOk="0">
                    <a:moveTo>
                      <a:pt x="21491" y="0"/>
                    </a:moveTo>
                    <a:cubicBezTo>
                      <a:pt x="15254" y="5391"/>
                      <a:pt x="9085" y="12054"/>
                      <a:pt x="413" y="17448"/>
                    </a:cubicBezTo>
                    <a:cubicBezTo>
                      <a:pt x="332" y="18922"/>
                      <a:pt x="213" y="20363"/>
                      <a:pt x="0" y="21600"/>
                    </a:cubicBezTo>
                    <a:cubicBezTo>
                      <a:pt x="8941" y="15431"/>
                      <a:pt x="14493" y="8863"/>
                      <a:pt x="21595" y="2690"/>
                    </a:cubicBezTo>
                    <a:cubicBezTo>
                      <a:pt x="21600" y="1966"/>
                      <a:pt x="21595" y="1241"/>
                      <a:pt x="21543" y="539"/>
                    </a:cubicBezTo>
                    <a:cubicBezTo>
                      <a:pt x="21530" y="352"/>
                      <a:pt x="21509" y="177"/>
                      <a:pt x="214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7" name="Google Shape;2248;p45"/>
              <p:cNvSpPr/>
              <p:nvPr/>
            </p:nvSpPr>
            <p:spPr>
              <a:xfrm>
                <a:off x="1063702" y="1485125"/>
                <a:ext cx="461421" cy="187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8105" y="2580"/>
                      <a:pt x="14586" y="5073"/>
                      <a:pt x="11129" y="8005"/>
                    </a:cubicBezTo>
                    <a:cubicBezTo>
                      <a:pt x="7749" y="10872"/>
                      <a:pt x="4324" y="13818"/>
                      <a:pt x="729" y="13818"/>
                    </a:cubicBezTo>
                    <a:cubicBezTo>
                      <a:pt x="509" y="13818"/>
                      <a:pt x="289" y="13806"/>
                      <a:pt x="68" y="13784"/>
                    </a:cubicBezTo>
                    <a:cubicBezTo>
                      <a:pt x="66" y="13785"/>
                      <a:pt x="66" y="13788"/>
                      <a:pt x="66" y="13789"/>
                    </a:cubicBezTo>
                    <a:cubicBezTo>
                      <a:pt x="198" y="15793"/>
                      <a:pt x="151" y="17935"/>
                      <a:pt x="57" y="19916"/>
                    </a:cubicBezTo>
                    <a:cubicBezTo>
                      <a:pt x="40" y="20292"/>
                      <a:pt x="20" y="20690"/>
                      <a:pt x="0" y="21085"/>
                    </a:cubicBezTo>
                    <a:cubicBezTo>
                      <a:pt x="58" y="21216"/>
                      <a:pt x="89" y="21404"/>
                      <a:pt x="82" y="21600"/>
                    </a:cubicBezTo>
                    <a:cubicBezTo>
                      <a:pt x="7616" y="16748"/>
                      <a:pt x="14024" y="13832"/>
                      <a:pt x="20855" y="8430"/>
                    </a:cubicBezTo>
                    <a:cubicBezTo>
                      <a:pt x="21232" y="5639"/>
                      <a:pt x="21398" y="2851"/>
                      <a:pt x="21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8" name="Google Shape;2249;p45"/>
              <p:cNvSpPr/>
              <p:nvPr/>
            </p:nvSpPr>
            <p:spPr>
              <a:xfrm>
                <a:off x="45414" y="1649436"/>
                <a:ext cx="989979" cy="208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73" y="0"/>
                    </a:moveTo>
                    <a:cubicBezTo>
                      <a:pt x="4622" y="7210"/>
                      <a:pt x="2233" y="12631"/>
                      <a:pt x="0" y="19206"/>
                    </a:cubicBezTo>
                    <a:cubicBezTo>
                      <a:pt x="5186" y="20691"/>
                      <a:pt x="10399" y="19869"/>
                      <a:pt x="15582" y="21572"/>
                    </a:cubicBezTo>
                    <a:cubicBezTo>
                      <a:pt x="15592" y="21572"/>
                      <a:pt x="15598" y="21585"/>
                      <a:pt x="15607" y="21600"/>
                    </a:cubicBezTo>
                    <a:cubicBezTo>
                      <a:pt x="15629" y="21495"/>
                      <a:pt x="15659" y="21447"/>
                      <a:pt x="15690" y="21447"/>
                    </a:cubicBezTo>
                    <a:cubicBezTo>
                      <a:pt x="15698" y="21447"/>
                      <a:pt x="15706" y="21450"/>
                      <a:pt x="15713" y="21455"/>
                    </a:cubicBezTo>
                    <a:cubicBezTo>
                      <a:pt x="16666" y="19034"/>
                      <a:pt x="17616" y="16553"/>
                      <a:pt x="18572" y="14131"/>
                    </a:cubicBezTo>
                    <a:cubicBezTo>
                      <a:pt x="19573" y="11564"/>
                      <a:pt x="20577" y="9070"/>
                      <a:pt x="21600" y="6749"/>
                    </a:cubicBezTo>
                    <a:cubicBezTo>
                      <a:pt x="21485" y="6301"/>
                      <a:pt x="21369" y="5841"/>
                      <a:pt x="21254" y="5395"/>
                    </a:cubicBezTo>
                    <a:cubicBezTo>
                      <a:pt x="21242" y="5467"/>
                      <a:pt x="21227" y="5539"/>
                      <a:pt x="21202" y="5581"/>
                    </a:cubicBezTo>
                    <a:cubicBezTo>
                      <a:pt x="20013" y="8278"/>
                      <a:pt x="18693" y="11061"/>
                      <a:pt x="17349" y="12934"/>
                    </a:cubicBezTo>
                    <a:cubicBezTo>
                      <a:pt x="17266" y="13237"/>
                      <a:pt x="17185" y="13542"/>
                      <a:pt x="17103" y="13857"/>
                    </a:cubicBezTo>
                    <a:cubicBezTo>
                      <a:pt x="16978" y="14291"/>
                      <a:pt x="16854" y="14739"/>
                      <a:pt x="16730" y="15170"/>
                    </a:cubicBezTo>
                    <a:cubicBezTo>
                      <a:pt x="16423" y="16237"/>
                      <a:pt x="16116" y="17448"/>
                      <a:pt x="15789" y="18443"/>
                    </a:cubicBezTo>
                    <a:cubicBezTo>
                      <a:pt x="15810" y="18927"/>
                      <a:pt x="15757" y="19481"/>
                      <a:pt x="15624" y="19481"/>
                    </a:cubicBezTo>
                    <a:cubicBezTo>
                      <a:pt x="15622" y="19481"/>
                      <a:pt x="15621" y="19481"/>
                      <a:pt x="15619" y="19481"/>
                    </a:cubicBezTo>
                    <a:cubicBezTo>
                      <a:pt x="11455" y="18932"/>
                      <a:pt x="7158" y="18873"/>
                      <a:pt x="3025" y="16468"/>
                    </a:cubicBezTo>
                    <a:lnTo>
                      <a:pt x="2998" y="16425"/>
                    </a:lnTo>
                    <a:lnTo>
                      <a:pt x="2971" y="16468"/>
                    </a:lnTo>
                    <a:cubicBezTo>
                      <a:pt x="2962" y="16478"/>
                      <a:pt x="2953" y="16482"/>
                      <a:pt x="2945" y="16482"/>
                    </a:cubicBezTo>
                    <a:cubicBezTo>
                      <a:pt x="2856" y="16482"/>
                      <a:pt x="2798" y="15947"/>
                      <a:pt x="2868" y="15617"/>
                    </a:cubicBezTo>
                    <a:cubicBezTo>
                      <a:pt x="3472" y="12747"/>
                      <a:pt x="4360" y="11031"/>
                      <a:pt x="5101" y="9056"/>
                    </a:cubicBezTo>
                    <a:cubicBezTo>
                      <a:pt x="5760" y="7296"/>
                      <a:pt x="6415" y="5363"/>
                      <a:pt x="7107" y="3923"/>
                    </a:cubicBezTo>
                    <a:cubicBezTo>
                      <a:pt x="7010" y="3649"/>
                      <a:pt x="6916" y="3360"/>
                      <a:pt x="6825" y="3014"/>
                    </a:cubicBezTo>
                    <a:cubicBezTo>
                      <a:pt x="6800" y="2915"/>
                      <a:pt x="6785" y="2775"/>
                      <a:pt x="6782" y="2624"/>
                    </a:cubicBezTo>
                    <a:cubicBezTo>
                      <a:pt x="6776" y="2566"/>
                      <a:pt x="6767" y="2524"/>
                      <a:pt x="6764" y="2437"/>
                    </a:cubicBezTo>
                    <a:cubicBezTo>
                      <a:pt x="6749" y="1643"/>
                      <a:pt x="6758" y="822"/>
                      <a:pt x="67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9" name="Google Shape;2250;p45"/>
              <p:cNvSpPr/>
              <p:nvPr/>
            </p:nvSpPr>
            <p:spPr>
              <a:xfrm>
                <a:off x="800151" y="1476662"/>
                <a:ext cx="247287" cy="226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56" y="1990"/>
                      <a:pt x="4282" y="4041"/>
                      <a:pt x="6384" y="6149"/>
                    </a:cubicBezTo>
                    <a:cubicBezTo>
                      <a:pt x="6454" y="6194"/>
                      <a:pt x="6515" y="6254"/>
                      <a:pt x="6562" y="6328"/>
                    </a:cubicBezTo>
                    <a:cubicBezTo>
                      <a:pt x="11545" y="11321"/>
                      <a:pt x="16404" y="16537"/>
                      <a:pt x="21225" y="21600"/>
                    </a:cubicBezTo>
                    <a:cubicBezTo>
                      <a:pt x="21249" y="20612"/>
                      <a:pt x="21433" y="19608"/>
                      <a:pt x="21600" y="18609"/>
                    </a:cubicBezTo>
                    <a:cubicBezTo>
                      <a:pt x="18375" y="15914"/>
                      <a:pt x="15305" y="12981"/>
                      <a:pt x="12196" y="10134"/>
                    </a:cubicBezTo>
                    <a:cubicBezTo>
                      <a:pt x="8727" y="6954"/>
                      <a:pt x="4859" y="3918"/>
                      <a:pt x="1891" y="153"/>
                    </a:cubicBezTo>
                    <a:cubicBezTo>
                      <a:pt x="1260" y="100"/>
                      <a:pt x="625" y="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0" name="Google Shape;2251;p45"/>
              <p:cNvSpPr/>
              <p:nvPr/>
            </p:nvSpPr>
            <p:spPr>
              <a:xfrm>
                <a:off x="490190" y="1560995"/>
                <a:ext cx="517112" cy="206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12" y="0"/>
                    </a:moveTo>
                    <a:cubicBezTo>
                      <a:pt x="12038" y="6133"/>
                      <a:pt x="7593" y="11216"/>
                      <a:pt x="3474" y="13328"/>
                    </a:cubicBezTo>
                    <a:cubicBezTo>
                      <a:pt x="3444" y="13342"/>
                      <a:pt x="3422" y="13358"/>
                      <a:pt x="3393" y="13373"/>
                    </a:cubicBezTo>
                    <a:cubicBezTo>
                      <a:pt x="2649" y="13751"/>
                      <a:pt x="1853" y="14203"/>
                      <a:pt x="1034" y="14552"/>
                    </a:cubicBezTo>
                    <a:cubicBezTo>
                      <a:pt x="1048" y="14591"/>
                      <a:pt x="1064" y="14625"/>
                      <a:pt x="1080" y="14655"/>
                    </a:cubicBezTo>
                    <a:cubicBezTo>
                      <a:pt x="970" y="14683"/>
                      <a:pt x="854" y="14698"/>
                      <a:pt x="743" y="14741"/>
                    </a:cubicBezTo>
                    <a:cubicBezTo>
                      <a:pt x="668" y="14769"/>
                      <a:pt x="593" y="14823"/>
                      <a:pt x="523" y="14901"/>
                    </a:cubicBezTo>
                    <a:cubicBezTo>
                      <a:pt x="511" y="14859"/>
                      <a:pt x="494" y="14828"/>
                      <a:pt x="482" y="14786"/>
                    </a:cubicBezTo>
                    <a:cubicBezTo>
                      <a:pt x="320" y="14844"/>
                      <a:pt x="163" y="14901"/>
                      <a:pt x="0" y="14945"/>
                    </a:cubicBezTo>
                    <a:cubicBezTo>
                      <a:pt x="2498" y="19228"/>
                      <a:pt x="5438" y="21108"/>
                      <a:pt x="8319" y="21515"/>
                    </a:cubicBezTo>
                    <a:cubicBezTo>
                      <a:pt x="8321" y="21519"/>
                      <a:pt x="8323" y="21522"/>
                      <a:pt x="8325" y="21522"/>
                    </a:cubicBezTo>
                    <a:cubicBezTo>
                      <a:pt x="8327" y="21522"/>
                      <a:pt x="8329" y="21519"/>
                      <a:pt x="8330" y="21515"/>
                    </a:cubicBezTo>
                    <a:cubicBezTo>
                      <a:pt x="8743" y="21573"/>
                      <a:pt x="9154" y="21600"/>
                      <a:pt x="9563" y="21600"/>
                    </a:cubicBezTo>
                    <a:cubicBezTo>
                      <a:pt x="13272" y="21600"/>
                      <a:pt x="16750" y="19334"/>
                      <a:pt x="18875" y="16867"/>
                    </a:cubicBezTo>
                    <a:cubicBezTo>
                      <a:pt x="19781" y="15832"/>
                      <a:pt x="20682" y="14741"/>
                      <a:pt x="21600" y="13663"/>
                    </a:cubicBezTo>
                    <a:cubicBezTo>
                      <a:pt x="19532" y="9364"/>
                      <a:pt x="17458" y="4807"/>
                      <a:pt x="155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1" name="Google Shape;2252;p45"/>
              <p:cNvSpPr/>
              <p:nvPr/>
            </p:nvSpPr>
            <p:spPr>
              <a:xfrm>
                <a:off x="636647" y="1307019"/>
                <a:ext cx="464975" cy="163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6" h="21600" fill="norm" stroke="1" extrusionOk="0">
                    <a:moveTo>
                      <a:pt x="6447" y="0"/>
                    </a:moveTo>
                    <a:cubicBezTo>
                      <a:pt x="5481" y="699"/>
                      <a:pt x="4500" y="1320"/>
                      <a:pt x="3520" y="1836"/>
                    </a:cubicBezTo>
                    <a:cubicBezTo>
                      <a:pt x="3101" y="2054"/>
                      <a:pt x="2682" y="2257"/>
                      <a:pt x="2263" y="2441"/>
                    </a:cubicBezTo>
                    <a:cubicBezTo>
                      <a:pt x="1603" y="2724"/>
                      <a:pt x="953" y="2995"/>
                      <a:pt x="312" y="2995"/>
                    </a:cubicBezTo>
                    <a:cubicBezTo>
                      <a:pt x="208" y="2995"/>
                      <a:pt x="104" y="2988"/>
                      <a:pt x="0" y="2972"/>
                    </a:cubicBezTo>
                    <a:cubicBezTo>
                      <a:pt x="870" y="7929"/>
                      <a:pt x="1380" y="13104"/>
                      <a:pt x="3018" y="16369"/>
                    </a:cubicBezTo>
                    <a:cubicBezTo>
                      <a:pt x="4939" y="20188"/>
                      <a:pt x="7035" y="19948"/>
                      <a:pt x="9323" y="20204"/>
                    </a:cubicBezTo>
                    <a:cubicBezTo>
                      <a:pt x="13315" y="20682"/>
                      <a:pt x="17306" y="21197"/>
                      <a:pt x="21297" y="21600"/>
                    </a:cubicBezTo>
                    <a:cubicBezTo>
                      <a:pt x="21374" y="19710"/>
                      <a:pt x="21504" y="17874"/>
                      <a:pt x="21529" y="15947"/>
                    </a:cubicBezTo>
                    <a:cubicBezTo>
                      <a:pt x="21542" y="15783"/>
                      <a:pt x="21542" y="15599"/>
                      <a:pt x="21542" y="15415"/>
                    </a:cubicBezTo>
                    <a:cubicBezTo>
                      <a:pt x="21549" y="13782"/>
                      <a:pt x="21600" y="11930"/>
                      <a:pt x="21452" y="10350"/>
                    </a:cubicBezTo>
                    <a:cubicBezTo>
                      <a:pt x="21362" y="9341"/>
                      <a:pt x="21169" y="8459"/>
                      <a:pt x="20981" y="7561"/>
                    </a:cubicBezTo>
                    <a:cubicBezTo>
                      <a:pt x="16835" y="6275"/>
                      <a:pt x="12657" y="7268"/>
                      <a:pt x="8543" y="5120"/>
                    </a:cubicBezTo>
                    <a:cubicBezTo>
                      <a:pt x="8530" y="5131"/>
                      <a:pt x="8517" y="5138"/>
                      <a:pt x="8504" y="5138"/>
                    </a:cubicBezTo>
                    <a:cubicBezTo>
                      <a:pt x="8502" y="5138"/>
                      <a:pt x="8500" y="5138"/>
                      <a:pt x="8498" y="5136"/>
                    </a:cubicBezTo>
                    <a:cubicBezTo>
                      <a:pt x="8497" y="5138"/>
                      <a:pt x="8496" y="5138"/>
                      <a:pt x="8495" y="5138"/>
                    </a:cubicBezTo>
                    <a:cubicBezTo>
                      <a:pt x="8462" y="5138"/>
                      <a:pt x="8428" y="5104"/>
                      <a:pt x="8402" y="5046"/>
                    </a:cubicBezTo>
                    <a:cubicBezTo>
                      <a:pt x="8214" y="4936"/>
                      <a:pt x="8034" y="4862"/>
                      <a:pt x="7847" y="4752"/>
                    </a:cubicBezTo>
                    <a:cubicBezTo>
                      <a:pt x="7804" y="5241"/>
                      <a:pt x="7648" y="5596"/>
                      <a:pt x="7494" y="5596"/>
                    </a:cubicBezTo>
                    <a:cubicBezTo>
                      <a:pt x="7394" y="5596"/>
                      <a:pt x="7294" y="5444"/>
                      <a:pt x="7227" y="5083"/>
                    </a:cubicBezTo>
                    <a:cubicBezTo>
                      <a:pt x="6944" y="3468"/>
                      <a:pt x="6647" y="1744"/>
                      <a:pt x="6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2" name="Google Shape;2253;p45"/>
              <p:cNvSpPr/>
              <p:nvPr/>
            </p:nvSpPr>
            <p:spPr>
              <a:xfrm>
                <a:off x="840177" y="1479610"/>
                <a:ext cx="211872" cy="176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984" y="7386"/>
                      <a:pt x="14485" y="14086"/>
                      <a:pt x="21374" y="21600"/>
                    </a:cubicBezTo>
                    <a:cubicBezTo>
                      <a:pt x="21382" y="21534"/>
                      <a:pt x="21393" y="21466"/>
                      <a:pt x="21397" y="21400"/>
                    </a:cubicBezTo>
                    <a:cubicBezTo>
                      <a:pt x="21563" y="19332"/>
                      <a:pt x="21473" y="17240"/>
                      <a:pt x="21600" y="15177"/>
                    </a:cubicBezTo>
                    <a:cubicBezTo>
                      <a:pt x="16513" y="10363"/>
                      <a:pt x="11062" y="5734"/>
                      <a:pt x="6382" y="339"/>
                    </a:cubicBezTo>
                    <a:cubicBezTo>
                      <a:pt x="4245" y="276"/>
                      <a:pt x="2119" y="158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3" name="Google Shape;2254;p45"/>
              <p:cNvSpPr/>
              <p:nvPr/>
            </p:nvSpPr>
            <p:spPr>
              <a:xfrm>
                <a:off x="211535" y="1693633"/>
                <a:ext cx="589607" cy="12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13" y="0"/>
                    </a:moveTo>
                    <a:cubicBezTo>
                      <a:pt x="5224" y="3845"/>
                      <a:pt x="3986" y="6823"/>
                      <a:pt x="2809" y="10013"/>
                    </a:cubicBezTo>
                    <a:cubicBezTo>
                      <a:pt x="1909" y="12453"/>
                      <a:pt x="978" y="15544"/>
                      <a:pt x="0" y="17693"/>
                    </a:cubicBezTo>
                    <a:cubicBezTo>
                      <a:pt x="7717" y="19776"/>
                      <a:pt x="12367" y="20966"/>
                      <a:pt x="19879" y="21600"/>
                    </a:cubicBezTo>
                    <a:cubicBezTo>
                      <a:pt x="20403" y="19429"/>
                      <a:pt x="20990" y="17414"/>
                      <a:pt x="21600" y="15540"/>
                    </a:cubicBezTo>
                    <a:cubicBezTo>
                      <a:pt x="21485" y="15659"/>
                      <a:pt x="20887" y="15856"/>
                      <a:pt x="20006" y="15856"/>
                    </a:cubicBezTo>
                    <a:cubicBezTo>
                      <a:pt x="17261" y="15856"/>
                      <a:pt x="11771" y="13963"/>
                      <a:pt x="9585" y="2023"/>
                    </a:cubicBezTo>
                    <a:cubicBezTo>
                      <a:pt x="9318" y="2121"/>
                      <a:pt x="9051" y="2175"/>
                      <a:pt x="8787" y="2175"/>
                    </a:cubicBezTo>
                    <a:cubicBezTo>
                      <a:pt x="7920" y="2175"/>
                      <a:pt x="7077" y="1590"/>
                      <a:pt x="6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4" name="Google Shape;2255;p45"/>
              <p:cNvSpPr/>
              <p:nvPr/>
            </p:nvSpPr>
            <p:spPr>
              <a:xfrm>
                <a:off x="374061" y="15041"/>
                <a:ext cx="954880" cy="558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4" h="21600" fill="norm" stroke="1" extrusionOk="0">
                    <a:moveTo>
                      <a:pt x="9714" y="0"/>
                    </a:moveTo>
                    <a:cubicBezTo>
                      <a:pt x="7989" y="0"/>
                      <a:pt x="6600" y="695"/>
                      <a:pt x="5622" y="3485"/>
                    </a:cubicBezTo>
                    <a:cubicBezTo>
                      <a:pt x="5603" y="3542"/>
                      <a:pt x="5571" y="3567"/>
                      <a:pt x="5538" y="3567"/>
                    </a:cubicBezTo>
                    <a:cubicBezTo>
                      <a:pt x="5525" y="3567"/>
                      <a:pt x="5511" y="3562"/>
                      <a:pt x="5498" y="3554"/>
                    </a:cubicBezTo>
                    <a:cubicBezTo>
                      <a:pt x="2990" y="3629"/>
                      <a:pt x="998" y="5872"/>
                      <a:pt x="0" y="10010"/>
                    </a:cubicBezTo>
                    <a:cubicBezTo>
                      <a:pt x="167" y="9802"/>
                      <a:pt x="373" y="9698"/>
                      <a:pt x="578" y="9698"/>
                    </a:cubicBezTo>
                    <a:cubicBezTo>
                      <a:pt x="663" y="9698"/>
                      <a:pt x="748" y="9716"/>
                      <a:pt x="830" y="9752"/>
                    </a:cubicBezTo>
                    <a:cubicBezTo>
                      <a:pt x="846" y="9731"/>
                      <a:pt x="864" y="9722"/>
                      <a:pt x="882" y="9722"/>
                    </a:cubicBezTo>
                    <a:cubicBezTo>
                      <a:pt x="922" y="9722"/>
                      <a:pt x="961" y="9771"/>
                      <a:pt x="978" y="9838"/>
                    </a:cubicBezTo>
                    <a:cubicBezTo>
                      <a:pt x="1022" y="9903"/>
                      <a:pt x="1013" y="10015"/>
                      <a:pt x="966" y="10053"/>
                    </a:cubicBezTo>
                    <a:cubicBezTo>
                      <a:pt x="780" y="10784"/>
                      <a:pt x="620" y="11558"/>
                      <a:pt x="499" y="12348"/>
                    </a:cubicBezTo>
                    <a:cubicBezTo>
                      <a:pt x="-3" y="15547"/>
                      <a:pt x="74" y="19051"/>
                      <a:pt x="1371" y="21600"/>
                    </a:cubicBezTo>
                    <a:cubicBezTo>
                      <a:pt x="1427" y="20777"/>
                      <a:pt x="1572" y="19966"/>
                      <a:pt x="1779" y="19315"/>
                    </a:cubicBezTo>
                    <a:cubicBezTo>
                      <a:pt x="2008" y="18601"/>
                      <a:pt x="2411" y="17958"/>
                      <a:pt x="2880" y="17958"/>
                    </a:cubicBezTo>
                    <a:cubicBezTo>
                      <a:pt x="2955" y="17958"/>
                      <a:pt x="3031" y="17974"/>
                      <a:pt x="3108" y="18009"/>
                    </a:cubicBezTo>
                    <a:cubicBezTo>
                      <a:pt x="3575" y="18213"/>
                      <a:pt x="3764" y="19014"/>
                      <a:pt x="3838" y="19810"/>
                    </a:cubicBezTo>
                    <a:cubicBezTo>
                      <a:pt x="4145" y="19052"/>
                      <a:pt x="4526" y="18445"/>
                      <a:pt x="4999" y="18020"/>
                    </a:cubicBezTo>
                    <a:cubicBezTo>
                      <a:pt x="5144" y="17891"/>
                      <a:pt x="5362" y="17816"/>
                      <a:pt x="5480" y="17634"/>
                    </a:cubicBezTo>
                    <a:cubicBezTo>
                      <a:pt x="5814" y="17117"/>
                      <a:pt x="5929" y="16257"/>
                      <a:pt x="5897" y="15532"/>
                    </a:cubicBezTo>
                    <a:cubicBezTo>
                      <a:pt x="5868" y="14800"/>
                      <a:pt x="5862" y="14080"/>
                      <a:pt x="5900" y="13355"/>
                    </a:cubicBezTo>
                    <a:cubicBezTo>
                      <a:pt x="5902" y="13317"/>
                      <a:pt x="5911" y="13281"/>
                      <a:pt x="5924" y="13252"/>
                    </a:cubicBezTo>
                    <a:cubicBezTo>
                      <a:pt x="5903" y="13109"/>
                      <a:pt x="5965" y="13021"/>
                      <a:pt x="6030" y="13021"/>
                    </a:cubicBezTo>
                    <a:cubicBezTo>
                      <a:pt x="6065" y="13021"/>
                      <a:pt x="6102" y="13048"/>
                      <a:pt x="6124" y="13107"/>
                    </a:cubicBezTo>
                    <a:cubicBezTo>
                      <a:pt x="6308" y="13580"/>
                      <a:pt x="6515" y="13919"/>
                      <a:pt x="6792" y="14198"/>
                    </a:cubicBezTo>
                    <a:cubicBezTo>
                      <a:pt x="6878" y="14284"/>
                      <a:pt x="6972" y="14392"/>
                      <a:pt x="7064" y="14456"/>
                    </a:cubicBezTo>
                    <a:cubicBezTo>
                      <a:pt x="7144" y="14539"/>
                      <a:pt x="7230" y="14579"/>
                      <a:pt x="7321" y="14579"/>
                    </a:cubicBezTo>
                    <a:cubicBezTo>
                      <a:pt x="7354" y="14579"/>
                      <a:pt x="7387" y="14574"/>
                      <a:pt x="7422" y="14564"/>
                    </a:cubicBezTo>
                    <a:cubicBezTo>
                      <a:pt x="7490" y="14625"/>
                      <a:pt x="7551" y="14655"/>
                      <a:pt x="7606" y="14655"/>
                    </a:cubicBezTo>
                    <a:cubicBezTo>
                      <a:pt x="7706" y="14655"/>
                      <a:pt x="7784" y="14553"/>
                      <a:pt x="7841" y="14349"/>
                    </a:cubicBezTo>
                    <a:cubicBezTo>
                      <a:pt x="8210" y="13795"/>
                      <a:pt x="8376" y="12515"/>
                      <a:pt x="8571" y="11612"/>
                    </a:cubicBezTo>
                    <a:cubicBezTo>
                      <a:pt x="8562" y="11543"/>
                      <a:pt x="8582" y="11467"/>
                      <a:pt x="8615" y="11419"/>
                    </a:cubicBezTo>
                    <a:cubicBezTo>
                      <a:pt x="8621" y="11387"/>
                      <a:pt x="8630" y="11355"/>
                      <a:pt x="8636" y="11322"/>
                    </a:cubicBezTo>
                    <a:cubicBezTo>
                      <a:pt x="8655" y="11248"/>
                      <a:pt x="8690" y="11217"/>
                      <a:pt x="8727" y="11217"/>
                    </a:cubicBezTo>
                    <a:cubicBezTo>
                      <a:pt x="8801" y="11217"/>
                      <a:pt x="8881" y="11339"/>
                      <a:pt x="8852" y="11489"/>
                    </a:cubicBezTo>
                    <a:cubicBezTo>
                      <a:pt x="8848" y="11503"/>
                      <a:pt x="8845" y="11517"/>
                      <a:pt x="8843" y="11532"/>
                    </a:cubicBezTo>
                    <a:cubicBezTo>
                      <a:pt x="10763" y="13859"/>
                      <a:pt x="13431" y="15321"/>
                      <a:pt x="15709" y="15854"/>
                    </a:cubicBezTo>
                    <a:cubicBezTo>
                      <a:pt x="16143" y="15958"/>
                      <a:pt x="16719" y="16063"/>
                      <a:pt x="17315" y="16063"/>
                    </a:cubicBezTo>
                    <a:cubicBezTo>
                      <a:pt x="17546" y="16063"/>
                      <a:pt x="17780" y="16047"/>
                      <a:pt x="18010" y="16010"/>
                    </a:cubicBezTo>
                    <a:cubicBezTo>
                      <a:pt x="18743" y="15886"/>
                      <a:pt x="19434" y="15542"/>
                      <a:pt x="19863" y="14773"/>
                    </a:cubicBezTo>
                    <a:cubicBezTo>
                      <a:pt x="21597" y="11661"/>
                      <a:pt x="17472" y="8844"/>
                      <a:pt x="16607" y="8736"/>
                    </a:cubicBezTo>
                    <a:cubicBezTo>
                      <a:pt x="16477" y="8720"/>
                      <a:pt x="16477" y="8376"/>
                      <a:pt x="16607" y="8365"/>
                    </a:cubicBezTo>
                    <a:cubicBezTo>
                      <a:pt x="16631" y="8364"/>
                      <a:pt x="16654" y="8363"/>
                      <a:pt x="16678" y="8363"/>
                    </a:cubicBezTo>
                    <a:cubicBezTo>
                      <a:pt x="16768" y="8363"/>
                      <a:pt x="16857" y="8373"/>
                      <a:pt x="16947" y="8392"/>
                    </a:cubicBezTo>
                    <a:cubicBezTo>
                      <a:pt x="16952" y="8365"/>
                      <a:pt x="16955" y="8343"/>
                      <a:pt x="16967" y="8316"/>
                    </a:cubicBezTo>
                    <a:cubicBezTo>
                      <a:pt x="17322" y="7591"/>
                      <a:pt x="17706" y="6930"/>
                      <a:pt x="18075" y="6231"/>
                    </a:cubicBezTo>
                    <a:cubicBezTo>
                      <a:pt x="18291" y="5817"/>
                      <a:pt x="18518" y="5387"/>
                      <a:pt x="18693" y="4903"/>
                    </a:cubicBezTo>
                    <a:cubicBezTo>
                      <a:pt x="19041" y="3925"/>
                      <a:pt x="19222" y="3086"/>
                      <a:pt x="18823" y="2463"/>
                    </a:cubicBezTo>
                    <a:cubicBezTo>
                      <a:pt x="18643" y="2186"/>
                      <a:pt x="18455" y="2108"/>
                      <a:pt x="18242" y="2108"/>
                    </a:cubicBezTo>
                    <a:cubicBezTo>
                      <a:pt x="18034" y="2108"/>
                      <a:pt x="17803" y="2182"/>
                      <a:pt x="17532" y="2216"/>
                    </a:cubicBezTo>
                    <a:cubicBezTo>
                      <a:pt x="17079" y="2275"/>
                      <a:pt x="16631" y="2420"/>
                      <a:pt x="16187" y="2609"/>
                    </a:cubicBezTo>
                    <a:cubicBezTo>
                      <a:pt x="15644" y="2834"/>
                      <a:pt x="15112" y="3146"/>
                      <a:pt x="14568" y="3387"/>
                    </a:cubicBezTo>
                    <a:cubicBezTo>
                      <a:pt x="14544" y="3420"/>
                      <a:pt x="14514" y="3437"/>
                      <a:pt x="14484" y="3437"/>
                    </a:cubicBezTo>
                    <a:cubicBezTo>
                      <a:pt x="14474" y="3437"/>
                      <a:pt x="14463" y="3435"/>
                      <a:pt x="14453" y="3431"/>
                    </a:cubicBezTo>
                    <a:lnTo>
                      <a:pt x="14447" y="3431"/>
                    </a:lnTo>
                    <a:cubicBezTo>
                      <a:pt x="14441" y="3425"/>
                      <a:pt x="14432" y="3420"/>
                      <a:pt x="14427" y="3414"/>
                    </a:cubicBezTo>
                    <a:cubicBezTo>
                      <a:pt x="14423" y="3414"/>
                      <a:pt x="14421" y="3410"/>
                      <a:pt x="14418" y="3404"/>
                    </a:cubicBezTo>
                    <a:cubicBezTo>
                      <a:pt x="14406" y="3393"/>
                      <a:pt x="14394" y="3387"/>
                      <a:pt x="14382" y="3372"/>
                    </a:cubicBezTo>
                    <a:cubicBezTo>
                      <a:pt x="12979" y="1216"/>
                      <a:pt x="11729" y="39"/>
                      <a:pt x="9856" y="1"/>
                    </a:cubicBezTo>
                    <a:cubicBezTo>
                      <a:pt x="9808" y="0"/>
                      <a:pt x="9761" y="0"/>
                      <a:pt x="9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5" name="Google Shape;2256;p45"/>
              <p:cNvSpPr/>
              <p:nvPr/>
            </p:nvSpPr>
            <p:spPr>
              <a:xfrm>
                <a:off x="335283" y="2136220"/>
                <a:ext cx="85091" cy="98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396" y="0"/>
                    </a:moveTo>
                    <a:cubicBezTo>
                      <a:pt x="9077" y="4127"/>
                      <a:pt x="6935" y="8093"/>
                      <a:pt x="5066" y="12031"/>
                    </a:cubicBezTo>
                    <a:cubicBezTo>
                      <a:pt x="3539" y="15250"/>
                      <a:pt x="2164" y="18664"/>
                      <a:pt x="0" y="21600"/>
                    </a:cubicBezTo>
                    <a:cubicBezTo>
                      <a:pt x="3902" y="21199"/>
                      <a:pt x="7870" y="21209"/>
                      <a:pt x="11796" y="21172"/>
                    </a:cubicBezTo>
                    <a:cubicBezTo>
                      <a:pt x="13817" y="21150"/>
                      <a:pt x="15919" y="20970"/>
                      <a:pt x="17987" y="20970"/>
                    </a:cubicBezTo>
                    <a:cubicBezTo>
                      <a:pt x="19213" y="20970"/>
                      <a:pt x="20423" y="21032"/>
                      <a:pt x="21600" y="21231"/>
                    </a:cubicBezTo>
                    <a:cubicBezTo>
                      <a:pt x="19225" y="18066"/>
                      <a:pt x="17971" y="13968"/>
                      <a:pt x="16192" y="10630"/>
                    </a:cubicBezTo>
                    <a:cubicBezTo>
                      <a:pt x="14305" y="7082"/>
                      <a:pt x="12138" y="3610"/>
                      <a:pt x="10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6" name="Google Shape;2257;p45"/>
              <p:cNvSpPr/>
              <p:nvPr/>
            </p:nvSpPr>
            <p:spPr>
              <a:xfrm>
                <a:off x="878516" y="1880263"/>
                <a:ext cx="248825" cy="480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1" h="21600" fill="norm" stroke="1" extrusionOk="0">
                    <a:moveTo>
                      <a:pt x="10833" y="1792"/>
                    </a:moveTo>
                    <a:cubicBezTo>
                      <a:pt x="11053" y="1792"/>
                      <a:pt x="11270" y="1797"/>
                      <a:pt x="11483" y="1808"/>
                    </a:cubicBezTo>
                    <a:cubicBezTo>
                      <a:pt x="13335" y="1902"/>
                      <a:pt x="14904" y="2433"/>
                      <a:pt x="15446" y="3689"/>
                    </a:cubicBezTo>
                    <a:cubicBezTo>
                      <a:pt x="15581" y="4008"/>
                      <a:pt x="15615" y="4307"/>
                      <a:pt x="15536" y="4601"/>
                    </a:cubicBezTo>
                    <a:cubicBezTo>
                      <a:pt x="15027" y="6950"/>
                      <a:pt x="8603" y="8562"/>
                      <a:pt x="5170" y="8993"/>
                    </a:cubicBezTo>
                    <a:cubicBezTo>
                      <a:pt x="5121" y="8999"/>
                      <a:pt x="5073" y="9001"/>
                      <a:pt x="5028" y="9001"/>
                    </a:cubicBezTo>
                    <a:cubicBezTo>
                      <a:pt x="4815" y="9001"/>
                      <a:pt x="4649" y="8944"/>
                      <a:pt x="4538" y="8862"/>
                    </a:cubicBezTo>
                    <a:cubicBezTo>
                      <a:pt x="4324" y="8856"/>
                      <a:pt x="4120" y="8787"/>
                      <a:pt x="4098" y="8619"/>
                    </a:cubicBezTo>
                    <a:cubicBezTo>
                      <a:pt x="3996" y="7737"/>
                      <a:pt x="4143" y="6843"/>
                      <a:pt x="4075" y="5963"/>
                    </a:cubicBezTo>
                    <a:lnTo>
                      <a:pt x="4077" y="5963"/>
                    </a:lnTo>
                    <a:cubicBezTo>
                      <a:pt x="4008" y="5075"/>
                      <a:pt x="3772" y="4201"/>
                      <a:pt x="3669" y="3314"/>
                    </a:cubicBezTo>
                    <a:cubicBezTo>
                      <a:pt x="3650" y="3167"/>
                      <a:pt x="3865" y="3092"/>
                      <a:pt x="4089" y="3092"/>
                    </a:cubicBezTo>
                    <a:cubicBezTo>
                      <a:pt x="4115" y="3092"/>
                      <a:pt x="4140" y="3093"/>
                      <a:pt x="4166" y="3096"/>
                    </a:cubicBezTo>
                    <a:cubicBezTo>
                      <a:pt x="5788" y="2409"/>
                      <a:pt x="8469" y="1792"/>
                      <a:pt x="10833" y="1792"/>
                    </a:cubicBezTo>
                    <a:close/>
                    <a:moveTo>
                      <a:pt x="11028" y="11406"/>
                    </a:moveTo>
                    <a:cubicBezTo>
                      <a:pt x="13450" y="11406"/>
                      <a:pt x="15496" y="11910"/>
                      <a:pt x="15592" y="13547"/>
                    </a:cubicBezTo>
                    <a:cubicBezTo>
                      <a:pt x="15750" y="16178"/>
                      <a:pt x="10353" y="18264"/>
                      <a:pt x="6267" y="18832"/>
                    </a:cubicBezTo>
                    <a:cubicBezTo>
                      <a:pt x="6204" y="18842"/>
                      <a:pt x="6146" y="18846"/>
                      <a:pt x="6090" y="18846"/>
                    </a:cubicBezTo>
                    <a:cubicBezTo>
                      <a:pt x="5925" y="18846"/>
                      <a:pt x="5792" y="18808"/>
                      <a:pt x="5690" y="18752"/>
                    </a:cubicBezTo>
                    <a:cubicBezTo>
                      <a:pt x="5665" y="18753"/>
                      <a:pt x="5639" y="18754"/>
                      <a:pt x="5613" y="18754"/>
                    </a:cubicBezTo>
                    <a:cubicBezTo>
                      <a:pt x="5343" y="18754"/>
                      <a:pt x="5076" y="18663"/>
                      <a:pt x="5036" y="18452"/>
                    </a:cubicBezTo>
                    <a:cubicBezTo>
                      <a:pt x="4685" y="16577"/>
                      <a:pt x="4166" y="14547"/>
                      <a:pt x="4302" y="12647"/>
                    </a:cubicBezTo>
                    <a:cubicBezTo>
                      <a:pt x="4065" y="12553"/>
                      <a:pt x="4109" y="12328"/>
                      <a:pt x="4402" y="12248"/>
                    </a:cubicBezTo>
                    <a:cubicBezTo>
                      <a:pt x="4485" y="12176"/>
                      <a:pt x="4605" y="12143"/>
                      <a:pt x="4737" y="12143"/>
                    </a:cubicBezTo>
                    <a:cubicBezTo>
                      <a:pt x="4768" y="12143"/>
                      <a:pt x="4799" y="12144"/>
                      <a:pt x="4831" y="12148"/>
                    </a:cubicBezTo>
                    <a:cubicBezTo>
                      <a:pt x="6471" y="11797"/>
                      <a:pt x="8896" y="11406"/>
                      <a:pt x="11028" y="11406"/>
                    </a:cubicBezTo>
                    <a:close/>
                    <a:moveTo>
                      <a:pt x="13880" y="0"/>
                    </a:moveTo>
                    <a:cubicBezTo>
                      <a:pt x="13482" y="0"/>
                      <a:pt x="13080" y="14"/>
                      <a:pt x="12679" y="40"/>
                    </a:cubicBezTo>
                    <a:cubicBezTo>
                      <a:pt x="11686" y="103"/>
                      <a:pt x="10693" y="233"/>
                      <a:pt x="9700" y="414"/>
                    </a:cubicBezTo>
                    <a:cubicBezTo>
                      <a:pt x="6311" y="1015"/>
                      <a:pt x="2958" y="2164"/>
                      <a:pt x="0" y="3070"/>
                    </a:cubicBezTo>
                    <a:cubicBezTo>
                      <a:pt x="1175" y="9205"/>
                      <a:pt x="1265" y="15434"/>
                      <a:pt x="1749" y="21600"/>
                    </a:cubicBezTo>
                    <a:cubicBezTo>
                      <a:pt x="6142" y="20981"/>
                      <a:pt x="10174" y="19976"/>
                      <a:pt x="13776" y="18433"/>
                    </a:cubicBezTo>
                    <a:cubicBezTo>
                      <a:pt x="15717" y="17608"/>
                      <a:pt x="17603" y="16702"/>
                      <a:pt x="18856" y="15509"/>
                    </a:cubicBezTo>
                    <a:cubicBezTo>
                      <a:pt x="21600" y="12910"/>
                      <a:pt x="20211" y="9512"/>
                      <a:pt x="14080" y="9243"/>
                    </a:cubicBezTo>
                    <a:cubicBezTo>
                      <a:pt x="14072" y="9242"/>
                      <a:pt x="14064" y="9240"/>
                      <a:pt x="14058" y="9237"/>
                    </a:cubicBezTo>
                    <a:cubicBezTo>
                      <a:pt x="13776" y="9261"/>
                      <a:pt x="13494" y="9287"/>
                      <a:pt x="13223" y="9318"/>
                    </a:cubicBezTo>
                    <a:cubicBezTo>
                      <a:pt x="13202" y="9319"/>
                      <a:pt x="13180" y="9320"/>
                      <a:pt x="13159" y="9320"/>
                    </a:cubicBezTo>
                    <a:cubicBezTo>
                      <a:pt x="12935" y="9320"/>
                      <a:pt x="12730" y="9232"/>
                      <a:pt x="12669" y="9124"/>
                    </a:cubicBezTo>
                    <a:cubicBezTo>
                      <a:pt x="12431" y="9036"/>
                      <a:pt x="12319" y="8843"/>
                      <a:pt x="12578" y="8725"/>
                    </a:cubicBezTo>
                    <a:cubicBezTo>
                      <a:pt x="12726" y="8662"/>
                      <a:pt x="12884" y="8605"/>
                      <a:pt x="13042" y="8549"/>
                    </a:cubicBezTo>
                    <a:cubicBezTo>
                      <a:pt x="13053" y="8481"/>
                      <a:pt x="13120" y="8412"/>
                      <a:pt x="13244" y="8349"/>
                    </a:cubicBezTo>
                    <a:cubicBezTo>
                      <a:pt x="14758" y="7581"/>
                      <a:pt x="16372" y="6794"/>
                      <a:pt x="17570" y="5850"/>
                    </a:cubicBezTo>
                    <a:cubicBezTo>
                      <a:pt x="17894" y="5610"/>
                      <a:pt x="18181" y="5354"/>
                      <a:pt x="18427" y="5088"/>
                    </a:cubicBezTo>
                    <a:cubicBezTo>
                      <a:pt x="19240" y="4219"/>
                      <a:pt x="19839" y="2876"/>
                      <a:pt x="19297" y="1914"/>
                    </a:cubicBezTo>
                    <a:cubicBezTo>
                      <a:pt x="18495" y="497"/>
                      <a:pt x="16253" y="0"/>
                      <a:pt x="13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7" name="Google Shape;2258;p45"/>
              <p:cNvSpPr/>
              <p:nvPr/>
            </p:nvSpPr>
            <p:spPr>
              <a:xfrm>
                <a:off x="18192" y="1846094"/>
                <a:ext cx="753686" cy="695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0" h="21600" fill="norm" stroke="1" extrusionOk="0">
                    <a:moveTo>
                      <a:pt x="1755" y="2255"/>
                    </a:moveTo>
                    <a:cubicBezTo>
                      <a:pt x="1755" y="2255"/>
                      <a:pt x="1756" y="2255"/>
                      <a:pt x="1756" y="2255"/>
                    </a:cubicBezTo>
                    <a:cubicBezTo>
                      <a:pt x="7547" y="2263"/>
                      <a:pt x="13339" y="2536"/>
                      <a:pt x="19130" y="2616"/>
                    </a:cubicBezTo>
                    <a:cubicBezTo>
                      <a:pt x="19374" y="2620"/>
                      <a:pt x="19429" y="2936"/>
                      <a:pt x="19301" y="3081"/>
                    </a:cubicBezTo>
                    <a:cubicBezTo>
                      <a:pt x="19521" y="8368"/>
                      <a:pt x="19260" y="13962"/>
                      <a:pt x="18867" y="19232"/>
                    </a:cubicBezTo>
                    <a:cubicBezTo>
                      <a:pt x="18943" y="19337"/>
                      <a:pt x="18892" y="19538"/>
                      <a:pt x="18729" y="19561"/>
                    </a:cubicBezTo>
                    <a:lnTo>
                      <a:pt x="18729" y="19561"/>
                    </a:lnTo>
                    <a:cubicBezTo>
                      <a:pt x="18717" y="19563"/>
                      <a:pt x="18704" y="19564"/>
                      <a:pt x="18692" y="19566"/>
                    </a:cubicBezTo>
                    <a:cubicBezTo>
                      <a:pt x="18675" y="19570"/>
                      <a:pt x="18659" y="19572"/>
                      <a:pt x="18642" y="19572"/>
                    </a:cubicBezTo>
                    <a:cubicBezTo>
                      <a:pt x="15849" y="19959"/>
                      <a:pt x="12910" y="20156"/>
                      <a:pt x="9974" y="20156"/>
                    </a:cubicBezTo>
                    <a:cubicBezTo>
                      <a:pt x="7189" y="20156"/>
                      <a:pt x="4408" y="19979"/>
                      <a:pt x="1759" y="19620"/>
                    </a:cubicBezTo>
                    <a:cubicBezTo>
                      <a:pt x="1728" y="19616"/>
                      <a:pt x="1698" y="19600"/>
                      <a:pt x="1676" y="19576"/>
                    </a:cubicBezTo>
                    <a:cubicBezTo>
                      <a:pt x="1645" y="19590"/>
                      <a:pt x="1611" y="19597"/>
                      <a:pt x="1578" y="19597"/>
                    </a:cubicBezTo>
                    <a:cubicBezTo>
                      <a:pt x="1466" y="19597"/>
                      <a:pt x="1357" y="19519"/>
                      <a:pt x="1357" y="19362"/>
                    </a:cubicBezTo>
                    <a:cubicBezTo>
                      <a:pt x="1360" y="13812"/>
                      <a:pt x="1189" y="8110"/>
                      <a:pt x="1626" y="2581"/>
                    </a:cubicBezTo>
                    <a:cubicBezTo>
                      <a:pt x="1626" y="2577"/>
                      <a:pt x="1629" y="2576"/>
                      <a:pt x="1630" y="2572"/>
                    </a:cubicBezTo>
                    <a:cubicBezTo>
                      <a:pt x="1544" y="2464"/>
                      <a:pt x="1585" y="2255"/>
                      <a:pt x="1755" y="2255"/>
                    </a:cubicBezTo>
                    <a:close/>
                    <a:moveTo>
                      <a:pt x="324" y="0"/>
                    </a:moveTo>
                    <a:cubicBezTo>
                      <a:pt x="168" y="7599"/>
                      <a:pt x="-80" y="13535"/>
                      <a:pt x="26" y="21082"/>
                    </a:cubicBezTo>
                    <a:cubicBezTo>
                      <a:pt x="108" y="21082"/>
                      <a:pt x="191" y="21081"/>
                      <a:pt x="273" y="21081"/>
                    </a:cubicBezTo>
                    <a:cubicBezTo>
                      <a:pt x="3804" y="21081"/>
                      <a:pt x="7351" y="21461"/>
                      <a:pt x="10882" y="21547"/>
                    </a:cubicBezTo>
                    <a:cubicBezTo>
                      <a:pt x="12398" y="21584"/>
                      <a:pt x="13915" y="21600"/>
                      <a:pt x="15431" y="21600"/>
                    </a:cubicBezTo>
                    <a:cubicBezTo>
                      <a:pt x="17461" y="21600"/>
                      <a:pt x="19491" y="21571"/>
                      <a:pt x="21520" y="21526"/>
                    </a:cubicBezTo>
                    <a:cubicBezTo>
                      <a:pt x="21182" y="18081"/>
                      <a:pt x="21161" y="14571"/>
                      <a:pt x="21078" y="11110"/>
                    </a:cubicBezTo>
                    <a:cubicBezTo>
                      <a:pt x="20996" y="7720"/>
                      <a:pt x="21066" y="5386"/>
                      <a:pt x="21120" y="806"/>
                    </a:cubicBezTo>
                    <a:cubicBezTo>
                      <a:pt x="21115" y="802"/>
                      <a:pt x="21108" y="799"/>
                      <a:pt x="21103" y="794"/>
                    </a:cubicBezTo>
                    <a:cubicBezTo>
                      <a:pt x="20575" y="807"/>
                      <a:pt x="20048" y="813"/>
                      <a:pt x="19519" y="813"/>
                    </a:cubicBezTo>
                    <a:cubicBezTo>
                      <a:pt x="16446" y="813"/>
                      <a:pt x="13357" y="623"/>
                      <a:pt x="10290" y="548"/>
                    </a:cubicBezTo>
                    <a:cubicBezTo>
                      <a:pt x="6977" y="468"/>
                      <a:pt x="3606" y="556"/>
                      <a:pt x="3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8" name="Google Shape;2259;p45"/>
              <p:cNvSpPr/>
              <p:nvPr/>
            </p:nvSpPr>
            <p:spPr>
              <a:xfrm>
                <a:off x="770299" y="1703245"/>
                <a:ext cx="457728" cy="830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09" y="0"/>
                    </a:moveTo>
                    <a:cubicBezTo>
                      <a:pt x="16141" y="175"/>
                      <a:pt x="14669" y="326"/>
                      <a:pt x="13192" y="452"/>
                    </a:cubicBezTo>
                    <a:cubicBezTo>
                      <a:pt x="13180" y="453"/>
                      <a:pt x="13169" y="453"/>
                      <a:pt x="13157" y="453"/>
                    </a:cubicBezTo>
                    <a:cubicBezTo>
                      <a:pt x="13101" y="453"/>
                      <a:pt x="13053" y="445"/>
                      <a:pt x="13016" y="431"/>
                    </a:cubicBezTo>
                    <a:cubicBezTo>
                      <a:pt x="11165" y="1038"/>
                      <a:pt x="9274" y="1613"/>
                      <a:pt x="7371" y="2174"/>
                    </a:cubicBezTo>
                    <a:cubicBezTo>
                      <a:pt x="4923" y="2900"/>
                      <a:pt x="2449" y="3602"/>
                      <a:pt x="0" y="4325"/>
                    </a:cubicBezTo>
                    <a:cubicBezTo>
                      <a:pt x="453" y="7193"/>
                      <a:pt x="131" y="10140"/>
                      <a:pt x="243" y="13019"/>
                    </a:cubicBezTo>
                    <a:cubicBezTo>
                      <a:pt x="361" y="15883"/>
                      <a:pt x="787" y="18743"/>
                      <a:pt x="879" y="21600"/>
                    </a:cubicBezTo>
                    <a:cubicBezTo>
                      <a:pt x="4083" y="20627"/>
                      <a:pt x="7509" y="19853"/>
                      <a:pt x="10758" y="18924"/>
                    </a:cubicBezTo>
                    <a:cubicBezTo>
                      <a:pt x="14085" y="17973"/>
                      <a:pt x="17288" y="16885"/>
                      <a:pt x="20648" y="15973"/>
                    </a:cubicBezTo>
                    <a:cubicBezTo>
                      <a:pt x="20819" y="14017"/>
                      <a:pt x="20937" y="12400"/>
                      <a:pt x="21036" y="10889"/>
                    </a:cubicBezTo>
                    <a:cubicBezTo>
                      <a:pt x="21193" y="8715"/>
                      <a:pt x="21330" y="6755"/>
                      <a:pt x="21600" y="4318"/>
                    </a:cubicBezTo>
                    <a:cubicBezTo>
                      <a:pt x="21180" y="3917"/>
                      <a:pt x="20773" y="3508"/>
                      <a:pt x="20386" y="3095"/>
                    </a:cubicBezTo>
                    <a:cubicBezTo>
                      <a:pt x="20445" y="5508"/>
                      <a:pt x="20202" y="7948"/>
                      <a:pt x="19900" y="10379"/>
                    </a:cubicBezTo>
                    <a:cubicBezTo>
                      <a:pt x="19704" y="11934"/>
                      <a:pt x="19487" y="13485"/>
                      <a:pt x="19310" y="15022"/>
                    </a:cubicBezTo>
                    <a:cubicBezTo>
                      <a:pt x="19409" y="15094"/>
                      <a:pt x="19421" y="15199"/>
                      <a:pt x="19271" y="15264"/>
                    </a:cubicBezTo>
                    <a:cubicBezTo>
                      <a:pt x="19225" y="15374"/>
                      <a:pt x="19053" y="15431"/>
                      <a:pt x="18886" y="15431"/>
                    </a:cubicBezTo>
                    <a:cubicBezTo>
                      <a:pt x="18837" y="15431"/>
                      <a:pt x="18790" y="15426"/>
                      <a:pt x="18745" y="15416"/>
                    </a:cubicBezTo>
                    <a:cubicBezTo>
                      <a:pt x="13548" y="16852"/>
                      <a:pt x="8342" y="18508"/>
                      <a:pt x="2915" y="19636"/>
                    </a:cubicBezTo>
                    <a:cubicBezTo>
                      <a:pt x="2894" y="19640"/>
                      <a:pt x="2874" y="19642"/>
                      <a:pt x="2855" y="19642"/>
                    </a:cubicBezTo>
                    <a:cubicBezTo>
                      <a:pt x="2746" y="19642"/>
                      <a:pt x="2683" y="19576"/>
                      <a:pt x="2705" y="19520"/>
                    </a:cubicBezTo>
                    <a:cubicBezTo>
                      <a:pt x="2554" y="19499"/>
                      <a:pt x="2423" y="19437"/>
                      <a:pt x="2423" y="19343"/>
                    </a:cubicBezTo>
                    <a:cubicBezTo>
                      <a:pt x="2357" y="14776"/>
                      <a:pt x="2640" y="10263"/>
                      <a:pt x="2278" y="5688"/>
                    </a:cubicBezTo>
                    <a:cubicBezTo>
                      <a:pt x="2180" y="5634"/>
                      <a:pt x="2167" y="5544"/>
                      <a:pt x="2325" y="5493"/>
                    </a:cubicBezTo>
                    <a:cubicBezTo>
                      <a:pt x="4556" y="4784"/>
                      <a:pt x="6840" y="4115"/>
                      <a:pt x="9137" y="3464"/>
                    </a:cubicBezTo>
                    <a:cubicBezTo>
                      <a:pt x="12208" y="2589"/>
                      <a:pt x="15320" y="1750"/>
                      <a:pt x="18384" y="882"/>
                    </a:cubicBezTo>
                    <a:cubicBezTo>
                      <a:pt x="18121" y="586"/>
                      <a:pt x="17866" y="293"/>
                      <a:pt x="17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9" name="Google Shape;2260;p45"/>
              <p:cNvSpPr/>
              <p:nvPr/>
            </p:nvSpPr>
            <p:spPr>
              <a:xfrm>
                <a:off x="1153049" y="1656260"/>
                <a:ext cx="231304" cy="292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86" y="0"/>
                    </a:moveTo>
                    <a:cubicBezTo>
                      <a:pt x="11274" y="1213"/>
                      <a:pt x="5637" y="2375"/>
                      <a:pt x="0" y="3331"/>
                    </a:cubicBezTo>
                    <a:cubicBezTo>
                      <a:pt x="3442" y="6713"/>
                      <a:pt x="5690" y="10754"/>
                      <a:pt x="8210" y="14651"/>
                    </a:cubicBezTo>
                    <a:cubicBezTo>
                      <a:pt x="8236" y="14679"/>
                      <a:pt x="8257" y="14710"/>
                      <a:pt x="8274" y="14742"/>
                    </a:cubicBezTo>
                    <a:cubicBezTo>
                      <a:pt x="8326" y="14814"/>
                      <a:pt x="8364" y="14886"/>
                      <a:pt x="8417" y="14958"/>
                    </a:cubicBezTo>
                    <a:cubicBezTo>
                      <a:pt x="9870" y="17199"/>
                      <a:pt x="11444" y="19380"/>
                      <a:pt x="13391" y="21363"/>
                    </a:cubicBezTo>
                    <a:cubicBezTo>
                      <a:pt x="13460" y="21434"/>
                      <a:pt x="13508" y="21513"/>
                      <a:pt x="13534" y="21600"/>
                    </a:cubicBezTo>
                    <a:cubicBezTo>
                      <a:pt x="15236" y="21415"/>
                      <a:pt x="16937" y="21363"/>
                      <a:pt x="18547" y="20787"/>
                    </a:cubicBezTo>
                    <a:cubicBezTo>
                      <a:pt x="19872" y="20305"/>
                      <a:pt x="20638" y="19524"/>
                      <a:pt x="21600" y="18793"/>
                    </a:cubicBezTo>
                    <a:cubicBezTo>
                      <a:pt x="21586" y="18773"/>
                      <a:pt x="21573" y="18762"/>
                      <a:pt x="21573" y="18732"/>
                    </a:cubicBezTo>
                    <a:cubicBezTo>
                      <a:pt x="20547" y="13602"/>
                      <a:pt x="19106" y="8564"/>
                      <a:pt x="17781" y="3495"/>
                    </a:cubicBezTo>
                    <a:cubicBezTo>
                      <a:pt x="17691" y="3136"/>
                      <a:pt x="17600" y="2787"/>
                      <a:pt x="17507" y="2426"/>
                    </a:cubicBezTo>
                    <a:cubicBezTo>
                      <a:pt x="17314" y="2302"/>
                      <a:pt x="17300" y="2129"/>
                      <a:pt x="17392" y="1994"/>
                    </a:cubicBezTo>
                    <a:cubicBezTo>
                      <a:pt x="17223" y="1326"/>
                      <a:pt x="17054" y="668"/>
                      <a:pt x="16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0" name="Google Shape;2261;p45"/>
              <p:cNvSpPr/>
              <p:nvPr/>
            </p:nvSpPr>
            <p:spPr>
              <a:xfrm>
                <a:off x="151808" y="1988161"/>
                <a:ext cx="453203" cy="434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8" y="6475"/>
                    </a:moveTo>
                    <a:cubicBezTo>
                      <a:pt x="10785" y="6475"/>
                      <a:pt x="10841" y="6497"/>
                      <a:pt x="10883" y="6550"/>
                    </a:cubicBezTo>
                    <a:cubicBezTo>
                      <a:pt x="11595" y="7432"/>
                      <a:pt x="12099" y="8484"/>
                      <a:pt x="12581" y="9517"/>
                    </a:cubicBezTo>
                    <a:cubicBezTo>
                      <a:pt x="12982" y="10375"/>
                      <a:pt x="13642" y="11495"/>
                      <a:pt x="13597" y="12464"/>
                    </a:cubicBezTo>
                    <a:cubicBezTo>
                      <a:pt x="13591" y="12606"/>
                      <a:pt x="13478" y="12707"/>
                      <a:pt x="13354" y="12707"/>
                    </a:cubicBezTo>
                    <a:cubicBezTo>
                      <a:pt x="13317" y="12707"/>
                      <a:pt x="13279" y="12698"/>
                      <a:pt x="13243" y="12678"/>
                    </a:cubicBezTo>
                    <a:cubicBezTo>
                      <a:pt x="12848" y="12869"/>
                      <a:pt x="12410" y="12908"/>
                      <a:pt x="11967" y="12908"/>
                    </a:cubicBezTo>
                    <a:cubicBezTo>
                      <a:pt x="11661" y="12908"/>
                      <a:pt x="11353" y="12890"/>
                      <a:pt x="11055" y="12890"/>
                    </a:cubicBezTo>
                    <a:cubicBezTo>
                      <a:pt x="11023" y="12890"/>
                      <a:pt x="10991" y="12890"/>
                      <a:pt x="10959" y="12890"/>
                    </a:cubicBezTo>
                    <a:cubicBezTo>
                      <a:pt x="10600" y="12896"/>
                      <a:pt x="10240" y="12905"/>
                      <a:pt x="9879" y="12905"/>
                    </a:cubicBezTo>
                    <a:cubicBezTo>
                      <a:pt x="9352" y="12905"/>
                      <a:pt x="8825" y="12885"/>
                      <a:pt x="8304" y="12803"/>
                    </a:cubicBezTo>
                    <a:cubicBezTo>
                      <a:pt x="8101" y="12771"/>
                      <a:pt x="8080" y="12484"/>
                      <a:pt x="8211" y="12358"/>
                    </a:cubicBezTo>
                    <a:cubicBezTo>
                      <a:pt x="8336" y="11359"/>
                      <a:pt x="8815" y="10401"/>
                      <a:pt x="9179" y="9474"/>
                    </a:cubicBezTo>
                    <a:cubicBezTo>
                      <a:pt x="9558" y="8511"/>
                      <a:pt x="9892" y="7497"/>
                      <a:pt x="10451" y="6630"/>
                    </a:cubicBezTo>
                    <a:cubicBezTo>
                      <a:pt x="10474" y="6595"/>
                      <a:pt x="10505" y="6582"/>
                      <a:pt x="10534" y="6565"/>
                    </a:cubicBezTo>
                    <a:cubicBezTo>
                      <a:pt x="10584" y="6510"/>
                      <a:pt x="10657" y="6475"/>
                      <a:pt x="10728" y="6475"/>
                    </a:cubicBezTo>
                    <a:close/>
                    <a:moveTo>
                      <a:pt x="8634" y="0"/>
                    </a:moveTo>
                    <a:cubicBezTo>
                      <a:pt x="6394" y="7331"/>
                      <a:pt x="2934" y="14422"/>
                      <a:pt x="0" y="21472"/>
                    </a:cubicBezTo>
                    <a:cubicBezTo>
                      <a:pt x="261" y="21452"/>
                      <a:pt x="523" y="21446"/>
                      <a:pt x="785" y="21446"/>
                    </a:cubicBezTo>
                    <a:cubicBezTo>
                      <a:pt x="1216" y="21446"/>
                      <a:pt x="1648" y="21463"/>
                      <a:pt x="2074" y="21472"/>
                    </a:cubicBezTo>
                    <a:cubicBezTo>
                      <a:pt x="2143" y="21474"/>
                      <a:pt x="2213" y="21474"/>
                      <a:pt x="2283" y="21474"/>
                    </a:cubicBezTo>
                    <a:cubicBezTo>
                      <a:pt x="2537" y="21474"/>
                      <a:pt x="2801" y="21467"/>
                      <a:pt x="3065" y="21467"/>
                    </a:cubicBezTo>
                    <a:cubicBezTo>
                      <a:pt x="3509" y="21467"/>
                      <a:pt x="3956" y="21488"/>
                      <a:pt x="4367" y="21600"/>
                    </a:cubicBezTo>
                    <a:cubicBezTo>
                      <a:pt x="4659" y="20335"/>
                      <a:pt x="5228" y="19005"/>
                      <a:pt x="5815" y="17857"/>
                    </a:cubicBezTo>
                    <a:cubicBezTo>
                      <a:pt x="5754" y="17701"/>
                      <a:pt x="5831" y="17492"/>
                      <a:pt x="6051" y="17474"/>
                    </a:cubicBezTo>
                    <a:cubicBezTo>
                      <a:pt x="7371" y="17361"/>
                      <a:pt x="8703" y="17328"/>
                      <a:pt x="10036" y="17328"/>
                    </a:cubicBezTo>
                    <a:cubicBezTo>
                      <a:pt x="11624" y="17328"/>
                      <a:pt x="13214" y="17374"/>
                      <a:pt x="14792" y="17380"/>
                    </a:cubicBezTo>
                    <a:cubicBezTo>
                      <a:pt x="15109" y="17382"/>
                      <a:pt x="15209" y="17721"/>
                      <a:pt x="15102" y="17948"/>
                    </a:cubicBezTo>
                    <a:cubicBezTo>
                      <a:pt x="15539" y="19057"/>
                      <a:pt x="15718" y="20305"/>
                      <a:pt x="15938" y="21473"/>
                    </a:cubicBezTo>
                    <a:cubicBezTo>
                      <a:pt x="15945" y="21510"/>
                      <a:pt x="15940" y="21543"/>
                      <a:pt x="15938" y="21577"/>
                    </a:cubicBezTo>
                    <a:cubicBezTo>
                      <a:pt x="16914" y="21402"/>
                      <a:pt x="18003" y="21327"/>
                      <a:pt x="19080" y="21327"/>
                    </a:cubicBezTo>
                    <a:cubicBezTo>
                      <a:pt x="19949" y="21327"/>
                      <a:pt x="20810" y="21376"/>
                      <a:pt x="21600" y="21459"/>
                    </a:cubicBezTo>
                    <a:cubicBezTo>
                      <a:pt x="19473" y="14380"/>
                      <a:pt x="17025" y="7365"/>
                      <a:pt x="15191" y="199"/>
                    </a:cubicBezTo>
                    <a:cubicBezTo>
                      <a:pt x="15188" y="200"/>
                      <a:pt x="15187" y="204"/>
                      <a:pt x="15184" y="204"/>
                    </a:cubicBezTo>
                    <a:cubicBezTo>
                      <a:pt x="14747" y="308"/>
                      <a:pt x="14295" y="341"/>
                      <a:pt x="13838" y="341"/>
                    </a:cubicBezTo>
                    <a:cubicBezTo>
                      <a:pt x="13158" y="341"/>
                      <a:pt x="12468" y="267"/>
                      <a:pt x="11806" y="240"/>
                    </a:cubicBezTo>
                    <a:cubicBezTo>
                      <a:pt x="10747" y="197"/>
                      <a:pt x="9680" y="186"/>
                      <a:pt x="8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1" name="Google Shape;2262;p45"/>
              <p:cNvSpPr/>
              <p:nvPr/>
            </p:nvSpPr>
            <p:spPr>
              <a:xfrm>
                <a:off x="64649" y="1918723"/>
                <a:ext cx="632336" cy="576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3" h="21600" fill="norm" stroke="1" extrusionOk="0">
                    <a:moveTo>
                      <a:pt x="633" y="466"/>
                    </a:moveTo>
                    <a:cubicBezTo>
                      <a:pt x="7361" y="801"/>
                      <a:pt x="14101" y="829"/>
                      <a:pt x="20832" y="1079"/>
                    </a:cubicBezTo>
                    <a:cubicBezTo>
                      <a:pt x="20420" y="7637"/>
                      <a:pt x="20392" y="13351"/>
                      <a:pt x="20183" y="20420"/>
                    </a:cubicBezTo>
                    <a:cubicBezTo>
                      <a:pt x="16957" y="20513"/>
                      <a:pt x="13742" y="20812"/>
                      <a:pt x="10509" y="20832"/>
                    </a:cubicBezTo>
                    <a:cubicBezTo>
                      <a:pt x="10373" y="20833"/>
                      <a:pt x="10238" y="20833"/>
                      <a:pt x="10102" y="20833"/>
                    </a:cubicBezTo>
                    <a:cubicBezTo>
                      <a:pt x="6921" y="20833"/>
                      <a:pt x="3746" y="20610"/>
                      <a:pt x="568" y="20597"/>
                    </a:cubicBezTo>
                    <a:cubicBezTo>
                      <a:pt x="690" y="13941"/>
                      <a:pt x="1015" y="7110"/>
                      <a:pt x="633" y="466"/>
                    </a:cubicBezTo>
                    <a:close/>
                    <a:moveTo>
                      <a:pt x="505" y="0"/>
                    </a:moveTo>
                    <a:cubicBezTo>
                      <a:pt x="305" y="0"/>
                      <a:pt x="256" y="253"/>
                      <a:pt x="357" y="383"/>
                    </a:cubicBezTo>
                    <a:cubicBezTo>
                      <a:pt x="356" y="388"/>
                      <a:pt x="353" y="389"/>
                      <a:pt x="353" y="393"/>
                    </a:cubicBezTo>
                    <a:cubicBezTo>
                      <a:pt x="-162" y="7066"/>
                      <a:pt x="40" y="13945"/>
                      <a:pt x="36" y="20642"/>
                    </a:cubicBezTo>
                    <a:cubicBezTo>
                      <a:pt x="36" y="20832"/>
                      <a:pt x="165" y="20926"/>
                      <a:pt x="296" y="20926"/>
                    </a:cubicBezTo>
                    <a:cubicBezTo>
                      <a:pt x="336" y="20926"/>
                      <a:pt x="375" y="20917"/>
                      <a:pt x="412" y="20900"/>
                    </a:cubicBezTo>
                    <a:cubicBezTo>
                      <a:pt x="439" y="20929"/>
                      <a:pt x="473" y="20948"/>
                      <a:pt x="510" y="20953"/>
                    </a:cubicBezTo>
                    <a:cubicBezTo>
                      <a:pt x="3630" y="21386"/>
                      <a:pt x="6906" y="21600"/>
                      <a:pt x="10188" y="21600"/>
                    </a:cubicBezTo>
                    <a:cubicBezTo>
                      <a:pt x="13647" y="21600"/>
                      <a:pt x="17111" y="21362"/>
                      <a:pt x="20402" y="20895"/>
                    </a:cubicBezTo>
                    <a:cubicBezTo>
                      <a:pt x="20421" y="20895"/>
                      <a:pt x="20441" y="20892"/>
                      <a:pt x="20460" y="20887"/>
                    </a:cubicBezTo>
                    <a:cubicBezTo>
                      <a:pt x="20475" y="20885"/>
                      <a:pt x="20490" y="20884"/>
                      <a:pt x="20505" y="20882"/>
                    </a:cubicBezTo>
                    <a:cubicBezTo>
                      <a:pt x="20696" y="20854"/>
                      <a:pt x="20757" y="20612"/>
                      <a:pt x="20666" y="20484"/>
                    </a:cubicBezTo>
                    <a:cubicBezTo>
                      <a:pt x="21130" y="14126"/>
                      <a:pt x="21438" y="7376"/>
                      <a:pt x="21178" y="997"/>
                    </a:cubicBezTo>
                    <a:cubicBezTo>
                      <a:pt x="21329" y="822"/>
                      <a:pt x="21264" y="441"/>
                      <a:pt x="20977" y="436"/>
                    </a:cubicBezTo>
                    <a:cubicBezTo>
                      <a:pt x="14154" y="339"/>
                      <a:pt x="7330" y="10"/>
                      <a:pt x="505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2" name="Google Shape;2263;p45"/>
              <p:cNvSpPr/>
              <p:nvPr/>
            </p:nvSpPr>
            <p:spPr>
              <a:xfrm>
                <a:off x="136219" y="1976983"/>
                <a:ext cx="487192" cy="461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3" h="21600" fill="norm" stroke="1" extrusionOk="0">
                    <a:moveTo>
                      <a:pt x="8684" y="524"/>
                    </a:moveTo>
                    <a:cubicBezTo>
                      <a:pt x="9654" y="699"/>
                      <a:pt x="10640" y="709"/>
                      <a:pt x="11621" y="750"/>
                    </a:cubicBezTo>
                    <a:cubicBezTo>
                      <a:pt x="12235" y="775"/>
                      <a:pt x="12873" y="845"/>
                      <a:pt x="13503" y="845"/>
                    </a:cubicBezTo>
                    <a:cubicBezTo>
                      <a:pt x="13926" y="845"/>
                      <a:pt x="14345" y="814"/>
                      <a:pt x="14749" y="716"/>
                    </a:cubicBezTo>
                    <a:cubicBezTo>
                      <a:pt x="14752" y="716"/>
                      <a:pt x="14753" y="712"/>
                      <a:pt x="14756" y="712"/>
                    </a:cubicBezTo>
                    <a:cubicBezTo>
                      <a:pt x="16454" y="7467"/>
                      <a:pt x="18721" y="14080"/>
                      <a:pt x="20691" y="20754"/>
                    </a:cubicBezTo>
                    <a:cubicBezTo>
                      <a:pt x="19960" y="20675"/>
                      <a:pt x="19162" y="20629"/>
                      <a:pt x="18357" y="20629"/>
                    </a:cubicBezTo>
                    <a:cubicBezTo>
                      <a:pt x="17360" y="20629"/>
                      <a:pt x="16352" y="20700"/>
                      <a:pt x="15447" y="20865"/>
                    </a:cubicBezTo>
                    <a:cubicBezTo>
                      <a:pt x="15449" y="20833"/>
                      <a:pt x="15454" y="20802"/>
                      <a:pt x="15447" y="20767"/>
                    </a:cubicBezTo>
                    <a:cubicBezTo>
                      <a:pt x="15244" y="19666"/>
                      <a:pt x="15080" y="18489"/>
                      <a:pt x="14673" y="17444"/>
                    </a:cubicBezTo>
                    <a:cubicBezTo>
                      <a:pt x="14773" y="17230"/>
                      <a:pt x="14680" y="16910"/>
                      <a:pt x="14387" y="16908"/>
                    </a:cubicBezTo>
                    <a:cubicBezTo>
                      <a:pt x="12926" y="16903"/>
                      <a:pt x="11453" y="16860"/>
                      <a:pt x="9982" y="16860"/>
                    </a:cubicBezTo>
                    <a:cubicBezTo>
                      <a:pt x="8747" y="16860"/>
                      <a:pt x="7515" y="16890"/>
                      <a:pt x="6291" y="16997"/>
                    </a:cubicBezTo>
                    <a:cubicBezTo>
                      <a:pt x="6088" y="17014"/>
                      <a:pt x="6017" y="17211"/>
                      <a:pt x="6073" y="17358"/>
                    </a:cubicBezTo>
                    <a:cubicBezTo>
                      <a:pt x="5530" y="18440"/>
                      <a:pt x="5003" y="19694"/>
                      <a:pt x="4732" y="20887"/>
                    </a:cubicBezTo>
                    <a:cubicBezTo>
                      <a:pt x="4352" y="20781"/>
                      <a:pt x="3938" y="20761"/>
                      <a:pt x="3527" y="20761"/>
                    </a:cubicBezTo>
                    <a:cubicBezTo>
                      <a:pt x="3282" y="20761"/>
                      <a:pt x="3038" y="20768"/>
                      <a:pt x="2802" y="20768"/>
                    </a:cubicBezTo>
                    <a:cubicBezTo>
                      <a:pt x="2737" y="20768"/>
                      <a:pt x="2672" y="20767"/>
                      <a:pt x="2609" y="20766"/>
                    </a:cubicBezTo>
                    <a:cubicBezTo>
                      <a:pt x="2216" y="20758"/>
                      <a:pt x="1818" y="20741"/>
                      <a:pt x="1421" y="20741"/>
                    </a:cubicBezTo>
                    <a:cubicBezTo>
                      <a:pt x="1176" y="20741"/>
                      <a:pt x="932" y="20747"/>
                      <a:pt x="689" y="20766"/>
                    </a:cubicBezTo>
                    <a:cubicBezTo>
                      <a:pt x="3405" y="14120"/>
                      <a:pt x="6609" y="7435"/>
                      <a:pt x="8684" y="524"/>
                    </a:cubicBezTo>
                    <a:close/>
                    <a:moveTo>
                      <a:pt x="10146" y="0"/>
                    </a:moveTo>
                    <a:cubicBezTo>
                      <a:pt x="9654" y="0"/>
                      <a:pt x="9162" y="18"/>
                      <a:pt x="8674" y="79"/>
                    </a:cubicBezTo>
                    <a:cubicBezTo>
                      <a:pt x="8643" y="60"/>
                      <a:pt x="8608" y="50"/>
                      <a:pt x="8574" y="50"/>
                    </a:cubicBezTo>
                    <a:cubicBezTo>
                      <a:pt x="8520" y="50"/>
                      <a:pt x="8468" y="75"/>
                      <a:pt x="8435" y="138"/>
                    </a:cubicBezTo>
                    <a:cubicBezTo>
                      <a:pt x="5095" y="6546"/>
                      <a:pt x="2725" y="13716"/>
                      <a:pt x="32" y="20457"/>
                    </a:cubicBezTo>
                    <a:cubicBezTo>
                      <a:pt x="-34" y="20622"/>
                      <a:pt x="9" y="20779"/>
                      <a:pt x="98" y="20889"/>
                    </a:cubicBezTo>
                    <a:cubicBezTo>
                      <a:pt x="19" y="21006"/>
                      <a:pt x="61" y="21221"/>
                      <a:pt x="212" y="21254"/>
                    </a:cubicBezTo>
                    <a:cubicBezTo>
                      <a:pt x="990" y="21432"/>
                      <a:pt x="1814" y="21424"/>
                      <a:pt x="2609" y="21460"/>
                    </a:cubicBezTo>
                    <a:cubicBezTo>
                      <a:pt x="3052" y="21480"/>
                      <a:pt x="3529" y="21541"/>
                      <a:pt x="3995" y="21541"/>
                    </a:cubicBezTo>
                    <a:cubicBezTo>
                      <a:pt x="4293" y="21541"/>
                      <a:pt x="4587" y="21516"/>
                      <a:pt x="4865" y="21440"/>
                    </a:cubicBezTo>
                    <a:cubicBezTo>
                      <a:pt x="4905" y="21466"/>
                      <a:pt x="4948" y="21482"/>
                      <a:pt x="4992" y="21482"/>
                    </a:cubicBezTo>
                    <a:cubicBezTo>
                      <a:pt x="5068" y="21482"/>
                      <a:pt x="5145" y="21434"/>
                      <a:pt x="5208" y="21311"/>
                    </a:cubicBezTo>
                    <a:cubicBezTo>
                      <a:pt x="5780" y="20185"/>
                      <a:pt x="6173" y="18787"/>
                      <a:pt x="6438" y="17529"/>
                    </a:cubicBezTo>
                    <a:cubicBezTo>
                      <a:pt x="7716" y="17638"/>
                      <a:pt x="9005" y="17666"/>
                      <a:pt x="10296" y="17666"/>
                    </a:cubicBezTo>
                    <a:cubicBezTo>
                      <a:pt x="11609" y="17666"/>
                      <a:pt x="12922" y="17637"/>
                      <a:pt x="14228" y="17633"/>
                    </a:cubicBezTo>
                    <a:cubicBezTo>
                      <a:pt x="14270" y="18747"/>
                      <a:pt x="14573" y="19880"/>
                      <a:pt x="14806" y="20954"/>
                    </a:cubicBezTo>
                    <a:cubicBezTo>
                      <a:pt x="14832" y="21073"/>
                      <a:pt x="14896" y="21143"/>
                      <a:pt x="14973" y="21179"/>
                    </a:cubicBezTo>
                    <a:cubicBezTo>
                      <a:pt x="14987" y="21251"/>
                      <a:pt x="15024" y="21318"/>
                      <a:pt x="15102" y="21334"/>
                    </a:cubicBezTo>
                    <a:cubicBezTo>
                      <a:pt x="16019" y="21521"/>
                      <a:pt x="17065" y="21600"/>
                      <a:pt x="18108" y="21600"/>
                    </a:cubicBezTo>
                    <a:cubicBezTo>
                      <a:pt x="19093" y="21600"/>
                      <a:pt x="20076" y="21530"/>
                      <a:pt x="20947" y="21416"/>
                    </a:cubicBezTo>
                    <a:cubicBezTo>
                      <a:pt x="20958" y="21415"/>
                      <a:pt x="20966" y="21409"/>
                      <a:pt x="20976" y="21407"/>
                    </a:cubicBezTo>
                    <a:cubicBezTo>
                      <a:pt x="21031" y="21441"/>
                      <a:pt x="21093" y="21457"/>
                      <a:pt x="21156" y="21457"/>
                    </a:cubicBezTo>
                    <a:cubicBezTo>
                      <a:pt x="21361" y="21457"/>
                      <a:pt x="21566" y="21285"/>
                      <a:pt x="21485" y="21018"/>
                    </a:cubicBezTo>
                    <a:cubicBezTo>
                      <a:pt x="19413" y="14153"/>
                      <a:pt x="17598" y="7147"/>
                      <a:pt x="15197" y="403"/>
                    </a:cubicBezTo>
                    <a:cubicBezTo>
                      <a:pt x="15152" y="277"/>
                      <a:pt x="15053" y="221"/>
                      <a:pt x="14955" y="221"/>
                    </a:cubicBezTo>
                    <a:cubicBezTo>
                      <a:pt x="14892" y="221"/>
                      <a:pt x="14829" y="244"/>
                      <a:pt x="14782" y="286"/>
                    </a:cubicBezTo>
                    <a:cubicBezTo>
                      <a:pt x="14770" y="279"/>
                      <a:pt x="14763" y="265"/>
                      <a:pt x="14749" y="260"/>
                    </a:cubicBezTo>
                    <a:cubicBezTo>
                      <a:pt x="14076" y="53"/>
                      <a:pt x="13341" y="42"/>
                      <a:pt x="12621" y="42"/>
                    </a:cubicBezTo>
                    <a:cubicBezTo>
                      <a:pt x="12538" y="42"/>
                      <a:pt x="12455" y="42"/>
                      <a:pt x="12372" y="42"/>
                    </a:cubicBezTo>
                    <a:cubicBezTo>
                      <a:pt x="12199" y="42"/>
                      <a:pt x="12027" y="41"/>
                      <a:pt x="11857" y="37"/>
                    </a:cubicBezTo>
                    <a:cubicBezTo>
                      <a:pt x="11290" y="25"/>
                      <a:pt x="10717" y="0"/>
                      <a:pt x="101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3" name="Google Shape;2264;p45"/>
              <p:cNvSpPr/>
              <p:nvPr/>
            </p:nvSpPr>
            <p:spPr>
              <a:xfrm>
                <a:off x="865156" y="1861246"/>
                <a:ext cx="279793" cy="522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12722" y="785"/>
                    </a:moveTo>
                    <a:cubicBezTo>
                      <a:pt x="14743" y="785"/>
                      <a:pt x="16654" y="1241"/>
                      <a:pt x="17338" y="2546"/>
                    </a:cubicBezTo>
                    <a:cubicBezTo>
                      <a:pt x="17803" y="3432"/>
                      <a:pt x="17288" y="4667"/>
                      <a:pt x="16597" y="5468"/>
                    </a:cubicBezTo>
                    <a:cubicBezTo>
                      <a:pt x="15573" y="6654"/>
                      <a:pt x="13812" y="7575"/>
                      <a:pt x="12189" y="8466"/>
                    </a:cubicBezTo>
                    <a:cubicBezTo>
                      <a:pt x="12085" y="8522"/>
                      <a:pt x="12031" y="8586"/>
                      <a:pt x="12014" y="8648"/>
                    </a:cubicBezTo>
                    <a:cubicBezTo>
                      <a:pt x="11884" y="8704"/>
                      <a:pt x="11747" y="8757"/>
                      <a:pt x="11624" y="8813"/>
                    </a:cubicBezTo>
                    <a:cubicBezTo>
                      <a:pt x="11398" y="8918"/>
                      <a:pt x="11502" y="9099"/>
                      <a:pt x="11704" y="9181"/>
                    </a:cubicBezTo>
                    <a:cubicBezTo>
                      <a:pt x="11749" y="9278"/>
                      <a:pt x="11919" y="9358"/>
                      <a:pt x="12104" y="9358"/>
                    </a:cubicBezTo>
                    <a:cubicBezTo>
                      <a:pt x="12124" y="9358"/>
                      <a:pt x="12146" y="9357"/>
                      <a:pt x="12167" y="9355"/>
                    </a:cubicBezTo>
                    <a:cubicBezTo>
                      <a:pt x="12403" y="9331"/>
                      <a:pt x="12640" y="9307"/>
                      <a:pt x="12878" y="9282"/>
                    </a:cubicBezTo>
                    <a:cubicBezTo>
                      <a:pt x="12885" y="9283"/>
                      <a:pt x="12891" y="9286"/>
                      <a:pt x="12900" y="9286"/>
                    </a:cubicBezTo>
                    <a:cubicBezTo>
                      <a:pt x="18115" y="9534"/>
                      <a:pt x="19300" y="12660"/>
                      <a:pt x="16968" y="15052"/>
                    </a:cubicBezTo>
                    <a:cubicBezTo>
                      <a:pt x="15900" y="16148"/>
                      <a:pt x="14292" y="16982"/>
                      <a:pt x="12640" y="17745"/>
                    </a:cubicBezTo>
                    <a:cubicBezTo>
                      <a:pt x="9576" y="19161"/>
                      <a:pt x="6150" y="20090"/>
                      <a:pt x="2411" y="20656"/>
                    </a:cubicBezTo>
                    <a:cubicBezTo>
                      <a:pt x="1995" y="14982"/>
                      <a:pt x="1920" y="9253"/>
                      <a:pt x="922" y="3608"/>
                    </a:cubicBezTo>
                    <a:cubicBezTo>
                      <a:pt x="4174" y="2534"/>
                      <a:pt x="7997" y="1079"/>
                      <a:pt x="11705" y="822"/>
                    </a:cubicBezTo>
                    <a:cubicBezTo>
                      <a:pt x="12043" y="798"/>
                      <a:pt x="12385" y="785"/>
                      <a:pt x="12722" y="785"/>
                    </a:cubicBezTo>
                    <a:close/>
                    <a:moveTo>
                      <a:pt x="13021" y="0"/>
                    </a:moveTo>
                    <a:cubicBezTo>
                      <a:pt x="8580" y="0"/>
                      <a:pt x="2893" y="2176"/>
                      <a:pt x="180" y="3317"/>
                    </a:cubicBezTo>
                    <a:cubicBezTo>
                      <a:pt x="-130" y="3447"/>
                      <a:pt x="-2" y="3696"/>
                      <a:pt x="274" y="3746"/>
                    </a:cubicBezTo>
                    <a:cubicBezTo>
                      <a:pt x="107" y="9578"/>
                      <a:pt x="919" y="15447"/>
                      <a:pt x="1312" y="21273"/>
                    </a:cubicBezTo>
                    <a:cubicBezTo>
                      <a:pt x="1326" y="21491"/>
                      <a:pt x="1614" y="21600"/>
                      <a:pt x="1896" y="21600"/>
                    </a:cubicBezTo>
                    <a:cubicBezTo>
                      <a:pt x="2150" y="21600"/>
                      <a:pt x="2399" y="21512"/>
                      <a:pt x="2438" y="21336"/>
                    </a:cubicBezTo>
                    <a:cubicBezTo>
                      <a:pt x="8543" y="20465"/>
                      <a:pt x="16101" y="18345"/>
                      <a:pt x="18691" y="14650"/>
                    </a:cubicBezTo>
                    <a:cubicBezTo>
                      <a:pt x="20377" y="12247"/>
                      <a:pt x="18656" y="8785"/>
                      <a:pt x="13956" y="8785"/>
                    </a:cubicBezTo>
                    <a:cubicBezTo>
                      <a:pt x="13739" y="8785"/>
                      <a:pt x="13516" y="8793"/>
                      <a:pt x="13287" y="8808"/>
                    </a:cubicBezTo>
                    <a:cubicBezTo>
                      <a:pt x="16698" y="6890"/>
                      <a:pt x="21470" y="3323"/>
                      <a:pt x="16787" y="785"/>
                    </a:cubicBezTo>
                    <a:cubicBezTo>
                      <a:pt x="15755" y="226"/>
                      <a:pt x="14453" y="0"/>
                      <a:pt x="130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4" name="Google Shape;2265;p45"/>
              <p:cNvSpPr/>
              <p:nvPr/>
            </p:nvSpPr>
            <p:spPr>
              <a:xfrm>
                <a:off x="923689" y="1920093"/>
                <a:ext cx="146745" cy="160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33" h="21600" fill="norm" stroke="1" extrusionOk="0">
                    <a:moveTo>
                      <a:pt x="10686" y="2068"/>
                    </a:moveTo>
                    <a:cubicBezTo>
                      <a:pt x="14759" y="2068"/>
                      <a:pt x="18660" y="4588"/>
                      <a:pt x="16926" y="9499"/>
                    </a:cubicBezTo>
                    <a:cubicBezTo>
                      <a:pt x="15012" y="14927"/>
                      <a:pt x="7670" y="18191"/>
                      <a:pt x="2426" y="19496"/>
                    </a:cubicBezTo>
                    <a:cubicBezTo>
                      <a:pt x="3180" y="14896"/>
                      <a:pt x="2731" y="9531"/>
                      <a:pt x="1534" y="5069"/>
                    </a:cubicBezTo>
                    <a:cubicBezTo>
                      <a:pt x="3917" y="4131"/>
                      <a:pt x="6168" y="2794"/>
                      <a:pt x="8696" y="2270"/>
                    </a:cubicBezTo>
                    <a:cubicBezTo>
                      <a:pt x="9349" y="2135"/>
                      <a:pt x="10020" y="2068"/>
                      <a:pt x="10686" y="2068"/>
                    </a:cubicBezTo>
                    <a:close/>
                    <a:moveTo>
                      <a:pt x="11884" y="0"/>
                    </a:moveTo>
                    <a:cubicBezTo>
                      <a:pt x="7959" y="0"/>
                      <a:pt x="3506" y="1861"/>
                      <a:pt x="817" y="3919"/>
                    </a:cubicBezTo>
                    <a:cubicBezTo>
                      <a:pt x="770" y="3911"/>
                      <a:pt x="719" y="3906"/>
                      <a:pt x="669" y="3906"/>
                    </a:cubicBezTo>
                    <a:cubicBezTo>
                      <a:pt x="317" y="3906"/>
                      <a:pt x="-28" y="4136"/>
                      <a:pt x="2" y="4575"/>
                    </a:cubicBezTo>
                    <a:cubicBezTo>
                      <a:pt x="173" y="7219"/>
                      <a:pt x="556" y="9842"/>
                      <a:pt x="669" y="12490"/>
                    </a:cubicBezTo>
                    <a:cubicBezTo>
                      <a:pt x="786" y="15144"/>
                      <a:pt x="549" y="17814"/>
                      <a:pt x="722" y="20458"/>
                    </a:cubicBezTo>
                    <a:cubicBezTo>
                      <a:pt x="753" y="20952"/>
                      <a:pt x="1095" y="21169"/>
                      <a:pt x="1449" y="21182"/>
                    </a:cubicBezTo>
                    <a:cubicBezTo>
                      <a:pt x="1623" y="21426"/>
                      <a:pt x="1896" y="21600"/>
                      <a:pt x="2240" y="21600"/>
                    </a:cubicBezTo>
                    <a:cubicBezTo>
                      <a:pt x="2319" y="21600"/>
                      <a:pt x="2401" y="21590"/>
                      <a:pt x="2486" y="21570"/>
                    </a:cubicBezTo>
                    <a:cubicBezTo>
                      <a:pt x="8883" y="20109"/>
                      <a:pt x="21572" y="14198"/>
                      <a:pt x="19508" y="5683"/>
                    </a:cubicBezTo>
                    <a:cubicBezTo>
                      <a:pt x="18492" y="1494"/>
                      <a:pt x="15400" y="0"/>
                      <a:pt x="11884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5" name="Google Shape;2266;p45"/>
              <p:cNvSpPr/>
              <p:nvPr/>
            </p:nvSpPr>
            <p:spPr>
              <a:xfrm>
                <a:off x="929586" y="2134153"/>
                <a:ext cx="141040" cy="165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3651" y="1981"/>
                    </a:moveTo>
                    <a:cubicBezTo>
                      <a:pt x="14268" y="1981"/>
                      <a:pt x="14857" y="2044"/>
                      <a:pt x="15391" y="2205"/>
                    </a:cubicBezTo>
                    <a:cubicBezTo>
                      <a:pt x="18854" y="3245"/>
                      <a:pt x="19076" y="6388"/>
                      <a:pt x="18180" y="8737"/>
                    </a:cubicBezTo>
                    <a:cubicBezTo>
                      <a:pt x="16108" y="14182"/>
                      <a:pt x="9799" y="17776"/>
                      <a:pt x="3808" y="19446"/>
                    </a:cubicBezTo>
                    <a:cubicBezTo>
                      <a:pt x="3962" y="14341"/>
                      <a:pt x="3747" y="8605"/>
                      <a:pt x="2213" y="3660"/>
                    </a:cubicBezTo>
                    <a:cubicBezTo>
                      <a:pt x="4381" y="3484"/>
                      <a:pt x="6500" y="3055"/>
                      <a:pt x="8648" y="2695"/>
                    </a:cubicBezTo>
                    <a:cubicBezTo>
                      <a:pt x="10103" y="2451"/>
                      <a:pt x="11973" y="1981"/>
                      <a:pt x="13651" y="1981"/>
                    </a:cubicBezTo>
                    <a:close/>
                    <a:moveTo>
                      <a:pt x="12720" y="0"/>
                    </a:moveTo>
                    <a:cubicBezTo>
                      <a:pt x="8776" y="0"/>
                      <a:pt x="4298" y="1134"/>
                      <a:pt x="1277" y="2153"/>
                    </a:cubicBezTo>
                    <a:cubicBezTo>
                      <a:pt x="1224" y="2145"/>
                      <a:pt x="1169" y="2140"/>
                      <a:pt x="1117" y="2140"/>
                    </a:cubicBezTo>
                    <a:cubicBezTo>
                      <a:pt x="864" y="2140"/>
                      <a:pt x="631" y="2242"/>
                      <a:pt x="477" y="2443"/>
                    </a:cubicBezTo>
                    <a:cubicBezTo>
                      <a:pt x="-74" y="2684"/>
                      <a:pt x="-160" y="3338"/>
                      <a:pt x="282" y="3612"/>
                    </a:cubicBezTo>
                    <a:cubicBezTo>
                      <a:pt x="40" y="9114"/>
                      <a:pt x="993" y="15020"/>
                      <a:pt x="1644" y="20461"/>
                    </a:cubicBezTo>
                    <a:cubicBezTo>
                      <a:pt x="1716" y="21072"/>
                      <a:pt x="2208" y="21329"/>
                      <a:pt x="2699" y="21329"/>
                    </a:cubicBezTo>
                    <a:cubicBezTo>
                      <a:pt x="2747" y="21329"/>
                      <a:pt x="2795" y="21326"/>
                      <a:pt x="2843" y="21321"/>
                    </a:cubicBezTo>
                    <a:cubicBezTo>
                      <a:pt x="3037" y="21487"/>
                      <a:pt x="3290" y="21600"/>
                      <a:pt x="3602" y="21600"/>
                    </a:cubicBezTo>
                    <a:cubicBezTo>
                      <a:pt x="3700" y="21600"/>
                      <a:pt x="3801" y="21589"/>
                      <a:pt x="3909" y="21567"/>
                    </a:cubicBezTo>
                    <a:cubicBezTo>
                      <a:pt x="11474" y="19918"/>
                      <a:pt x="21440" y="13863"/>
                      <a:pt x="21161" y="6221"/>
                    </a:cubicBezTo>
                    <a:cubicBezTo>
                      <a:pt x="20989" y="1464"/>
                      <a:pt x="17200" y="0"/>
                      <a:pt x="12720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6" name="Google Shape;2267;p45"/>
              <p:cNvSpPr/>
              <p:nvPr/>
            </p:nvSpPr>
            <p:spPr>
              <a:xfrm>
                <a:off x="1312872" y="1446322"/>
                <a:ext cx="21965" cy="13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81" y="0"/>
                    </a:moveTo>
                    <a:cubicBezTo>
                      <a:pt x="11065" y="1982"/>
                      <a:pt x="5592" y="3352"/>
                      <a:pt x="0" y="4664"/>
                    </a:cubicBezTo>
                    <a:cubicBezTo>
                      <a:pt x="7649" y="8308"/>
                      <a:pt x="15310" y="12943"/>
                      <a:pt x="21600" y="21600"/>
                    </a:cubicBezTo>
                    <a:cubicBezTo>
                      <a:pt x="20650" y="13555"/>
                      <a:pt x="18954" y="6209"/>
                      <a:pt x="16681" y="0"/>
                    </a:cubicBezTo>
                    <a:close/>
                  </a:path>
                </a:pathLst>
              </a:custGeom>
              <a:solidFill>
                <a:srgbClr val="F39C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" name="Google Shape;2268;p45"/>
              <p:cNvSpPr/>
              <p:nvPr/>
            </p:nvSpPr>
            <p:spPr>
              <a:xfrm>
                <a:off x="0" y="0"/>
                <a:ext cx="1568249" cy="2562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5301" y="3715"/>
                    </a:moveTo>
                    <a:cubicBezTo>
                      <a:pt x="15551" y="3735"/>
                      <a:pt x="15805" y="3746"/>
                      <a:pt x="16058" y="3746"/>
                    </a:cubicBezTo>
                    <a:cubicBezTo>
                      <a:pt x="16110" y="3746"/>
                      <a:pt x="16162" y="3745"/>
                      <a:pt x="16214" y="3744"/>
                    </a:cubicBezTo>
                    <a:cubicBezTo>
                      <a:pt x="16157" y="3962"/>
                      <a:pt x="16140" y="4164"/>
                      <a:pt x="15976" y="4370"/>
                    </a:cubicBezTo>
                    <a:lnTo>
                      <a:pt x="15976" y="4370"/>
                    </a:lnTo>
                    <a:cubicBezTo>
                      <a:pt x="15829" y="4554"/>
                      <a:pt x="15601" y="4675"/>
                      <a:pt x="15391" y="4817"/>
                    </a:cubicBezTo>
                    <a:cubicBezTo>
                      <a:pt x="15443" y="4449"/>
                      <a:pt x="15412" y="4078"/>
                      <a:pt x="15301" y="3715"/>
                    </a:cubicBezTo>
                    <a:close/>
                    <a:moveTo>
                      <a:pt x="11348" y="127"/>
                    </a:moveTo>
                    <a:cubicBezTo>
                      <a:pt x="11378" y="127"/>
                      <a:pt x="11407" y="127"/>
                      <a:pt x="11437" y="127"/>
                    </a:cubicBezTo>
                    <a:cubicBezTo>
                      <a:pt x="12642" y="136"/>
                      <a:pt x="13445" y="392"/>
                      <a:pt x="14346" y="862"/>
                    </a:cubicBezTo>
                    <a:cubicBezTo>
                      <a:pt x="14353" y="866"/>
                      <a:pt x="14361" y="867"/>
                      <a:pt x="14368" y="870"/>
                    </a:cubicBezTo>
                    <a:cubicBezTo>
                      <a:pt x="14370" y="871"/>
                      <a:pt x="14373" y="871"/>
                      <a:pt x="14375" y="872"/>
                    </a:cubicBezTo>
                    <a:cubicBezTo>
                      <a:pt x="14379" y="873"/>
                      <a:pt x="14384" y="874"/>
                      <a:pt x="14389" y="875"/>
                    </a:cubicBezTo>
                    <a:cubicBezTo>
                      <a:pt x="14390" y="875"/>
                      <a:pt x="14391" y="875"/>
                      <a:pt x="14392" y="875"/>
                    </a:cubicBezTo>
                    <a:cubicBezTo>
                      <a:pt x="14399" y="876"/>
                      <a:pt x="14405" y="876"/>
                      <a:pt x="14411" y="876"/>
                    </a:cubicBezTo>
                    <a:cubicBezTo>
                      <a:pt x="14431" y="876"/>
                      <a:pt x="14450" y="873"/>
                      <a:pt x="14466" y="866"/>
                    </a:cubicBezTo>
                    <a:cubicBezTo>
                      <a:pt x="14815" y="813"/>
                      <a:pt x="15157" y="745"/>
                      <a:pt x="15507" y="695"/>
                    </a:cubicBezTo>
                    <a:cubicBezTo>
                      <a:pt x="15790" y="655"/>
                      <a:pt x="16079" y="623"/>
                      <a:pt x="16370" y="610"/>
                    </a:cubicBezTo>
                    <a:cubicBezTo>
                      <a:pt x="16544" y="603"/>
                      <a:pt x="16693" y="587"/>
                      <a:pt x="16826" y="587"/>
                    </a:cubicBezTo>
                    <a:cubicBezTo>
                      <a:pt x="16963" y="587"/>
                      <a:pt x="17084" y="604"/>
                      <a:pt x="17199" y="665"/>
                    </a:cubicBezTo>
                    <a:cubicBezTo>
                      <a:pt x="17456" y="801"/>
                      <a:pt x="17339" y="983"/>
                      <a:pt x="17115" y="1196"/>
                    </a:cubicBezTo>
                    <a:cubicBezTo>
                      <a:pt x="17005" y="1301"/>
                      <a:pt x="16858" y="1396"/>
                      <a:pt x="16718" y="1486"/>
                    </a:cubicBezTo>
                    <a:cubicBezTo>
                      <a:pt x="16482" y="1638"/>
                      <a:pt x="16234" y="1783"/>
                      <a:pt x="16008" y="1941"/>
                    </a:cubicBezTo>
                    <a:cubicBezTo>
                      <a:pt x="16001" y="1946"/>
                      <a:pt x="15997" y="1952"/>
                      <a:pt x="15993" y="1957"/>
                    </a:cubicBezTo>
                    <a:cubicBezTo>
                      <a:pt x="15936" y="1953"/>
                      <a:pt x="15882" y="1951"/>
                      <a:pt x="15830" y="1951"/>
                    </a:cubicBezTo>
                    <a:cubicBezTo>
                      <a:pt x="15811" y="1951"/>
                      <a:pt x="15793" y="1951"/>
                      <a:pt x="15775" y="1952"/>
                    </a:cubicBezTo>
                    <a:cubicBezTo>
                      <a:pt x="15692" y="1954"/>
                      <a:pt x="15692" y="2029"/>
                      <a:pt x="15775" y="2032"/>
                    </a:cubicBezTo>
                    <a:cubicBezTo>
                      <a:pt x="16332" y="2055"/>
                      <a:pt x="18982" y="2671"/>
                      <a:pt x="17868" y="3348"/>
                    </a:cubicBezTo>
                    <a:cubicBezTo>
                      <a:pt x="17505" y="3569"/>
                      <a:pt x="16847" y="3630"/>
                      <a:pt x="16226" y="3630"/>
                    </a:cubicBezTo>
                    <a:cubicBezTo>
                      <a:pt x="15844" y="3630"/>
                      <a:pt x="15476" y="3607"/>
                      <a:pt x="15199" y="3585"/>
                    </a:cubicBezTo>
                    <a:cubicBezTo>
                      <a:pt x="13735" y="3468"/>
                      <a:pt x="12021" y="3150"/>
                      <a:pt x="10787" y="2641"/>
                    </a:cubicBezTo>
                    <a:cubicBezTo>
                      <a:pt x="10788" y="2638"/>
                      <a:pt x="10790" y="2635"/>
                      <a:pt x="10792" y="2632"/>
                    </a:cubicBezTo>
                    <a:cubicBezTo>
                      <a:pt x="10811" y="2600"/>
                      <a:pt x="10760" y="2574"/>
                      <a:pt x="10713" y="2574"/>
                    </a:cubicBezTo>
                    <a:cubicBezTo>
                      <a:pt x="10690" y="2574"/>
                      <a:pt x="10667" y="2580"/>
                      <a:pt x="10655" y="2596"/>
                    </a:cubicBezTo>
                    <a:cubicBezTo>
                      <a:pt x="10650" y="2603"/>
                      <a:pt x="10646" y="2610"/>
                      <a:pt x="10641" y="2617"/>
                    </a:cubicBezTo>
                    <a:cubicBezTo>
                      <a:pt x="10620" y="2628"/>
                      <a:pt x="10607" y="2644"/>
                      <a:pt x="10612" y="2660"/>
                    </a:cubicBezTo>
                    <a:cubicBezTo>
                      <a:pt x="10487" y="2856"/>
                      <a:pt x="10381" y="3136"/>
                      <a:pt x="10144" y="3256"/>
                    </a:cubicBezTo>
                    <a:cubicBezTo>
                      <a:pt x="10107" y="3301"/>
                      <a:pt x="10056" y="3323"/>
                      <a:pt x="9991" y="3323"/>
                    </a:cubicBezTo>
                    <a:cubicBezTo>
                      <a:pt x="9956" y="3323"/>
                      <a:pt x="9917" y="3316"/>
                      <a:pt x="9874" y="3303"/>
                    </a:cubicBezTo>
                    <a:cubicBezTo>
                      <a:pt x="9852" y="3305"/>
                      <a:pt x="9830" y="3307"/>
                      <a:pt x="9809" y="3307"/>
                    </a:cubicBezTo>
                    <a:cubicBezTo>
                      <a:pt x="9750" y="3307"/>
                      <a:pt x="9696" y="3297"/>
                      <a:pt x="9645" y="3279"/>
                    </a:cubicBezTo>
                    <a:cubicBezTo>
                      <a:pt x="9585" y="3265"/>
                      <a:pt x="9525" y="3242"/>
                      <a:pt x="9469" y="3223"/>
                    </a:cubicBezTo>
                    <a:cubicBezTo>
                      <a:pt x="9291" y="3163"/>
                      <a:pt x="9158" y="3089"/>
                      <a:pt x="9041" y="2986"/>
                    </a:cubicBezTo>
                    <a:cubicBezTo>
                      <a:pt x="9026" y="2973"/>
                      <a:pt x="9002" y="2967"/>
                      <a:pt x="8979" y="2967"/>
                    </a:cubicBezTo>
                    <a:cubicBezTo>
                      <a:pt x="8938" y="2967"/>
                      <a:pt x="8898" y="2986"/>
                      <a:pt x="8912" y="3017"/>
                    </a:cubicBezTo>
                    <a:cubicBezTo>
                      <a:pt x="8904" y="3023"/>
                      <a:pt x="8899" y="3031"/>
                      <a:pt x="8897" y="3039"/>
                    </a:cubicBezTo>
                    <a:cubicBezTo>
                      <a:pt x="8872" y="3198"/>
                      <a:pt x="8875" y="3354"/>
                      <a:pt x="8895" y="3514"/>
                    </a:cubicBezTo>
                    <a:cubicBezTo>
                      <a:pt x="8915" y="3672"/>
                      <a:pt x="8841" y="3860"/>
                      <a:pt x="8627" y="3972"/>
                    </a:cubicBezTo>
                    <a:cubicBezTo>
                      <a:pt x="8550" y="4012"/>
                      <a:pt x="8410" y="4029"/>
                      <a:pt x="8316" y="4057"/>
                    </a:cubicBezTo>
                    <a:cubicBezTo>
                      <a:pt x="8013" y="4150"/>
                      <a:pt x="7768" y="4282"/>
                      <a:pt x="7571" y="4447"/>
                    </a:cubicBezTo>
                    <a:cubicBezTo>
                      <a:pt x="7523" y="4273"/>
                      <a:pt x="7402" y="4099"/>
                      <a:pt x="7102" y="4054"/>
                    </a:cubicBezTo>
                    <a:cubicBezTo>
                      <a:pt x="7053" y="4047"/>
                      <a:pt x="7005" y="4043"/>
                      <a:pt x="6957" y="4043"/>
                    </a:cubicBezTo>
                    <a:cubicBezTo>
                      <a:pt x="6655" y="4043"/>
                      <a:pt x="6395" y="4183"/>
                      <a:pt x="6248" y="4340"/>
                    </a:cubicBezTo>
                    <a:cubicBezTo>
                      <a:pt x="6116" y="4481"/>
                      <a:pt x="6022" y="4658"/>
                      <a:pt x="5986" y="4838"/>
                    </a:cubicBezTo>
                    <a:cubicBezTo>
                      <a:pt x="4947" y="4145"/>
                      <a:pt x="5127" y="3126"/>
                      <a:pt x="5725" y="2319"/>
                    </a:cubicBezTo>
                    <a:cubicBezTo>
                      <a:pt x="5756" y="2311"/>
                      <a:pt x="5762" y="2287"/>
                      <a:pt x="5734" y="2273"/>
                    </a:cubicBezTo>
                    <a:cubicBezTo>
                      <a:pt x="5723" y="2258"/>
                      <a:pt x="5698" y="2247"/>
                      <a:pt x="5672" y="2247"/>
                    </a:cubicBezTo>
                    <a:cubicBezTo>
                      <a:pt x="5660" y="2247"/>
                      <a:pt x="5649" y="2249"/>
                      <a:pt x="5639" y="2254"/>
                    </a:cubicBezTo>
                    <a:cubicBezTo>
                      <a:pt x="5586" y="2246"/>
                      <a:pt x="5531" y="2242"/>
                      <a:pt x="5476" y="2242"/>
                    </a:cubicBezTo>
                    <a:cubicBezTo>
                      <a:pt x="5345" y="2242"/>
                      <a:pt x="5212" y="2264"/>
                      <a:pt x="5105" y="2311"/>
                    </a:cubicBezTo>
                    <a:cubicBezTo>
                      <a:pt x="5746" y="1408"/>
                      <a:pt x="7026" y="918"/>
                      <a:pt x="8638" y="902"/>
                    </a:cubicBezTo>
                    <a:cubicBezTo>
                      <a:pt x="8646" y="904"/>
                      <a:pt x="8655" y="904"/>
                      <a:pt x="8663" y="904"/>
                    </a:cubicBezTo>
                    <a:cubicBezTo>
                      <a:pt x="8684" y="904"/>
                      <a:pt x="8705" y="899"/>
                      <a:pt x="8718" y="887"/>
                    </a:cubicBezTo>
                    <a:cubicBezTo>
                      <a:pt x="9346" y="278"/>
                      <a:pt x="10239" y="127"/>
                      <a:pt x="11348" y="127"/>
                    </a:cubicBezTo>
                    <a:close/>
                    <a:moveTo>
                      <a:pt x="10737" y="2727"/>
                    </a:moveTo>
                    <a:cubicBezTo>
                      <a:pt x="11726" y="3178"/>
                      <a:pt x="13046" y="3407"/>
                      <a:pt x="14219" y="3588"/>
                    </a:cubicBezTo>
                    <a:cubicBezTo>
                      <a:pt x="14502" y="3631"/>
                      <a:pt x="14799" y="3670"/>
                      <a:pt x="15102" y="3698"/>
                    </a:cubicBezTo>
                    <a:cubicBezTo>
                      <a:pt x="15419" y="5171"/>
                      <a:pt x="14695" y="7044"/>
                      <a:pt x="11939" y="7362"/>
                    </a:cubicBezTo>
                    <a:cubicBezTo>
                      <a:pt x="11672" y="7393"/>
                      <a:pt x="11398" y="7408"/>
                      <a:pt x="11122" y="7408"/>
                    </a:cubicBezTo>
                    <a:cubicBezTo>
                      <a:pt x="10317" y="7408"/>
                      <a:pt x="9499" y="7281"/>
                      <a:pt x="8799" y="7059"/>
                    </a:cubicBezTo>
                    <a:cubicBezTo>
                      <a:pt x="8440" y="6945"/>
                      <a:pt x="8094" y="6772"/>
                      <a:pt x="7776" y="6564"/>
                    </a:cubicBezTo>
                    <a:cubicBezTo>
                      <a:pt x="7775" y="6542"/>
                      <a:pt x="7751" y="6521"/>
                      <a:pt x="7715" y="6521"/>
                    </a:cubicBezTo>
                    <a:cubicBezTo>
                      <a:pt x="7713" y="6521"/>
                      <a:pt x="7712" y="6522"/>
                      <a:pt x="7710" y="6522"/>
                    </a:cubicBezTo>
                    <a:cubicBezTo>
                      <a:pt x="7362" y="6285"/>
                      <a:pt x="7052" y="6003"/>
                      <a:pt x="6807" y="5701"/>
                    </a:cubicBezTo>
                    <a:cubicBezTo>
                      <a:pt x="6851" y="5681"/>
                      <a:pt x="6852" y="5630"/>
                      <a:pt x="6784" y="5614"/>
                    </a:cubicBezTo>
                    <a:cubicBezTo>
                      <a:pt x="6147" y="5467"/>
                      <a:pt x="6074" y="5048"/>
                      <a:pt x="6237" y="4692"/>
                    </a:cubicBezTo>
                    <a:cubicBezTo>
                      <a:pt x="6287" y="4583"/>
                      <a:pt x="6353" y="4459"/>
                      <a:pt x="6456" y="4364"/>
                    </a:cubicBezTo>
                    <a:cubicBezTo>
                      <a:pt x="6575" y="4254"/>
                      <a:pt x="6716" y="4209"/>
                      <a:pt x="6855" y="4209"/>
                    </a:cubicBezTo>
                    <a:cubicBezTo>
                      <a:pt x="7133" y="4209"/>
                      <a:pt x="7404" y="4389"/>
                      <a:pt x="7485" y="4588"/>
                    </a:cubicBezTo>
                    <a:cubicBezTo>
                      <a:pt x="7492" y="4605"/>
                      <a:pt x="7515" y="4613"/>
                      <a:pt x="7539" y="4613"/>
                    </a:cubicBezTo>
                    <a:cubicBezTo>
                      <a:pt x="7568" y="4613"/>
                      <a:pt x="7597" y="4601"/>
                      <a:pt x="7595" y="4579"/>
                    </a:cubicBezTo>
                    <a:cubicBezTo>
                      <a:pt x="7595" y="4575"/>
                      <a:pt x="7594" y="4570"/>
                      <a:pt x="7593" y="4566"/>
                    </a:cubicBezTo>
                    <a:cubicBezTo>
                      <a:pt x="7803" y="4405"/>
                      <a:pt x="8038" y="4266"/>
                      <a:pt x="8336" y="4168"/>
                    </a:cubicBezTo>
                    <a:cubicBezTo>
                      <a:pt x="8529" y="4105"/>
                      <a:pt x="8792" y="4072"/>
                      <a:pt x="8944" y="3967"/>
                    </a:cubicBezTo>
                    <a:cubicBezTo>
                      <a:pt x="9212" y="3780"/>
                      <a:pt x="9082" y="3415"/>
                      <a:pt x="9038" y="3152"/>
                    </a:cubicBezTo>
                    <a:cubicBezTo>
                      <a:pt x="9239" y="3312"/>
                      <a:pt x="9607" y="3450"/>
                      <a:pt x="9902" y="3450"/>
                    </a:cubicBezTo>
                    <a:cubicBezTo>
                      <a:pt x="9917" y="3450"/>
                      <a:pt x="9931" y="3449"/>
                      <a:pt x="9946" y="3448"/>
                    </a:cubicBezTo>
                    <a:cubicBezTo>
                      <a:pt x="10139" y="3439"/>
                      <a:pt x="10287" y="3352"/>
                      <a:pt x="10379" y="3253"/>
                    </a:cubicBezTo>
                    <a:cubicBezTo>
                      <a:pt x="10529" y="3092"/>
                      <a:pt x="10636" y="2905"/>
                      <a:pt x="10737" y="2727"/>
                    </a:cubicBezTo>
                    <a:close/>
                    <a:moveTo>
                      <a:pt x="12260" y="9683"/>
                    </a:moveTo>
                    <a:cubicBezTo>
                      <a:pt x="12309" y="9683"/>
                      <a:pt x="12351" y="9694"/>
                      <a:pt x="12384" y="9719"/>
                    </a:cubicBezTo>
                    <a:cubicBezTo>
                      <a:pt x="12164" y="9817"/>
                      <a:pt x="11985" y="9961"/>
                      <a:pt x="11844" y="10095"/>
                    </a:cubicBezTo>
                    <a:cubicBezTo>
                      <a:pt x="11820" y="10119"/>
                      <a:pt x="11854" y="10142"/>
                      <a:pt x="11890" y="10142"/>
                    </a:cubicBezTo>
                    <a:cubicBezTo>
                      <a:pt x="11902" y="10142"/>
                      <a:pt x="11914" y="10139"/>
                      <a:pt x="11925" y="10133"/>
                    </a:cubicBezTo>
                    <a:cubicBezTo>
                      <a:pt x="12089" y="10042"/>
                      <a:pt x="12231" y="9938"/>
                      <a:pt x="12395" y="9846"/>
                    </a:cubicBezTo>
                    <a:cubicBezTo>
                      <a:pt x="12480" y="9800"/>
                      <a:pt x="12737" y="9695"/>
                      <a:pt x="12917" y="9695"/>
                    </a:cubicBezTo>
                    <a:cubicBezTo>
                      <a:pt x="12965" y="9695"/>
                      <a:pt x="13009" y="9703"/>
                      <a:pt x="13041" y="9721"/>
                    </a:cubicBezTo>
                    <a:cubicBezTo>
                      <a:pt x="12744" y="9816"/>
                      <a:pt x="12510" y="9970"/>
                      <a:pt x="12314" y="10135"/>
                    </a:cubicBezTo>
                    <a:cubicBezTo>
                      <a:pt x="12286" y="10159"/>
                      <a:pt x="12324" y="10185"/>
                      <a:pt x="12363" y="10185"/>
                    </a:cubicBezTo>
                    <a:cubicBezTo>
                      <a:pt x="12375" y="10185"/>
                      <a:pt x="12388" y="10182"/>
                      <a:pt x="12398" y="10175"/>
                    </a:cubicBezTo>
                    <a:cubicBezTo>
                      <a:pt x="12546" y="10081"/>
                      <a:pt x="12692" y="9983"/>
                      <a:pt x="12863" y="9904"/>
                    </a:cubicBezTo>
                    <a:cubicBezTo>
                      <a:pt x="12978" y="9851"/>
                      <a:pt x="13229" y="9746"/>
                      <a:pt x="13421" y="9746"/>
                    </a:cubicBezTo>
                    <a:cubicBezTo>
                      <a:pt x="13462" y="9746"/>
                      <a:pt x="13500" y="9751"/>
                      <a:pt x="13534" y="9762"/>
                    </a:cubicBezTo>
                    <a:cubicBezTo>
                      <a:pt x="13187" y="9890"/>
                      <a:pt x="12775" y="10167"/>
                      <a:pt x="12684" y="10220"/>
                    </a:cubicBezTo>
                    <a:cubicBezTo>
                      <a:pt x="12646" y="10242"/>
                      <a:pt x="12681" y="10272"/>
                      <a:pt x="12722" y="10272"/>
                    </a:cubicBezTo>
                    <a:cubicBezTo>
                      <a:pt x="12734" y="10272"/>
                      <a:pt x="12745" y="10270"/>
                      <a:pt x="12756" y="10264"/>
                    </a:cubicBezTo>
                    <a:cubicBezTo>
                      <a:pt x="12924" y="10176"/>
                      <a:pt x="13091" y="10088"/>
                      <a:pt x="13259" y="10000"/>
                    </a:cubicBezTo>
                    <a:cubicBezTo>
                      <a:pt x="13309" y="9973"/>
                      <a:pt x="13661" y="9796"/>
                      <a:pt x="13802" y="9796"/>
                    </a:cubicBezTo>
                    <a:cubicBezTo>
                      <a:pt x="13825" y="9796"/>
                      <a:pt x="13843" y="9801"/>
                      <a:pt x="13852" y="9812"/>
                    </a:cubicBezTo>
                    <a:cubicBezTo>
                      <a:pt x="13613" y="9914"/>
                      <a:pt x="13391" y="10058"/>
                      <a:pt x="13195" y="10186"/>
                    </a:cubicBezTo>
                    <a:cubicBezTo>
                      <a:pt x="12996" y="10316"/>
                      <a:pt x="12800" y="10462"/>
                      <a:pt x="12695" y="10631"/>
                    </a:cubicBezTo>
                    <a:cubicBezTo>
                      <a:pt x="12646" y="10637"/>
                      <a:pt x="12603" y="10645"/>
                      <a:pt x="12570" y="10653"/>
                    </a:cubicBezTo>
                    <a:cubicBezTo>
                      <a:pt x="12515" y="10666"/>
                      <a:pt x="12519" y="10719"/>
                      <a:pt x="12585" y="10719"/>
                    </a:cubicBezTo>
                    <a:cubicBezTo>
                      <a:pt x="12585" y="10719"/>
                      <a:pt x="12585" y="10719"/>
                      <a:pt x="12586" y="10719"/>
                    </a:cubicBezTo>
                    <a:cubicBezTo>
                      <a:pt x="12643" y="10719"/>
                      <a:pt x="12798" y="10707"/>
                      <a:pt x="12943" y="10707"/>
                    </a:cubicBezTo>
                    <a:cubicBezTo>
                      <a:pt x="13105" y="10707"/>
                      <a:pt x="13255" y="10722"/>
                      <a:pt x="13247" y="10789"/>
                    </a:cubicBezTo>
                    <a:cubicBezTo>
                      <a:pt x="13246" y="10793"/>
                      <a:pt x="13248" y="10796"/>
                      <a:pt x="13249" y="10800"/>
                    </a:cubicBezTo>
                    <a:cubicBezTo>
                      <a:pt x="12921" y="10901"/>
                      <a:pt x="12499" y="10972"/>
                      <a:pt x="12096" y="10972"/>
                    </a:cubicBezTo>
                    <a:cubicBezTo>
                      <a:pt x="11816" y="10972"/>
                      <a:pt x="11545" y="10938"/>
                      <a:pt x="11321" y="10856"/>
                    </a:cubicBezTo>
                    <a:cubicBezTo>
                      <a:pt x="11323" y="10851"/>
                      <a:pt x="11325" y="10847"/>
                      <a:pt x="11325" y="10842"/>
                    </a:cubicBezTo>
                    <a:cubicBezTo>
                      <a:pt x="11308" y="10621"/>
                      <a:pt x="11293" y="10401"/>
                      <a:pt x="11277" y="10181"/>
                    </a:cubicBezTo>
                    <a:cubicBezTo>
                      <a:pt x="11446" y="10070"/>
                      <a:pt x="11968" y="9683"/>
                      <a:pt x="12260" y="9683"/>
                    </a:cubicBezTo>
                    <a:close/>
                    <a:moveTo>
                      <a:pt x="11190" y="10914"/>
                    </a:moveTo>
                    <a:cubicBezTo>
                      <a:pt x="11269" y="10952"/>
                      <a:pt x="11356" y="10984"/>
                      <a:pt x="11448" y="11008"/>
                    </a:cubicBezTo>
                    <a:cubicBezTo>
                      <a:pt x="11398" y="11053"/>
                      <a:pt x="11356" y="11102"/>
                      <a:pt x="11305" y="11147"/>
                    </a:cubicBezTo>
                    <a:cubicBezTo>
                      <a:pt x="11275" y="11173"/>
                      <a:pt x="11233" y="11201"/>
                      <a:pt x="11198" y="11231"/>
                    </a:cubicBezTo>
                    <a:cubicBezTo>
                      <a:pt x="11116" y="11226"/>
                      <a:pt x="11034" y="11224"/>
                      <a:pt x="10952" y="11219"/>
                    </a:cubicBezTo>
                    <a:cubicBezTo>
                      <a:pt x="10897" y="11141"/>
                      <a:pt x="10838" y="11062"/>
                      <a:pt x="10767" y="10989"/>
                    </a:cubicBezTo>
                    <a:cubicBezTo>
                      <a:pt x="10909" y="10966"/>
                      <a:pt x="11049" y="10940"/>
                      <a:pt x="11190" y="10914"/>
                    </a:cubicBezTo>
                    <a:close/>
                    <a:moveTo>
                      <a:pt x="13037" y="9178"/>
                    </a:moveTo>
                    <a:cubicBezTo>
                      <a:pt x="13657" y="9381"/>
                      <a:pt x="14264" y="9615"/>
                      <a:pt x="14802" y="9894"/>
                    </a:cubicBezTo>
                    <a:cubicBezTo>
                      <a:pt x="15304" y="10155"/>
                      <a:pt x="15685" y="10513"/>
                      <a:pt x="16088" y="10833"/>
                    </a:cubicBezTo>
                    <a:cubicBezTo>
                      <a:pt x="15287" y="10914"/>
                      <a:pt x="14441" y="11111"/>
                      <a:pt x="13712" y="11311"/>
                    </a:cubicBezTo>
                    <a:cubicBezTo>
                      <a:pt x="12937" y="11283"/>
                      <a:pt x="12155" y="11274"/>
                      <a:pt x="11381" y="11239"/>
                    </a:cubicBezTo>
                    <a:cubicBezTo>
                      <a:pt x="11391" y="11229"/>
                      <a:pt x="11402" y="11219"/>
                      <a:pt x="11412" y="11210"/>
                    </a:cubicBezTo>
                    <a:cubicBezTo>
                      <a:pt x="11470" y="11157"/>
                      <a:pt x="11533" y="11097"/>
                      <a:pt x="11564" y="11035"/>
                    </a:cubicBezTo>
                    <a:cubicBezTo>
                      <a:pt x="11709" y="11062"/>
                      <a:pt x="11860" y="11074"/>
                      <a:pt x="12018" y="11074"/>
                    </a:cubicBezTo>
                    <a:cubicBezTo>
                      <a:pt x="12097" y="11074"/>
                      <a:pt x="12178" y="11071"/>
                      <a:pt x="12260" y="11066"/>
                    </a:cubicBezTo>
                    <a:cubicBezTo>
                      <a:pt x="12629" y="11042"/>
                      <a:pt x="13149" y="11026"/>
                      <a:pt x="13393" y="10833"/>
                    </a:cubicBezTo>
                    <a:cubicBezTo>
                      <a:pt x="13407" y="10821"/>
                      <a:pt x="13407" y="10809"/>
                      <a:pt x="13401" y="10797"/>
                    </a:cubicBezTo>
                    <a:cubicBezTo>
                      <a:pt x="13402" y="10794"/>
                      <a:pt x="13405" y="10792"/>
                      <a:pt x="13405" y="10789"/>
                    </a:cubicBezTo>
                    <a:cubicBezTo>
                      <a:pt x="13420" y="10652"/>
                      <a:pt x="13205" y="10611"/>
                      <a:pt x="12981" y="10611"/>
                    </a:cubicBezTo>
                    <a:cubicBezTo>
                      <a:pt x="12940" y="10611"/>
                      <a:pt x="12898" y="10612"/>
                      <a:pt x="12858" y="10615"/>
                    </a:cubicBezTo>
                    <a:cubicBezTo>
                      <a:pt x="13021" y="10464"/>
                      <a:pt x="13187" y="10321"/>
                      <a:pt x="13401" y="10192"/>
                    </a:cubicBezTo>
                    <a:cubicBezTo>
                      <a:pt x="13575" y="10086"/>
                      <a:pt x="13844" y="9987"/>
                      <a:pt x="13966" y="9853"/>
                    </a:cubicBezTo>
                    <a:cubicBezTo>
                      <a:pt x="14003" y="9845"/>
                      <a:pt x="14034" y="9823"/>
                      <a:pt x="14019" y="9794"/>
                    </a:cubicBezTo>
                    <a:cubicBezTo>
                      <a:pt x="13984" y="9725"/>
                      <a:pt x="13916" y="9697"/>
                      <a:pt x="13828" y="9697"/>
                    </a:cubicBezTo>
                    <a:cubicBezTo>
                      <a:pt x="13785" y="9697"/>
                      <a:pt x="13736" y="9703"/>
                      <a:pt x="13685" y="9716"/>
                    </a:cubicBezTo>
                    <a:cubicBezTo>
                      <a:pt x="13638" y="9663"/>
                      <a:pt x="13554" y="9645"/>
                      <a:pt x="13460" y="9645"/>
                    </a:cubicBezTo>
                    <a:cubicBezTo>
                      <a:pt x="13378" y="9645"/>
                      <a:pt x="13288" y="9659"/>
                      <a:pt x="13211" y="9675"/>
                    </a:cubicBezTo>
                    <a:cubicBezTo>
                      <a:pt x="13198" y="9614"/>
                      <a:pt x="13090" y="9595"/>
                      <a:pt x="12971" y="9595"/>
                    </a:cubicBezTo>
                    <a:cubicBezTo>
                      <a:pt x="12861" y="9595"/>
                      <a:pt x="12740" y="9611"/>
                      <a:pt x="12675" y="9624"/>
                    </a:cubicBezTo>
                    <a:cubicBezTo>
                      <a:pt x="12622" y="9635"/>
                      <a:pt x="12572" y="9649"/>
                      <a:pt x="12523" y="9665"/>
                    </a:cubicBezTo>
                    <a:cubicBezTo>
                      <a:pt x="12465" y="9601"/>
                      <a:pt x="12383" y="9575"/>
                      <a:pt x="12288" y="9575"/>
                    </a:cubicBezTo>
                    <a:cubicBezTo>
                      <a:pt x="11968" y="9575"/>
                      <a:pt x="11497" y="9873"/>
                      <a:pt x="11268" y="10054"/>
                    </a:cubicBezTo>
                    <a:cubicBezTo>
                      <a:pt x="11260" y="9933"/>
                      <a:pt x="11250" y="9811"/>
                      <a:pt x="11242" y="9690"/>
                    </a:cubicBezTo>
                    <a:cubicBezTo>
                      <a:pt x="11527" y="9624"/>
                      <a:pt x="11795" y="9529"/>
                      <a:pt x="12070" y="9449"/>
                    </a:cubicBezTo>
                    <a:cubicBezTo>
                      <a:pt x="12384" y="9358"/>
                      <a:pt x="12751" y="9300"/>
                      <a:pt x="13037" y="9178"/>
                    </a:cubicBezTo>
                    <a:close/>
                    <a:moveTo>
                      <a:pt x="10587" y="11017"/>
                    </a:moveTo>
                    <a:cubicBezTo>
                      <a:pt x="10647" y="11128"/>
                      <a:pt x="10733" y="11239"/>
                      <a:pt x="10818" y="11342"/>
                    </a:cubicBezTo>
                    <a:cubicBezTo>
                      <a:pt x="10837" y="11365"/>
                      <a:pt x="10866" y="11375"/>
                      <a:pt x="10895" y="11375"/>
                    </a:cubicBezTo>
                    <a:cubicBezTo>
                      <a:pt x="10941" y="11375"/>
                      <a:pt x="10987" y="11352"/>
                      <a:pt x="11000" y="11321"/>
                    </a:cubicBezTo>
                    <a:cubicBezTo>
                      <a:pt x="11054" y="11329"/>
                      <a:pt x="11109" y="11333"/>
                      <a:pt x="11163" y="11339"/>
                    </a:cubicBezTo>
                    <a:cubicBezTo>
                      <a:pt x="11171" y="11343"/>
                      <a:pt x="11180" y="11346"/>
                      <a:pt x="11191" y="11346"/>
                    </a:cubicBezTo>
                    <a:cubicBezTo>
                      <a:pt x="11195" y="11346"/>
                      <a:pt x="11200" y="11345"/>
                      <a:pt x="11205" y="11344"/>
                    </a:cubicBezTo>
                    <a:lnTo>
                      <a:pt x="11205" y="11344"/>
                    </a:lnTo>
                    <a:cubicBezTo>
                      <a:pt x="12416" y="11482"/>
                      <a:pt x="13645" y="11419"/>
                      <a:pt x="14867" y="11501"/>
                    </a:cubicBezTo>
                    <a:cubicBezTo>
                      <a:pt x="14921" y="11558"/>
                      <a:pt x="14979" y="11614"/>
                      <a:pt x="15006" y="11678"/>
                    </a:cubicBezTo>
                    <a:cubicBezTo>
                      <a:pt x="15049" y="11780"/>
                      <a:pt x="15033" y="11898"/>
                      <a:pt x="15031" y="12002"/>
                    </a:cubicBezTo>
                    <a:cubicBezTo>
                      <a:pt x="15029" y="12138"/>
                      <a:pt x="14985" y="12266"/>
                      <a:pt x="14959" y="12398"/>
                    </a:cubicBezTo>
                    <a:cubicBezTo>
                      <a:pt x="13783" y="12371"/>
                      <a:pt x="12609" y="12338"/>
                      <a:pt x="11434" y="12309"/>
                    </a:cubicBezTo>
                    <a:cubicBezTo>
                      <a:pt x="10761" y="12291"/>
                      <a:pt x="10144" y="12308"/>
                      <a:pt x="9577" y="12063"/>
                    </a:cubicBezTo>
                    <a:cubicBezTo>
                      <a:pt x="9095" y="11854"/>
                      <a:pt x="8946" y="11524"/>
                      <a:pt x="8690" y="11207"/>
                    </a:cubicBezTo>
                    <a:cubicBezTo>
                      <a:pt x="8721" y="11208"/>
                      <a:pt x="8753" y="11209"/>
                      <a:pt x="8784" y="11209"/>
                    </a:cubicBezTo>
                    <a:cubicBezTo>
                      <a:pt x="8972" y="11209"/>
                      <a:pt x="9163" y="11191"/>
                      <a:pt x="9356" y="11173"/>
                    </a:cubicBezTo>
                    <a:cubicBezTo>
                      <a:pt x="9771" y="11135"/>
                      <a:pt x="10181" y="11081"/>
                      <a:pt x="10587" y="11017"/>
                    </a:cubicBezTo>
                    <a:close/>
                    <a:moveTo>
                      <a:pt x="16364" y="11245"/>
                    </a:moveTo>
                    <a:cubicBezTo>
                      <a:pt x="16636" y="11245"/>
                      <a:pt x="16281" y="11571"/>
                      <a:pt x="16204" y="11616"/>
                    </a:cubicBezTo>
                    <a:cubicBezTo>
                      <a:pt x="16187" y="11626"/>
                      <a:pt x="16183" y="11637"/>
                      <a:pt x="16185" y="11648"/>
                    </a:cubicBezTo>
                    <a:cubicBezTo>
                      <a:pt x="16174" y="11669"/>
                      <a:pt x="16188" y="11694"/>
                      <a:pt x="16231" y="11694"/>
                    </a:cubicBezTo>
                    <a:cubicBezTo>
                      <a:pt x="16232" y="11694"/>
                      <a:pt x="16233" y="11694"/>
                      <a:pt x="16234" y="11694"/>
                    </a:cubicBezTo>
                    <a:cubicBezTo>
                      <a:pt x="16317" y="11691"/>
                      <a:pt x="16403" y="11690"/>
                      <a:pt x="16492" y="11690"/>
                    </a:cubicBezTo>
                    <a:cubicBezTo>
                      <a:pt x="17063" y="11690"/>
                      <a:pt x="17729" y="11757"/>
                      <a:pt x="18023" y="12057"/>
                    </a:cubicBezTo>
                    <a:cubicBezTo>
                      <a:pt x="18020" y="12056"/>
                      <a:pt x="18017" y="12055"/>
                      <a:pt x="18014" y="12054"/>
                    </a:cubicBezTo>
                    <a:cubicBezTo>
                      <a:pt x="17786" y="11981"/>
                      <a:pt x="17518" y="11916"/>
                      <a:pt x="17260" y="11912"/>
                    </a:cubicBezTo>
                    <a:cubicBezTo>
                      <a:pt x="17259" y="11912"/>
                      <a:pt x="17259" y="11912"/>
                      <a:pt x="17258" y="11912"/>
                    </a:cubicBezTo>
                    <a:cubicBezTo>
                      <a:pt x="17197" y="11912"/>
                      <a:pt x="17193" y="11964"/>
                      <a:pt x="17246" y="11976"/>
                    </a:cubicBezTo>
                    <a:cubicBezTo>
                      <a:pt x="17500" y="12034"/>
                      <a:pt x="18130" y="12089"/>
                      <a:pt x="18219" y="12289"/>
                    </a:cubicBezTo>
                    <a:cubicBezTo>
                      <a:pt x="18080" y="12239"/>
                      <a:pt x="17889" y="12228"/>
                      <a:pt x="17736" y="12206"/>
                    </a:cubicBezTo>
                    <a:cubicBezTo>
                      <a:pt x="17551" y="12179"/>
                      <a:pt x="17365" y="12143"/>
                      <a:pt x="17176" y="12132"/>
                    </a:cubicBezTo>
                    <a:cubicBezTo>
                      <a:pt x="17173" y="12132"/>
                      <a:pt x="17171" y="12132"/>
                      <a:pt x="17169" y="12132"/>
                    </a:cubicBezTo>
                    <a:cubicBezTo>
                      <a:pt x="17109" y="12132"/>
                      <a:pt x="17110" y="12186"/>
                      <a:pt x="17161" y="12199"/>
                    </a:cubicBezTo>
                    <a:cubicBezTo>
                      <a:pt x="17356" y="12247"/>
                      <a:pt x="17573" y="12269"/>
                      <a:pt x="17777" y="12301"/>
                    </a:cubicBezTo>
                    <a:cubicBezTo>
                      <a:pt x="17953" y="12327"/>
                      <a:pt x="18318" y="12363"/>
                      <a:pt x="18236" y="12506"/>
                    </a:cubicBezTo>
                    <a:cubicBezTo>
                      <a:pt x="18150" y="12446"/>
                      <a:pt x="18013" y="12422"/>
                      <a:pt x="17879" y="12408"/>
                    </a:cubicBezTo>
                    <a:cubicBezTo>
                      <a:pt x="17734" y="12392"/>
                      <a:pt x="17568" y="12370"/>
                      <a:pt x="17411" y="12370"/>
                    </a:cubicBezTo>
                    <a:cubicBezTo>
                      <a:pt x="17341" y="12370"/>
                      <a:pt x="17272" y="12374"/>
                      <a:pt x="17207" y="12386"/>
                    </a:cubicBezTo>
                    <a:cubicBezTo>
                      <a:pt x="17144" y="12398"/>
                      <a:pt x="17156" y="12457"/>
                      <a:pt x="17223" y="12457"/>
                    </a:cubicBezTo>
                    <a:cubicBezTo>
                      <a:pt x="17398" y="12459"/>
                      <a:pt x="17561" y="12480"/>
                      <a:pt x="17733" y="12497"/>
                    </a:cubicBezTo>
                    <a:cubicBezTo>
                      <a:pt x="17884" y="12513"/>
                      <a:pt x="18013" y="12525"/>
                      <a:pt x="18123" y="12583"/>
                    </a:cubicBezTo>
                    <a:cubicBezTo>
                      <a:pt x="17795" y="12625"/>
                      <a:pt x="17473" y="12640"/>
                      <a:pt x="17148" y="12640"/>
                    </a:cubicBezTo>
                    <a:cubicBezTo>
                      <a:pt x="16965" y="12640"/>
                      <a:pt x="16782" y="12635"/>
                      <a:pt x="16596" y="12627"/>
                    </a:cubicBezTo>
                    <a:cubicBezTo>
                      <a:pt x="16035" y="12603"/>
                      <a:pt x="15681" y="12468"/>
                      <a:pt x="15208" y="12298"/>
                    </a:cubicBezTo>
                    <a:cubicBezTo>
                      <a:pt x="15256" y="12163"/>
                      <a:pt x="15251" y="12015"/>
                      <a:pt x="15244" y="11886"/>
                    </a:cubicBezTo>
                    <a:cubicBezTo>
                      <a:pt x="15240" y="11805"/>
                      <a:pt x="15227" y="11728"/>
                      <a:pt x="15195" y="11658"/>
                    </a:cubicBezTo>
                    <a:cubicBezTo>
                      <a:pt x="15452" y="11636"/>
                      <a:pt x="15742" y="11525"/>
                      <a:pt x="15926" y="11440"/>
                    </a:cubicBezTo>
                    <a:cubicBezTo>
                      <a:pt x="16031" y="11391"/>
                      <a:pt x="16179" y="11264"/>
                      <a:pt x="16304" y="11249"/>
                    </a:cubicBezTo>
                    <a:cubicBezTo>
                      <a:pt x="16326" y="11246"/>
                      <a:pt x="16346" y="11245"/>
                      <a:pt x="16364" y="11245"/>
                    </a:cubicBezTo>
                    <a:close/>
                    <a:moveTo>
                      <a:pt x="16363" y="10888"/>
                    </a:moveTo>
                    <a:cubicBezTo>
                      <a:pt x="16367" y="10889"/>
                      <a:pt x="16370" y="10891"/>
                      <a:pt x="16374" y="10891"/>
                    </a:cubicBezTo>
                    <a:cubicBezTo>
                      <a:pt x="17279" y="11006"/>
                      <a:pt x="18189" y="11071"/>
                      <a:pt x="19005" y="11364"/>
                    </a:cubicBezTo>
                    <a:cubicBezTo>
                      <a:pt x="19730" y="11625"/>
                      <a:pt x="20243" y="12015"/>
                      <a:pt x="20808" y="12382"/>
                    </a:cubicBezTo>
                    <a:cubicBezTo>
                      <a:pt x="18734" y="12752"/>
                      <a:pt x="16695" y="13300"/>
                      <a:pt x="14536" y="13450"/>
                    </a:cubicBezTo>
                    <a:cubicBezTo>
                      <a:pt x="14536" y="13450"/>
                      <a:pt x="14536" y="13450"/>
                      <a:pt x="14535" y="13450"/>
                    </a:cubicBezTo>
                    <a:cubicBezTo>
                      <a:pt x="14524" y="13444"/>
                      <a:pt x="14513" y="13439"/>
                      <a:pt x="14503" y="13434"/>
                    </a:cubicBezTo>
                    <a:cubicBezTo>
                      <a:pt x="14496" y="13428"/>
                      <a:pt x="14488" y="13424"/>
                      <a:pt x="14477" y="13421"/>
                    </a:cubicBezTo>
                    <a:cubicBezTo>
                      <a:pt x="13848" y="13113"/>
                      <a:pt x="13224" y="12777"/>
                      <a:pt x="12555" y="12499"/>
                    </a:cubicBezTo>
                    <a:cubicBezTo>
                      <a:pt x="13363" y="12507"/>
                      <a:pt x="14174" y="12501"/>
                      <a:pt x="14962" y="12519"/>
                    </a:cubicBezTo>
                    <a:cubicBezTo>
                      <a:pt x="14976" y="12527"/>
                      <a:pt x="14994" y="12532"/>
                      <a:pt x="15012" y="12532"/>
                    </a:cubicBezTo>
                    <a:cubicBezTo>
                      <a:pt x="15026" y="12532"/>
                      <a:pt x="15040" y="12529"/>
                      <a:pt x="15050" y="12521"/>
                    </a:cubicBezTo>
                    <a:cubicBezTo>
                      <a:pt x="15052" y="12519"/>
                      <a:pt x="15053" y="12517"/>
                      <a:pt x="15055" y="12516"/>
                    </a:cubicBezTo>
                    <a:cubicBezTo>
                      <a:pt x="15093" y="12508"/>
                      <a:pt x="15113" y="12485"/>
                      <a:pt x="15113" y="12461"/>
                    </a:cubicBezTo>
                    <a:cubicBezTo>
                      <a:pt x="15138" y="12434"/>
                      <a:pt x="15157" y="12404"/>
                      <a:pt x="15174" y="12374"/>
                    </a:cubicBezTo>
                    <a:cubicBezTo>
                      <a:pt x="15511" y="12547"/>
                      <a:pt x="15881" y="12697"/>
                      <a:pt x="16325" y="12721"/>
                    </a:cubicBezTo>
                    <a:cubicBezTo>
                      <a:pt x="16592" y="12736"/>
                      <a:pt x="16878" y="12751"/>
                      <a:pt x="17164" y="12751"/>
                    </a:cubicBezTo>
                    <a:cubicBezTo>
                      <a:pt x="17535" y="12751"/>
                      <a:pt x="17905" y="12726"/>
                      <a:pt x="18233" y="12643"/>
                    </a:cubicBezTo>
                    <a:cubicBezTo>
                      <a:pt x="18238" y="12642"/>
                      <a:pt x="18241" y="12639"/>
                      <a:pt x="18245" y="12637"/>
                    </a:cubicBezTo>
                    <a:cubicBezTo>
                      <a:pt x="18280" y="12633"/>
                      <a:pt x="18311" y="12610"/>
                      <a:pt x="18305" y="12587"/>
                    </a:cubicBezTo>
                    <a:cubicBezTo>
                      <a:pt x="18399" y="12518"/>
                      <a:pt x="18408" y="12425"/>
                      <a:pt x="18334" y="12355"/>
                    </a:cubicBezTo>
                    <a:cubicBezTo>
                      <a:pt x="18353" y="12349"/>
                      <a:pt x="18367" y="12338"/>
                      <a:pt x="18365" y="12320"/>
                    </a:cubicBezTo>
                    <a:cubicBezTo>
                      <a:pt x="18355" y="12240"/>
                      <a:pt x="18298" y="12182"/>
                      <a:pt x="18215" y="12136"/>
                    </a:cubicBezTo>
                    <a:cubicBezTo>
                      <a:pt x="18197" y="11757"/>
                      <a:pt x="17326" y="11587"/>
                      <a:pt x="16679" y="11587"/>
                    </a:cubicBezTo>
                    <a:cubicBezTo>
                      <a:pt x="16579" y="11587"/>
                      <a:pt x="16483" y="11592"/>
                      <a:pt x="16398" y="11600"/>
                    </a:cubicBezTo>
                    <a:cubicBezTo>
                      <a:pt x="16563" y="11456"/>
                      <a:pt x="16781" y="11181"/>
                      <a:pt x="16493" y="11128"/>
                    </a:cubicBezTo>
                    <a:cubicBezTo>
                      <a:pt x="16475" y="11125"/>
                      <a:pt x="16456" y="11124"/>
                      <a:pt x="16438" y="11124"/>
                    </a:cubicBezTo>
                    <a:cubicBezTo>
                      <a:pt x="16307" y="11124"/>
                      <a:pt x="16161" y="11196"/>
                      <a:pt x="16075" y="11241"/>
                    </a:cubicBezTo>
                    <a:cubicBezTo>
                      <a:pt x="15807" y="11379"/>
                      <a:pt x="15503" y="11532"/>
                      <a:pt x="15147" y="11573"/>
                    </a:cubicBezTo>
                    <a:cubicBezTo>
                      <a:pt x="15106" y="11518"/>
                      <a:pt x="15047" y="11469"/>
                      <a:pt x="14973" y="11429"/>
                    </a:cubicBezTo>
                    <a:cubicBezTo>
                      <a:pt x="14969" y="11404"/>
                      <a:pt x="14948" y="11382"/>
                      <a:pt x="14902" y="11378"/>
                    </a:cubicBezTo>
                    <a:cubicBezTo>
                      <a:pt x="14641" y="11356"/>
                      <a:pt x="14378" y="11341"/>
                      <a:pt x="14114" y="11328"/>
                    </a:cubicBezTo>
                    <a:cubicBezTo>
                      <a:pt x="14868" y="11199"/>
                      <a:pt x="15660" y="11069"/>
                      <a:pt x="16363" y="10888"/>
                    </a:cubicBezTo>
                    <a:close/>
                    <a:moveTo>
                      <a:pt x="11467" y="12472"/>
                    </a:moveTo>
                    <a:cubicBezTo>
                      <a:pt x="11751" y="12483"/>
                      <a:pt x="12036" y="12491"/>
                      <a:pt x="12322" y="12496"/>
                    </a:cubicBezTo>
                    <a:cubicBezTo>
                      <a:pt x="12948" y="12866"/>
                      <a:pt x="13678" y="13184"/>
                      <a:pt x="14359" y="13515"/>
                    </a:cubicBezTo>
                    <a:cubicBezTo>
                      <a:pt x="14342" y="13657"/>
                      <a:pt x="14354" y="13800"/>
                      <a:pt x="14332" y="13943"/>
                    </a:cubicBezTo>
                    <a:cubicBezTo>
                      <a:pt x="14331" y="13947"/>
                      <a:pt x="14330" y="13952"/>
                      <a:pt x="14329" y="13956"/>
                    </a:cubicBezTo>
                    <a:cubicBezTo>
                      <a:pt x="13407" y="13440"/>
                      <a:pt x="12403" y="12980"/>
                      <a:pt x="11467" y="12472"/>
                    </a:cubicBezTo>
                    <a:close/>
                    <a:moveTo>
                      <a:pt x="20816" y="12519"/>
                    </a:moveTo>
                    <a:cubicBezTo>
                      <a:pt x="20757" y="12727"/>
                      <a:pt x="20709" y="12932"/>
                      <a:pt x="20599" y="13136"/>
                    </a:cubicBezTo>
                    <a:cubicBezTo>
                      <a:pt x="18607" y="13531"/>
                      <a:pt x="16739" y="13745"/>
                      <a:pt x="14542" y="14100"/>
                    </a:cubicBezTo>
                    <a:cubicBezTo>
                      <a:pt x="14544" y="14086"/>
                      <a:pt x="14535" y="14072"/>
                      <a:pt x="14518" y="14062"/>
                    </a:cubicBezTo>
                    <a:cubicBezTo>
                      <a:pt x="14524" y="14033"/>
                      <a:pt x="14530" y="14004"/>
                      <a:pt x="14535" y="13977"/>
                    </a:cubicBezTo>
                    <a:cubicBezTo>
                      <a:pt x="14562" y="13832"/>
                      <a:pt x="14576" y="13675"/>
                      <a:pt x="14537" y="13528"/>
                    </a:cubicBezTo>
                    <a:cubicBezTo>
                      <a:pt x="14538" y="13528"/>
                      <a:pt x="14538" y="13528"/>
                      <a:pt x="14538" y="13528"/>
                    </a:cubicBezTo>
                    <a:cubicBezTo>
                      <a:pt x="14602" y="13529"/>
                      <a:pt x="14667" y="13530"/>
                      <a:pt x="14731" y="13530"/>
                    </a:cubicBezTo>
                    <a:cubicBezTo>
                      <a:pt x="15779" y="13530"/>
                      <a:pt x="16778" y="13315"/>
                      <a:pt x="17763" y="13105"/>
                    </a:cubicBezTo>
                    <a:cubicBezTo>
                      <a:pt x="18771" y="12890"/>
                      <a:pt x="19797" y="12708"/>
                      <a:pt x="20816" y="12519"/>
                    </a:cubicBezTo>
                    <a:close/>
                    <a:moveTo>
                      <a:pt x="7642" y="6644"/>
                    </a:moveTo>
                    <a:cubicBezTo>
                      <a:pt x="8014" y="6881"/>
                      <a:pt x="8438" y="7066"/>
                      <a:pt x="8948" y="7224"/>
                    </a:cubicBezTo>
                    <a:cubicBezTo>
                      <a:pt x="9385" y="7360"/>
                      <a:pt x="9891" y="7461"/>
                      <a:pt x="10412" y="7511"/>
                    </a:cubicBezTo>
                    <a:cubicBezTo>
                      <a:pt x="11141" y="8009"/>
                      <a:pt x="10941" y="8707"/>
                      <a:pt x="10973" y="9336"/>
                    </a:cubicBezTo>
                    <a:cubicBezTo>
                      <a:pt x="10997" y="9819"/>
                      <a:pt x="11043" y="10306"/>
                      <a:pt x="11155" y="10785"/>
                    </a:cubicBezTo>
                    <a:cubicBezTo>
                      <a:pt x="10420" y="10925"/>
                      <a:pt x="9584" y="11083"/>
                      <a:pt x="8791" y="11083"/>
                    </a:cubicBezTo>
                    <a:cubicBezTo>
                      <a:pt x="8652" y="11083"/>
                      <a:pt x="8515" y="11078"/>
                      <a:pt x="8380" y="11067"/>
                    </a:cubicBezTo>
                    <a:cubicBezTo>
                      <a:pt x="8298" y="10699"/>
                      <a:pt x="8148" y="10340"/>
                      <a:pt x="8091" y="9969"/>
                    </a:cubicBezTo>
                    <a:cubicBezTo>
                      <a:pt x="8045" y="9667"/>
                      <a:pt x="8076" y="9363"/>
                      <a:pt x="7958" y="9067"/>
                    </a:cubicBezTo>
                    <a:cubicBezTo>
                      <a:pt x="7948" y="9044"/>
                      <a:pt x="7916" y="9033"/>
                      <a:pt x="7884" y="9033"/>
                    </a:cubicBezTo>
                    <a:cubicBezTo>
                      <a:pt x="7845" y="9033"/>
                      <a:pt x="7805" y="9050"/>
                      <a:pt x="7807" y="9079"/>
                    </a:cubicBezTo>
                    <a:cubicBezTo>
                      <a:pt x="7869" y="9767"/>
                      <a:pt x="7896" y="10436"/>
                      <a:pt x="8203" y="11105"/>
                    </a:cubicBezTo>
                    <a:cubicBezTo>
                      <a:pt x="8203" y="11106"/>
                      <a:pt x="8205" y="11107"/>
                      <a:pt x="8205" y="11108"/>
                    </a:cubicBezTo>
                    <a:cubicBezTo>
                      <a:pt x="8204" y="11121"/>
                      <a:pt x="8214" y="11134"/>
                      <a:pt x="8242" y="11142"/>
                    </a:cubicBezTo>
                    <a:cubicBezTo>
                      <a:pt x="8324" y="11165"/>
                      <a:pt x="8407" y="11181"/>
                      <a:pt x="8491" y="11191"/>
                    </a:cubicBezTo>
                    <a:cubicBezTo>
                      <a:pt x="8845" y="11831"/>
                      <a:pt x="9135" y="12292"/>
                      <a:pt x="10302" y="12401"/>
                    </a:cubicBezTo>
                    <a:cubicBezTo>
                      <a:pt x="10417" y="12411"/>
                      <a:pt x="10534" y="12419"/>
                      <a:pt x="10650" y="12428"/>
                    </a:cubicBezTo>
                    <a:cubicBezTo>
                      <a:pt x="10957" y="12650"/>
                      <a:pt x="11287" y="12867"/>
                      <a:pt x="11630" y="13079"/>
                    </a:cubicBezTo>
                    <a:cubicBezTo>
                      <a:pt x="10699" y="13457"/>
                      <a:pt x="9637" y="13777"/>
                      <a:pt x="8586" y="13989"/>
                    </a:cubicBezTo>
                    <a:cubicBezTo>
                      <a:pt x="7963" y="14115"/>
                      <a:pt x="7078" y="14268"/>
                      <a:pt x="6274" y="14268"/>
                    </a:cubicBezTo>
                    <a:cubicBezTo>
                      <a:pt x="5795" y="14268"/>
                      <a:pt x="5344" y="14214"/>
                      <a:pt x="4995" y="14067"/>
                    </a:cubicBezTo>
                    <a:cubicBezTo>
                      <a:pt x="5075" y="13905"/>
                      <a:pt x="5093" y="13722"/>
                      <a:pt x="5118" y="13555"/>
                    </a:cubicBezTo>
                    <a:cubicBezTo>
                      <a:pt x="5128" y="13482"/>
                      <a:pt x="5134" y="13409"/>
                      <a:pt x="5135" y="13335"/>
                    </a:cubicBezTo>
                    <a:cubicBezTo>
                      <a:pt x="5225" y="13436"/>
                      <a:pt x="5319" y="13534"/>
                      <a:pt x="5427" y="13626"/>
                    </a:cubicBezTo>
                    <a:cubicBezTo>
                      <a:pt x="5442" y="13639"/>
                      <a:pt x="5463" y="13644"/>
                      <a:pt x="5484" y="13644"/>
                    </a:cubicBezTo>
                    <a:cubicBezTo>
                      <a:pt x="5532" y="13644"/>
                      <a:pt x="5578" y="13615"/>
                      <a:pt x="5544" y="13584"/>
                    </a:cubicBezTo>
                    <a:cubicBezTo>
                      <a:pt x="5358" y="13414"/>
                      <a:pt x="5206" y="13226"/>
                      <a:pt x="5078" y="13026"/>
                    </a:cubicBezTo>
                    <a:cubicBezTo>
                      <a:pt x="5074" y="13017"/>
                      <a:pt x="5072" y="13007"/>
                      <a:pt x="5068" y="12997"/>
                    </a:cubicBezTo>
                    <a:cubicBezTo>
                      <a:pt x="5064" y="12990"/>
                      <a:pt x="5057" y="12986"/>
                      <a:pt x="5049" y="12982"/>
                    </a:cubicBezTo>
                    <a:cubicBezTo>
                      <a:pt x="4435" y="11980"/>
                      <a:pt x="4489" y="10676"/>
                      <a:pt x="4789" y="9706"/>
                    </a:cubicBezTo>
                    <a:lnTo>
                      <a:pt x="4789" y="9706"/>
                    </a:lnTo>
                    <a:cubicBezTo>
                      <a:pt x="5149" y="8540"/>
                      <a:pt x="5984" y="7304"/>
                      <a:pt x="7642" y="6644"/>
                    </a:cubicBezTo>
                    <a:close/>
                    <a:moveTo>
                      <a:pt x="10921" y="12447"/>
                    </a:moveTo>
                    <a:cubicBezTo>
                      <a:pt x="11019" y="12453"/>
                      <a:pt x="11118" y="12456"/>
                      <a:pt x="11216" y="12461"/>
                    </a:cubicBezTo>
                    <a:cubicBezTo>
                      <a:pt x="11680" y="12793"/>
                      <a:pt x="12285" y="13061"/>
                      <a:pt x="12827" y="13342"/>
                    </a:cubicBezTo>
                    <a:cubicBezTo>
                      <a:pt x="13312" y="13593"/>
                      <a:pt x="13792" y="13852"/>
                      <a:pt x="14296" y="14090"/>
                    </a:cubicBezTo>
                    <a:cubicBezTo>
                      <a:pt x="14270" y="14178"/>
                      <a:pt x="14241" y="14267"/>
                      <a:pt x="14237" y="14354"/>
                    </a:cubicBezTo>
                    <a:cubicBezTo>
                      <a:pt x="13484" y="13907"/>
                      <a:pt x="12725" y="13447"/>
                      <a:pt x="11946" y="13006"/>
                    </a:cubicBezTo>
                    <a:lnTo>
                      <a:pt x="11946" y="13006"/>
                    </a:lnTo>
                    <a:cubicBezTo>
                      <a:pt x="11939" y="12999"/>
                      <a:pt x="11930" y="12994"/>
                      <a:pt x="11919" y="12990"/>
                    </a:cubicBezTo>
                    <a:cubicBezTo>
                      <a:pt x="11590" y="12805"/>
                      <a:pt x="11257" y="12624"/>
                      <a:pt x="10921" y="12447"/>
                    </a:cubicBezTo>
                    <a:close/>
                    <a:moveTo>
                      <a:pt x="20631" y="13265"/>
                    </a:moveTo>
                    <a:cubicBezTo>
                      <a:pt x="20636" y="13275"/>
                      <a:pt x="20642" y="13284"/>
                      <a:pt x="20646" y="13294"/>
                    </a:cubicBezTo>
                    <a:cubicBezTo>
                      <a:pt x="20661" y="13331"/>
                      <a:pt x="20662" y="13369"/>
                      <a:pt x="20661" y="13408"/>
                    </a:cubicBezTo>
                    <a:cubicBezTo>
                      <a:pt x="18592" y="13735"/>
                      <a:pt x="16974" y="14083"/>
                      <a:pt x="14369" y="14410"/>
                    </a:cubicBezTo>
                    <a:cubicBezTo>
                      <a:pt x="14430" y="14344"/>
                      <a:pt x="14465" y="14268"/>
                      <a:pt x="14489" y="14190"/>
                    </a:cubicBezTo>
                    <a:cubicBezTo>
                      <a:pt x="17016" y="13904"/>
                      <a:pt x="18813" y="13551"/>
                      <a:pt x="20631" y="13265"/>
                    </a:cubicBezTo>
                    <a:close/>
                    <a:moveTo>
                      <a:pt x="11760" y="13159"/>
                    </a:moveTo>
                    <a:cubicBezTo>
                      <a:pt x="12395" y="13545"/>
                      <a:pt x="13072" y="13912"/>
                      <a:pt x="13748" y="14258"/>
                    </a:cubicBezTo>
                    <a:cubicBezTo>
                      <a:pt x="13448" y="14345"/>
                      <a:pt x="13154" y="14433"/>
                      <a:pt x="12858" y="14516"/>
                    </a:cubicBezTo>
                    <a:cubicBezTo>
                      <a:pt x="12164" y="14715"/>
                      <a:pt x="11027" y="14897"/>
                      <a:pt x="9815" y="14897"/>
                    </a:cubicBezTo>
                    <a:cubicBezTo>
                      <a:pt x="8749" y="14897"/>
                      <a:pt x="7624" y="14756"/>
                      <a:pt x="6691" y="14361"/>
                    </a:cubicBezTo>
                    <a:cubicBezTo>
                      <a:pt x="6743" y="14357"/>
                      <a:pt x="6795" y="14353"/>
                      <a:pt x="6847" y="14348"/>
                    </a:cubicBezTo>
                    <a:cubicBezTo>
                      <a:pt x="6852" y="14351"/>
                      <a:pt x="6857" y="14354"/>
                      <a:pt x="6862" y="14358"/>
                    </a:cubicBezTo>
                    <a:cubicBezTo>
                      <a:pt x="6884" y="14351"/>
                      <a:pt x="6908" y="14347"/>
                      <a:pt x="6933" y="14345"/>
                    </a:cubicBezTo>
                    <a:cubicBezTo>
                      <a:pt x="6970" y="14342"/>
                      <a:pt x="7007" y="14340"/>
                      <a:pt x="7044" y="14338"/>
                    </a:cubicBezTo>
                    <a:cubicBezTo>
                      <a:pt x="7038" y="14335"/>
                      <a:pt x="7033" y="14332"/>
                      <a:pt x="7028" y="14330"/>
                    </a:cubicBezTo>
                    <a:cubicBezTo>
                      <a:pt x="7305" y="14300"/>
                      <a:pt x="7575" y="14262"/>
                      <a:pt x="7826" y="14231"/>
                    </a:cubicBezTo>
                    <a:cubicBezTo>
                      <a:pt x="9173" y="14061"/>
                      <a:pt x="10625" y="13651"/>
                      <a:pt x="11760" y="13159"/>
                    </a:cubicBezTo>
                    <a:close/>
                    <a:moveTo>
                      <a:pt x="20049" y="14226"/>
                    </a:moveTo>
                    <a:cubicBezTo>
                      <a:pt x="20784" y="14226"/>
                      <a:pt x="19959" y="14726"/>
                      <a:pt x="19713" y="14828"/>
                    </a:cubicBezTo>
                    <a:cubicBezTo>
                      <a:pt x="19426" y="14946"/>
                      <a:pt x="19116" y="15022"/>
                      <a:pt x="18800" y="15099"/>
                    </a:cubicBezTo>
                    <a:cubicBezTo>
                      <a:pt x="18715" y="14831"/>
                      <a:pt x="18619" y="14563"/>
                      <a:pt x="18505" y="14299"/>
                    </a:cubicBezTo>
                    <a:cubicBezTo>
                      <a:pt x="18627" y="14325"/>
                      <a:pt x="18746" y="14335"/>
                      <a:pt x="18864" y="14335"/>
                    </a:cubicBezTo>
                    <a:cubicBezTo>
                      <a:pt x="19233" y="14335"/>
                      <a:pt x="19594" y="14239"/>
                      <a:pt x="19992" y="14227"/>
                    </a:cubicBezTo>
                    <a:cubicBezTo>
                      <a:pt x="20012" y="14226"/>
                      <a:pt x="20031" y="14226"/>
                      <a:pt x="20049" y="14226"/>
                    </a:cubicBezTo>
                    <a:close/>
                    <a:moveTo>
                      <a:pt x="5239" y="14276"/>
                    </a:moveTo>
                    <a:cubicBezTo>
                      <a:pt x="5524" y="14355"/>
                      <a:pt x="5837" y="14383"/>
                      <a:pt x="6160" y="14383"/>
                    </a:cubicBezTo>
                    <a:cubicBezTo>
                      <a:pt x="6259" y="14383"/>
                      <a:pt x="6358" y="14381"/>
                      <a:pt x="6458" y="14376"/>
                    </a:cubicBezTo>
                    <a:cubicBezTo>
                      <a:pt x="7273" y="14964"/>
                      <a:pt x="9318" y="15058"/>
                      <a:pt x="10341" y="15058"/>
                    </a:cubicBezTo>
                    <a:cubicBezTo>
                      <a:pt x="10669" y="15058"/>
                      <a:pt x="10892" y="15048"/>
                      <a:pt x="10935" y="15042"/>
                    </a:cubicBezTo>
                    <a:cubicBezTo>
                      <a:pt x="10707" y="15135"/>
                      <a:pt x="10489" y="15234"/>
                      <a:pt x="10294" y="15341"/>
                    </a:cubicBezTo>
                    <a:cubicBezTo>
                      <a:pt x="7495" y="15310"/>
                      <a:pt x="5762" y="15251"/>
                      <a:pt x="2887" y="15148"/>
                    </a:cubicBezTo>
                    <a:cubicBezTo>
                      <a:pt x="3251" y="15042"/>
                      <a:pt x="3598" y="14890"/>
                      <a:pt x="3933" y="14770"/>
                    </a:cubicBezTo>
                    <a:cubicBezTo>
                      <a:pt x="4372" y="14612"/>
                      <a:pt x="4833" y="14466"/>
                      <a:pt x="5239" y="14276"/>
                    </a:cubicBezTo>
                    <a:close/>
                    <a:moveTo>
                      <a:pt x="4857" y="13904"/>
                    </a:moveTo>
                    <a:cubicBezTo>
                      <a:pt x="4847" y="13971"/>
                      <a:pt x="4841" y="14037"/>
                      <a:pt x="4851" y="14102"/>
                    </a:cubicBezTo>
                    <a:cubicBezTo>
                      <a:pt x="4852" y="14109"/>
                      <a:pt x="4858" y="14113"/>
                      <a:pt x="4862" y="14118"/>
                    </a:cubicBezTo>
                    <a:cubicBezTo>
                      <a:pt x="4863" y="14130"/>
                      <a:pt x="4873" y="14141"/>
                      <a:pt x="4889" y="14149"/>
                    </a:cubicBezTo>
                    <a:cubicBezTo>
                      <a:pt x="4946" y="14177"/>
                      <a:pt x="5006" y="14200"/>
                      <a:pt x="5066" y="14222"/>
                    </a:cubicBezTo>
                    <a:cubicBezTo>
                      <a:pt x="4632" y="14340"/>
                      <a:pt x="4222" y="14497"/>
                      <a:pt x="3811" y="14640"/>
                    </a:cubicBezTo>
                    <a:cubicBezTo>
                      <a:pt x="3347" y="14801"/>
                      <a:pt x="2791" y="14941"/>
                      <a:pt x="2413" y="15174"/>
                    </a:cubicBezTo>
                    <a:cubicBezTo>
                      <a:pt x="2370" y="15200"/>
                      <a:pt x="2406" y="15244"/>
                      <a:pt x="2461" y="15244"/>
                    </a:cubicBezTo>
                    <a:cubicBezTo>
                      <a:pt x="2466" y="15244"/>
                      <a:pt x="2472" y="15243"/>
                      <a:pt x="2478" y="15242"/>
                    </a:cubicBezTo>
                    <a:cubicBezTo>
                      <a:pt x="2484" y="15241"/>
                      <a:pt x="2489" y="15240"/>
                      <a:pt x="2495" y="15239"/>
                    </a:cubicBezTo>
                    <a:cubicBezTo>
                      <a:pt x="2501" y="15240"/>
                      <a:pt x="2505" y="15242"/>
                      <a:pt x="2512" y="15242"/>
                    </a:cubicBezTo>
                    <a:cubicBezTo>
                      <a:pt x="5098" y="15439"/>
                      <a:pt x="7786" y="15443"/>
                      <a:pt x="10390" y="15487"/>
                    </a:cubicBezTo>
                    <a:cubicBezTo>
                      <a:pt x="10391" y="15487"/>
                      <a:pt x="10393" y="15487"/>
                      <a:pt x="10394" y="15487"/>
                    </a:cubicBezTo>
                    <a:cubicBezTo>
                      <a:pt x="10477" y="15487"/>
                      <a:pt x="10510" y="15443"/>
                      <a:pt x="10497" y="15403"/>
                    </a:cubicBezTo>
                    <a:cubicBezTo>
                      <a:pt x="10701" y="15322"/>
                      <a:pt x="10893" y="15224"/>
                      <a:pt x="11086" y="15137"/>
                    </a:cubicBezTo>
                    <a:cubicBezTo>
                      <a:pt x="11217" y="15078"/>
                      <a:pt x="11345" y="15018"/>
                      <a:pt x="11471" y="14956"/>
                    </a:cubicBezTo>
                    <a:cubicBezTo>
                      <a:pt x="12312" y="14803"/>
                      <a:pt x="13139" y="14577"/>
                      <a:pt x="13884" y="14358"/>
                    </a:cubicBezTo>
                    <a:cubicBezTo>
                      <a:pt x="13896" y="14354"/>
                      <a:pt x="13907" y="14349"/>
                      <a:pt x="13916" y="14343"/>
                    </a:cubicBezTo>
                    <a:cubicBezTo>
                      <a:pt x="13988" y="14379"/>
                      <a:pt x="14060" y="14416"/>
                      <a:pt x="14131" y="14452"/>
                    </a:cubicBezTo>
                    <a:cubicBezTo>
                      <a:pt x="12882" y="14821"/>
                      <a:pt x="11670" y="15246"/>
                      <a:pt x="10449" y="15649"/>
                    </a:cubicBezTo>
                    <a:cubicBezTo>
                      <a:pt x="10443" y="15648"/>
                      <a:pt x="10438" y="15647"/>
                      <a:pt x="10433" y="15647"/>
                    </a:cubicBezTo>
                    <a:cubicBezTo>
                      <a:pt x="10414" y="15647"/>
                      <a:pt x="10396" y="15652"/>
                      <a:pt x="10382" y="15660"/>
                    </a:cubicBezTo>
                    <a:cubicBezTo>
                      <a:pt x="10377" y="15659"/>
                      <a:pt x="10372" y="15658"/>
                      <a:pt x="10367" y="15658"/>
                    </a:cubicBezTo>
                    <a:cubicBezTo>
                      <a:pt x="7126" y="15519"/>
                      <a:pt x="3864" y="15586"/>
                      <a:pt x="619" y="15465"/>
                    </a:cubicBezTo>
                    <a:cubicBezTo>
                      <a:pt x="2017" y="14930"/>
                      <a:pt x="3511" y="14490"/>
                      <a:pt x="4857" y="13904"/>
                    </a:cubicBezTo>
                    <a:close/>
                    <a:moveTo>
                      <a:pt x="18206" y="13961"/>
                    </a:moveTo>
                    <a:cubicBezTo>
                      <a:pt x="18229" y="14037"/>
                      <a:pt x="18256" y="14113"/>
                      <a:pt x="18280" y="14189"/>
                    </a:cubicBezTo>
                    <a:cubicBezTo>
                      <a:pt x="18266" y="14204"/>
                      <a:pt x="18269" y="14224"/>
                      <a:pt x="18296" y="14238"/>
                    </a:cubicBezTo>
                    <a:cubicBezTo>
                      <a:pt x="18499" y="14857"/>
                      <a:pt x="18729" y="15472"/>
                      <a:pt x="18890" y="16098"/>
                    </a:cubicBezTo>
                    <a:cubicBezTo>
                      <a:pt x="18891" y="16100"/>
                      <a:pt x="18893" y="16102"/>
                      <a:pt x="18895" y="16104"/>
                    </a:cubicBezTo>
                    <a:cubicBezTo>
                      <a:pt x="18754" y="16187"/>
                      <a:pt x="18642" y="16277"/>
                      <a:pt x="18449" y="16332"/>
                    </a:cubicBezTo>
                    <a:cubicBezTo>
                      <a:pt x="18214" y="16398"/>
                      <a:pt x="17965" y="16404"/>
                      <a:pt x="17716" y="16424"/>
                    </a:cubicBezTo>
                    <a:cubicBezTo>
                      <a:pt x="17712" y="16415"/>
                      <a:pt x="17706" y="16406"/>
                      <a:pt x="17696" y="16398"/>
                    </a:cubicBezTo>
                    <a:cubicBezTo>
                      <a:pt x="17401" y="16164"/>
                      <a:pt x="17166" y="15906"/>
                      <a:pt x="16947" y="15643"/>
                    </a:cubicBezTo>
                    <a:cubicBezTo>
                      <a:pt x="16945" y="15639"/>
                      <a:pt x="16942" y="15635"/>
                      <a:pt x="16938" y="15632"/>
                    </a:cubicBezTo>
                    <a:cubicBezTo>
                      <a:pt x="16569" y="15187"/>
                      <a:pt x="16241" y="14727"/>
                      <a:pt x="15737" y="14341"/>
                    </a:cubicBezTo>
                    <a:cubicBezTo>
                      <a:pt x="16563" y="14232"/>
                      <a:pt x="17387" y="14100"/>
                      <a:pt x="18206" y="13961"/>
                    </a:cubicBezTo>
                    <a:close/>
                    <a:moveTo>
                      <a:pt x="19984" y="16011"/>
                    </a:moveTo>
                    <a:cubicBezTo>
                      <a:pt x="20040" y="16011"/>
                      <a:pt x="20095" y="16012"/>
                      <a:pt x="20152" y="16015"/>
                    </a:cubicBezTo>
                    <a:cubicBezTo>
                      <a:pt x="20444" y="16028"/>
                      <a:pt x="20760" y="16065"/>
                      <a:pt x="20988" y="16190"/>
                    </a:cubicBezTo>
                    <a:cubicBezTo>
                      <a:pt x="21081" y="16241"/>
                      <a:pt x="21134" y="16307"/>
                      <a:pt x="21191" y="16372"/>
                    </a:cubicBezTo>
                    <a:cubicBezTo>
                      <a:pt x="21011" y="16642"/>
                      <a:pt x="20325" y="16868"/>
                      <a:pt x="19919" y="16995"/>
                    </a:cubicBezTo>
                    <a:cubicBezTo>
                      <a:pt x="19522" y="17120"/>
                      <a:pt x="19137" y="17163"/>
                      <a:pt x="18720" y="17163"/>
                    </a:cubicBezTo>
                    <a:cubicBezTo>
                      <a:pt x="18618" y="17163"/>
                      <a:pt x="18514" y="17161"/>
                      <a:pt x="18408" y="17156"/>
                    </a:cubicBezTo>
                    <a:cubicBezTo>
                      <a:pt x="18343" y="17028"/>
                      <a:pt x="18202" y="16906"/>
                      <a:pt x="18090" y="16793"/>
                    </a:cubicBezTo>
                    <a:cubicBezTo>
                      <a:pt x="18002" y="16703"/>
                      <a:pt x="17914" y="16609"/>
                      <a:pt x="17810" y="16526"/>
                    </a:cubicBezTo>
                    <a:cubicBezTo>
                      <a:pt x="17821" y="16526"/>
                      <a:pt x="17832" y="16526"/>
                      <a:pt x="17844" y="16526"/>
                    </a:cubicBezTo>
                    <a:cubicBezTo>
                      <a:pt x="18325" y="16526"/>
                      <a:pt x="19000" y="16381"/>
                      <a:pt x="19078" y="16089"/>
                    </a:cubicBezTo>
                    <a:cubicBezTo>
                      <a:pt x="19079" y="16084"/>
                      <a:pt x="19077" y="16081"/>
                      <a:pt x="19076" y="16077"/>
                    </a:cubicBezTo>
                    <a:cubicBezTo>
                      <a:pt x="19076" y="16076"/>
                      <a:pt x="19076" y="16074"/>
                      <a:pt x="19076" y="16073"/>
                    </a:cubicBezTo>
                    <a:cubicBezTo>
                      <a:pt x="19382" y="16047"/>
                      <a:pt x="19675" y="16011"/>
                      <a:pt x="19984" y="16011"/>
                    </a:cubicBezTo>
                    <a:close/>
                    <a:moveTo>
                      <a:pt x="15926" y="14765"/>
                    </a:moveTo>
                    <a:cubicBezTo>
                      <a:pt x="16040" y="14911"/>
                      <a:pt x="16157" y="15057"/>
                      <a:pt x="16277" y="15203"/>
                    </a:cubicBezTo>
                    <a:cubicBezTo>
                      <a:pt x="16276" y="15204"/>
                      <a:pt x="16275" y="15205"/>
                      <a:pt x="16275" y="15207"/>
                    </a:cubicBezTo>
                    <a:cubicBezTo>
                      <a:pt x="15992" y="16531"/>
                      <a:pt x="15974" y="17899"/>
                      <a:pt x="15877" y="19234"/>
                    </a:cubicBezTo>
                    <a:cubicBezTo>
                      <a:pt x="14394" y="19685"/>
                      <a:pt x="12816" y="20094"/>
                      <a:pt x="11410" y="20631"/>
                    </a:cubicBezTo>
                    <a:cubicBezTo>
                      <a:pt x="11410" y="19237"/>
                      <a:pt x="11598" y="17631"/>
                      <a:pt x="11298" y="16200"/>
                    </a:cubicBezTo>
                    <a:cubicBezTo>
                      <a:pt x="12869" y="15763"/>
                      <a:pt x="14392" y="15248"/>
                      <a:pt x="15926" y="14765"/>
                    </a:cubicBezTo>
                    <a:close/>
                    <a:moveTo>
                      <a:pt x="15607" y="14358"/>
                    </a:moveTo>
                    <a:cubicBezTo>
                      <a:pt x="15681" y="14452"/>
                      <a:pt x="15756" y="14548"/>
                      <a:pt x="15830" y="14643"/>
                    </a:cubicBezTo>
                    <a:cubicBezTo>
                      <a:pt x="14280" y="15134"/>
                      <a:pt x="12694" y="15600"/>
                      <a:pt x="11185" y="16139"/>
                    </a:cubicBezTo>
                    <a:cubicBezTo>
                      <a:pt x="11140" y="16155"/>
                      <a:pt x="11145" y="16184"/>
                      <a:pt x="11172" y="16202"/>
                    </a:cubicBezTo>
                    <a:cubicBezTo>
                      <a:pt x="11277" y="17684"/>
                      <a:pt x="11196" y="19147"/>
                      <a:pt x="11213" y="20628"/>
                    </a:cubicBezTo>
                    <a:cubicBezTo>
                      <a:pt x="11214" y="20659"/>
                      <a:pt x="11252" y="20679"/>
                      <a:pt x="11295" y="20686"/>
                    </a:cubicBezTo>
                    <a:cubicBezTo>
                      <a:pt x="11289" y="20704"/>
                      <a:pt x="11307" y="20725"/>
                      <a:pt x="11338" y="20725"/>
                    </a:cubicBezTo>
                    <a:cubicBezTo>
                      <a:pt x="11344" y="20725"/>
                      <a:pt x="11350" y="20725"/>
                      <a:pt x="11356" y="20723"/>
                    </a:cubicBezTo>
                    <a:cubicBezTo>
                      <a:pt x="12926" y="20358"/>
                      <a:pt x="14432" y="19821"/>
                      <a:pt x="15935" y="19356"/>
                    </a:cubicBezTo>
                    <a:cubicBezTo>
                      <a:pt x="15948" y="19359"/>
                      <a:pt x="15961" y="19360"/>
                      <a:pt x="15975" y="19360"/>
                    </a:cubicBezTo>
                    <a:cubicBezTo>
                      <a:pt x="16024" y="19360"/>
                      <a:pt x="16074" y="19341"/>
                      <a:pt x="16087" y="19306"/>
                    </a:cubicBezTo>
                    <a:cubicBezTo>
                      <a:pt x="16130" y="19285"/>
                      <a:pt x="16127" y="19251"/>
                      <a:pt x="16098" y="19227"/>
                    </a:cubicBezTo>
                    <a:cubicBezTo>
                      <a:pt x="16230" y="17948"/>
                      <a:pt x="16438" y="16643"/>
                      <a:pt x="16409" y="15361"/>
                    </a:cubicBezTo>
                    <a:cubicBezTo>
                      <a:pt x="16523" y="15495"/>
                      <a:pt x="16639" y="15628"/>
                      <a:pt x="16761" y="15758"/>
                    </a:cubicBezTo>
                    <a:cubicBezTo>
                      <a:pt x="16628" y="17096"/>
                      <a:pt x="16606" y="17990"/>
                      <a:pt x="16485" y="19536"/>
                    </a:cubicBezTo>
                    <a:cubicBezTo>
                      <a:pt x="15514" y="19831"/>
                      <a:pt x="14587" y="20185"/>
                      <a:pt x="13625" y="20492"/>
                    </a:cubicBezTo>
                    <a:cubicBezTo>
                      <a:pt x="12685" y="20793"/>
                      <a:pt x="11695" y="21045"/>
                      <a:pt x="10768" y="21361"/>
                    </a:cubicBezTo>
                    <a:cubicBezTo>
                      <a:pt x="10742" y="20433"/>
                      <a:pt x="10618" y="19506"/>
                      <a:pt x="10585" y="18578"/>
                    </a:cubicBezTo>
                    <a:cubicBezTo>
                      <a:pt x="10551" y="17645"/>
                      <a:pt x="10644" y="16690"/>
                      <a:pt x="10514" y="15759"/>
                    </a:cubicBezTo>
                    <a:cubicBezTo>
                      <a:pt x="11770" y="15344"/>
                      <a:pt x="13054" y="14948"/>
                      <a:pt x="14278" y="14497"/>
                    </a:cubicBezTo>
                    <a:cubicBezTo>
                      <a:pt x="14289" y="14502"/>
                      <a:pt x="14303" y="14504"/>
                      <a:pt x="14317" y="14504"/>
                    </a:cubicBezTo>
                    <a:cubicBezTo>
                      <a:pt x="14321" y="14504"/>
                      <a:pt x="14326" y="14504"/>
                      <a:pt x="14330" y="14504"/>
                    </a:cubicBezTo>
                    <a:cubicBezTo>
                      <a:pt x="14755" y="14463"/>
                      <a:pt x="15181" y="14413"/>
                      <a:pt x="15607" y="14358"/>
                    </a:cubicBezTo>
                    <a:close/>
                    <a:moveTo>
                      <a:pt x="403" y="15561"/>
                    </a:moveTo>
                    <a:cubicBezTo>
                      <a:pt x="1971" y="15712"/>
                      <a:pt x="3583" y="15689"/>
                      <a:pt x="5167" y="15710"/>
                    </a:cubicBezTo>
                    <a:cubicBezTo>
                      <a:pt x="6633" y="15731"/>
                      <a:pt x="8109" y="15782"/>
                      <a:pt x="9579" y="15782"/>
                    </a:cubicBezTo>
                    <a:cubicBezTo>
                      <a:pt x="9831" y="15782"/>
                      <a:pt x="10084" y="15781"/>
                      <a:pt x="10336" y="15777"/>
                    </a:cubicBezTo>
                    <a:cubicBezTo>
                      <a:pt x="10338" y="15778"/>
                      <a:pt x="10341" y="15779"/>
                      <a:pt x="10344" y="15780"/>
                    </a:cubicBezTo>
                    <a:cubicBezTo>
                      <a:pt x="10318" y="17024"/>
                      <a:pt x="10285" y="17658"/>
                      <a:pt x="10324" y="18578"/>
                    </a:cubicBezTo>
                    <a:cubicBezTo>
                      <a:pt x="10363" y="19518"/>
                      <a:pt x="10373" y="20471"/>
                      <a:pt x="10535" y="21407"/>
                    </a:cubicBezTo>
                    <a:cubicBezTo>
                      <a:pt x="9565" y="21419"/>
                      <a:pt x="8595" y="21427"/>
                      <a:pt x="7624" y="21427"/>
                    </a:cubicBezTo>
                    <a:cubicBezTo>
                      <a:pt x="6900" y="21427"/>
                      <a:pt x="6175" y="21423"/>
                      <a:pt x="5450" y="21413"/>
                    </a:cubicBezTo>
                    <a:lnTo>
                      <a:pt x="5450" y="21413"/>
                    </a:lnTo>
                    <a:cubicBezTo>
                      <a:pt x="3763" y="21389"/>
                      <a:pt x="2068" y="21286"/>
                      <a:pt x="381" y="21286"/>
                    </a:cubicBezTo>
                    <a:cubicBezTo>
                      <a:pt x="341" y="21286"/>
                      <a:pt x="300" y="21286"/>
                      <a:pt x="260" y="21287"/>
                    </a:cubicBezTo>
                    <a:cubicBezTo>
                      <a:pt x="210" y="19237"/>
                      <a:pt x="328" y="17625"/>
                      <a:pt x="403" y="15561"/>
                    </a:cubicBezTo>
                    <a:close/>
                    <a:moveTo>
                      <a:pt x="11350" y="0"/>
                    </a:moveTo>
                    <a:cubicBezTo>
                      <a:pt x="11211" y="0"/>
                      <a:pt x="11069" y="3"/>
                      <a:pt x="10922" y="10"/>
                    </a:cubicBezTo>
                    <a:cubicBezTo>
                      <a:pt x="9938" y="54"/>
                      <a:pt x="9007" y="232"/>
                      <a:pt x="8613" y="836"/>
                    </a:cubicBezTo>
                    <a:cubicBezTo>
                      <a:pt x="8487" y="827"/>
                      <a:pt x="8359" y="823"/>
                      <a:pt x="8231" y="823"/>
                    </a:cubicBezTo>
                    <a:cubicBezTo>
                      <a:pt x="7498" y="823"/>
                      <a:pt x="6744" y="965"/>
                      <a:pt x="6181" y="1253"/>
                    </a:cubicBezTo>
                    <a:cubicBezTo>
                      <a:pt x="5615" y="1543"/>
                      <a:pt x="4990" y="1986"/>
                      <a:pt x="4908" y="2452"/>
                    </a:cubicBezTo>
                    <a:cubicBezTo>
                      <a:pt x="4906" y="2464"/>
                      <a:pt x="4914" y="2471"/>
                      <a:pt x="4925" y="2475"/>
                    </a:cubicBezTo>
                    <a:cubicBezTo>
                      <a:pt x="4936" y="2494"/>
                      <a:pt x="4962" y="2508"/>
                      <a:pt x="4991" y="2508"/>
                    </a:cubicBezTo>
                    <a:cubicBezTo>
                      <a:pt x="5007" y="2508"/>
                      <a:pt x="5024" y="2504"/>
                      <a:pt x="5038" y="2494"/>
                    </a:cubicBezTo>
                    <a:cubicBezTo>
                      <a:pt x="5181" y="2391"/>
                      <a:pt x="5360" y="2318"/>
                      <a:pt x="5574" y="2316"/>
                    </a:cubicBezTo>
                    <a:cubicBezTo>
                      <a:pt x="4789" y="3148"/>
                      <a:pt x="4794" y="4317"/>
                      <a:pt x="5971" y="5005"/>
                    </a:cubicBezTo>
                    <a:cubicBezTo>
                      <a:pt x="5977" y="5291"/>
                      <a:pt x="6156" y="5557"/>
                      <a:pt x="6596" y="5675"/>
                    </a:cubicBezTo>
                    <a:cubicBezTo>
                      <a:pt x="6598" y="5678"/>
                      <a:pt x="6598" y="5681"/>
                      <a:pt x="6600" y="5684"/>
                    </a:cubicBezTo>
                    <a:cubicBezTo>
                      <a:pt x="6881" y="6044"/>
                      <a:pt x="7182" y="6331"/>
                      <a:pt x="7528" y="6568"/>
                    </a:cubicBezTo>
                    <a:cubicBezTo>
                      <a:pt x="5811" y="7040"/>
                      <a:pt x="4962" y="8524"/>
                      <a:pt x="4620" y="9564"/>
                    </a:cubicBezTo>
                    <a:cubicBezTo>
                      <a:pt x="4270" y="10629"/>
                      <a:pt x="4186" y="12045"/>
                      <a:pt x="4954" y="13109"/>
                    </a:cubicBezTo>
                    <a:cubicBezTo>
                      <a:pt x="4953" y="13258"/>
                      <a:pt x="4952" y="13405"/>
                      <a:pt x="4928" y="13555"/>
                    </a:cubicBezTo>
                    <a:cubicBezTo>
                      <a:pt x="4915" y="13635"/>
                      <a:pt x="4893" y="13716"/>
                      <a:pt x="4875" y="13798"/>
                    </a:cubicBezTo>
                    <a:cubicBezTo>
                      <a:pt x="3368" y="14331"/>
                      <a:pt x="1805" y="14843"/>
                      <a:pt x="357" y="15437"/>
                    </a:cubicBezTo>
                    <a:cubicBezTo>
                      <a:pt x="341" y="15431"/>
                      <a:pt x="322" y="15428"/>
                      <a:pt x="304" y="15428"/>
                    </a:cubicBezTo>
                    <a:cubicBezTo>
                      <a:pt x="258" y="15428"/>
                      <a:pt x="211" y="15447"/>
                      <a:pt x="207" y="15485"/>
                    </a:cubicBezTo>
                    <a:cubicBezTo>
                      <a:pt x="-6" y="17408"/>
                      <a:pt x="-11" y="19375"/>
                      <a:pt x="6" y="21303"/>
                    </a:cubicBezTo>
                    <a:cubicBezTo>
                      <a:pt x="6" y="21353"/>
                      <a:pt x="67" y="21378"/>
                      <a:pt x="129" y="21378"/>
                    </a:cubicBezTo>
                    <a:cubicBezTo>
                      <a:pt x="142" y="21378"/>
                      <a:pt x="155" y="21377"/>
                      <a:pt x="168" y="21374"/>
                    </a:cubicBezTo>
                    <a:cubicBezTo>
                      <a:pt x="174" y="21377"/>
                      <a:pt x="180" y="21378"/>
                      <a:pt x="188" y="21379"/>
                    </a:cubicBezTo>
                    <a:cubicBezTo>
                      <a:pt x="2143" y="21551"/>
                      <a:pt x="4167" y="21600"/>
                      <a:pt x="6186" y="21600"/>
                    </a:cubicBezTo>
                    <a:cubicBezTo>
                      <a:pt x="7703" y="21600"/>
                      <a:pt x="9217" y="21573"/>
                      <a:pt x="10698" y="21549"/>
                    </a:cubicBezTo>
                    <a:cubicBezTo>
                      <a:pt x="10768" y="21548"/>
                      <a:pt x="14899" y="20358"/>
                      <a:pt x="16592" y="19610"/>
                    </a:cubicBezTo>
                    <a:cubicBezTo>
                      <a:pt x="16627" y="19605"/>
                      <a:pt x="16660" y="19588"/>
                      <a:pt x="16666" y="19559"/>
                    </a:cubicBezTo>
                    <a:cubicBezTo>
                      <a:pt x="16908" y="18384"/>
                      <a:pt x="16942" y="17145"/>
                      <a:pt x="16951" y="15952"/>
                    </a:cubicBezTo>
                    <a:cubicBezTo>
                      <a:pt x="17138" y="16137"/>
                      <a:pt x="17338" y="16316"/>
                      <a:pt x="17556" y="16484"/>
                    </a:cubicBezTo>
                    <a:cubicBezTo>
                      <a:pt x="17560" y="16488"/>
                      <a:pt x="17564" y="16489"/>
                      <a:pt x="17568" y="16491"/>
                    </a:cubicBezTo>
                    <a:cubicBezTo>
                      <a:pt x="17574" y="16498"/>
                      <a:pt x="17583" y="16504"/>
                      <a:pt x="17595" y="16508"/>
                    </a:cubicBezTo>
                    <a:cubicBezTo>
                      <a:pt x="17678" y="16631"/>
                      <a:pt x="17801" y="16744"/>
                      <a:pt x="17910" y="16857"/>
                    </a:cubicBezTo>
                    <a:cubicBezTo>
                      <a:pt x="18027" y="16979"/>
                      <a:pt x="18127" y="17122"/>
                      <a:pt x="18286" y="17224"/>
                    </a:cubicBezTo>
                    <a:cubicBezTo>
                      <a:pt x="18301" y="17234"/>
                      <a:pt x="18320" y="17239"/>
                      <a:pt x="18338" y="17239"/>
                    </a:cubicBezTo>
                    <a:cubicBezTo>
                      <a:pt x="18347" y="17239"/>
                      <a:pt x="18356" y="17238"/>
                      <a:pt x="18365" y="17236"/>
                    </a:cubicBezTo>
                    <a:cubicBezTo>
                      <a:pt x="18540" y="17277"/>
                      <a:pt x="18720" y="17295"/>
                      <a:pt x="18901" y="17295"/>
                    </a:cubicBezTo>
                    <a:cubicBezTo>
                      <a:pt x="19286" y="17295"/>
                      <a:pt x="19674" y="17214"/>
                      <a:pt x="20019" y="17101"/>
                    </a:cubicBezTo>
                    <a:cubicBezTo>
                      <a:pt x="20387" y="16982"/>
                      <a:pt x="21144" y="16733"/>
                      <a:pt x="21328" y="16456"/>
                    </a:cubicBezTo>
                    <a:cubicBezTo>
                      <a:pt x="21334" y="16454"/>
                      <a:pt x="21339" y="16453"/>
                      <a:pt x="21343" y="16449"/>
                    </a:cubicBezTo>
                    <a:cubicBezTo>
                      <a:pt x="21589" y="16260"/>
                      <a:pt x="21036" y="16021"/>
                      <a:pt x="20791" y="15955"/>
                    </a:cubicBezTo>
                    <a:cubicBezTo>
                      <a:pt x="20567" y="15895"/>
                      <a:pt x="20250" y="15858"/>
                      <a:pt x="19933" y="15858"/>
                    </a:cubicBezTo>
                    <a:cubicBezTo>
                      <a:pt x="19608" y="15858"/>
                      <a:pt x="19282" y="15897"/>
                      <a:pt x="19056" y="15991"/>
                    </a:cubicBezTo>
                    <a:cubicBezTo>
                      <a:pt x="18988" y="15736"/>
                      <a:pt x="18918" y="15479"/>
                      <a:pt x="18839" y="15223"/>
                    </a:cubicBezTo>
                    <a:cubicBezTo>
                      <a:pt x="19494" y="15117"/>
                      <a:pt x="20583" y="14777"/>
                      <a:pt x="20555" y="14303"/>
                    </a:cubicBezTo>
                    <a:cubicBezTo>
                      <a:pt x="20545" y="14145"/>
                      <a:pt x="20395" y="14079"/>
                      <a:pt x="20150" y="14079"/>
                    </a:cubicBezTo>
                    <a:cubicBezTo>
                      <a:pt x="20147" y="14079"/>
                      <a:pt x="20144" y="14079"/>
                      <a:pt x="20140" y="14079"/>
                    </a:cubicBezTo>
                    <a:cubicBezTo>
                      <a:pt x="19909" y="14081"/>
                      <a:pt x="19670" y="14143"/>
                      <a:pt x="19443" y="14170"/>
                    </a:cubicBezTo>
                    <a:cubicBezTo>
                      <a:pt x="19263" y="14192"/>
                      <a:pt x="19099" y="14203"/>
                      <a:pt x="18936" y="14203"/>
                    </a:cubicBezTo>
                    <a:cubicBezTo>
                      <a:pt x="18777" y="14203"/>
                      <a:pt x="18620" y="14193"/>
                      <a:pt x="18452" y="14175"/>
                    </a:cubicBezTo>
                    <a:cubicBezTo>
                      <a:pt x="18416" y="14096"/>
                      <a:pt x="18379" y="14017"/>
                      <a:pt x="18339" y="13939"/>
                    </a:cubicBezTo>
                    <a:cubicBezTo>
                      <a:pt x="19166" y="13798"/>
                      <a:pt x="19987" y="13652"/>
                      <a:pt x="20800" y="13516"/>
                    </a:cubicBezTo>
                    <a:cubicBezTo>
                      <a:pt x="20870" y="13505"/>
                      <a:pt x="20884" y="13464"/>
                      <a:pt x="20863" y="13432"/>
                    </a:cubicBezTo>
                    <a:cubicBezTo>
                      <a:pt x="20867" y="13426"/>
                      <a:pt x="20869" y="13420"/>
                      <a:pt x="20869" y="13413"/>
                    </a:cubicBezTo>
                    <a:cubicBezTo>
                      <a:pt x="20876" y="13344"/>
                      <a:pt x="20855" y="13258"/>
                      <a:pt x="20791" y="13194"/>
                    </a:cubicBezTo>
                    <a:cubicBezTo>
                      <a:pt x="20792" y="13186"/>
                      <a:pt x="20796" y="13179"/>
                      <a:pt x="20794" y="13172"/>
                    </a:cubicBezTo>
                    <a:cubicBezTo>
                      <a:pt x="20920" y="12953"/>
                      <a:pt x="21029" y="12702"/>
                      <a:pt x="21010" y="12468"/>
                    </a:cubicBezTo>
                    <a:cubicBezTo>
                      <a:pt x="21061" y="12457"/>
                      <a:pt x="21100" y="12422"/>
                      <a:pt x="21061" y="12390"/>
                    </a:cubicBezTo>
                    <a:cubicBezTo>
                      <a:pt x="19874" y="11397"/>
                      <a:pt x="18382" y="10891"/>
                      <a:pt x="16394" y="10800"/>
                    </a:cubicBezTo>
                    <a:cubicBezTo>
                      <a:pt x="16392" y="10800"/>
                      <a:pt x="16390" y="10800"/>
                      <a:pt x="16389" y="10800"/>
                    </a:cubicBezTo>
                    <a:cubicBezTo>
                      <a:pt x="16373" y="10800"/>
                      <a:pt x="16358" y="10804"/>
                      <a:pt x="16346" y="10810"/>
                    </a:cubicBezTo>
                    <a:cubicBezTo>
                      <a:pt x="16335" y="10811"/>
                      <a:pt x="16323" y="10812"/>
                      <a:pt x="16311" y="10813"/>
                    </a:cubicBezTo>
                    <a:cubicBezTo>
                      <a:pt x="16308" y="10805"/>
                      <a:pt x="16302" y="10798"/>
                      <a:pt x="16294" y="10792"/>
                    </a:cubicBezTo>
                    <a:cubicBezTo>
                      <a:pt x="15457" y="10140"/>
                      <a:pt x="14484" y="9312"/>
                      <a:pt x="13084" y="9107"/>
                    </a:cubicBezTo>
                    <a:cubicBezTo>
                      <a:pt x="13077" y="9102"/>
                      <a:pt x="13067" y="9099"/>
                      <a:pt x="13053" y="9099"/>
                    </a:cubicBezTo>
                    <a:cubicBezTo>
                      <a:pt x="13051" y="9099"/>
                      <a:pt x="13050" y="9099"/>
                      <a:pt x="13048" y="9099"/>
                    </a:cubicBezTo>
                    <a:cubicBezTo>
                      <a:pt x="12725" y="9117"/>
                      <a:pt x="12396" y="9230"/>
                      <a:pt x="12102" y="9313"/>
                    </a:cubicBezTo>
                    <a:cubicBezTo>
                      <a:pt x="11808" y="9396"/>
                      <a:pt x="11502" y="9482"/>
                      <a:pt x="11236" y="9597"/>
                    </a:cubicBezTo>
                    <a:cubicBezTo>
                      <a:pt x="11213" y="9236"/>
                      <a:pt x="11194" y="8875"/>
                      <a:pt x="11181" y="8513"/>
                    </a:cubicBezTo>
                    <a:cubicBezTo>
                      <a:pt x="11168" y="8140"/>
                      <a:pt x="11098" y="7787"/>
                      <a:pt x="10701" y="7534"/>
                    </a:cubicBezTo>
                    <a:cubicBezTo>
                      <a:pt x="10855" y="7543"/>
                      <a:pt x="11010" y="7548"/>
                      <a:pt x="11164" y="7548"/>
                    </a:cubicBezTo>
                    <a:cubicBezTo>
                      <a:pt x="11598" y="7548"/>
                      <a:pt x="12026" y="7509"/>
                      <a:pt x="12418" y="7423"/>
                    </a:cubicBezTo>
                    <a:cubicBezTo>
                      <a:pt x="14193" y="7035"/>
                      <a:pt x="15143" y="6045"/>
                      <a:pt x="15365" y="4972"/>
                    </a:cubicBezTo>
                    <a:cubicBezTo>
                      <a:pt x="16006" y="4810"/>
                      <a:pt x="16486" y="4157"/>
                      <a:pt x="16361" y="3739"/>
                    </a:cubicBezTo>
                    <a:cubicBezTo>
                      <a:pt x="16836" y="3721"/>
                      <a:pt x="17301" y="3660"/>
                      <a:pt x="17725" y="3530"/>
                    </a:cubicBezTo>
                    <a:cubicBezTo>
                      <a:pt x="19415" y="3014"/>
                      <a:pt x="17467" y="2145"/>
                      <a:pt x="16212" y="1979"/>
                    </a:cubicBezTo>
                    <a:cubicBezTo>
                      <a:pt x="16667" y="1695"/>
                      <a:pt x="17912" y="1088"/>
                      <a:pt x="17495" y="668"/>
                    </a:cubicBezTo>
                    <a:cubicBezTo>
                      <a:pt x="17346" y="519"/>
                      <a:pt x="17042" y="491"/>
                      <a:pt x="16762" y="491"/>
                    </a:cubicBezTo>
                    <a:cubicBezTo>
                      <a:pt x="16663" y="491"/>
                      <a:pt x="16567" y="494"/>
                      <a:pt x="16482" y="497"/>
                    </a:cubicBezTo>
                    <a:cubicBezTo>
                      <a:pt x="15804" y="520"/>
                      <a:pt x="15122" y="627"/>
                      <a:pt x="14491" y="782"/>
                    </a:cubicBezTo>
                    <a:cubicBezTo>
                      <a:pt x="14488" y="780"/>
                      <a:pt x="14487" y="778"/>
                      <a:pt x="14484" y="777"/>
                    </a:cubicBezTo>
                    <a:cubicBezTo>
                      <a:pt x="13521" y="256"/>
                      <a:pt x="12578" y="0"/>
                      <a:pt x="113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4" name="Google Shape;2269;p45"/>
            <p:cNvGrpSpPr/>
            <p:nvPr/>
          </p:nvGrpSpPr>
          <p:grpSpPr>
            <a:xfrm>
              <a:off x="576471" y="482065"/>
              <a:ext cx="507078" cy="360900"/>
              <a:chOff x="0" y="0"/>
              <a:chExt cx="507076" cy="360899"/>
            </a:xfrm>
          </p:grpSpPr>
          <p:sp>
            <p:nvSpPr>
              <p:cNvPr id="229" name="Google Shape;2270;p45"/>
              <p:cNvSpPr/>
              <p:nvPr/>
            </p:nvSpPr>
            <p:spPr>
              <a:xfrm flipH="1" rot="844541">
                <a:off x="13940" y="84831"/>
                <a:ext cx="126607" cy="1302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0" h="21600" fill="norm" stroke="1" extrusionOk="0">
                    <a:moveTo>
                      <a:pt x="8808" y="0"/>
                    </a:moveTo>
                    <a:cubicBezTo>
                      <a:pt x="3814" y="0"/>
                      <a:pt x="52" y="4584"/>
                      <a:pt x="1" y="10794"/>
                    </a:cubicBezTo>
                    <a:cubicBezTo>
                      <a:pt x="-57" y="17267"/>
                      <a:pt x="3968" y="21487"/>
                      <a:pt x="10258" y="21600"/>
                    </a:cubicBezTo>
                    <a:cubicBezTo>
                      <a:pt x="10310" y="21600"/>
                      <a:pt x="10361" y="21600"/>
                      <a:pt x="10412" y="21600"/>
                    </a:cubicBezTo>
                    <a:cubicBezTo>
                      <a:pt x="16485" y="21600"/>
                      <a:pt x="21357" y="16784"/>
                      <a:pt x="21460" y="10681"/>
                    </a:cubicBezTo>
                    <a:cubicBezTo>
                      <a:pt x="21543" y="4289"/>
                      <a:pt x="16812" y="220"/>
                      <a:pt x="9058" y="6"/>
                    </a:cubicBezTo>
                    <a:cubicBezTo>
                      <a:pt x="8975" y="6"/>
                      <a:pt x="8891" y="0"/>
                      <a:pt x="88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0" name="Google Shape;2271;p45"/>
              <p:cNvSpPr/>
              <p:nvPr/>
            </p:nvSpPr>
            <p:spPr>
              <a:xfrm flipH="1" rot="844541">
                <a:off x="196483" y="7697"/>
                <a:ext cx="75450" cy="983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600" fill="norm" stroke="1" extrusionOk="0">
                    <a:moveTo>
                      <a:pt x="10518" y="0"/>
                    </a:moveTo>
                    <a:cubicBezTo>
                      <a:pt x="4016" y="0"/>
                      <a:pt x="142" y="3991"/>
                      <a:pt x="3" y="10792"/>
                    </a:cubicBezTo>
                    <a:cubicBezTo>
                      <a:pt x="-126" y="17094"/>
                      <a:pt x="4295" y="21525"/>
                      <a:pt x="10690" y="21600"/>
                    </a:cubicBezTo>
                    <a:cubicBezTo>
                      <a:pt x="10712" y="21600"/>
                      <a:pt x="10733" y="21600"/>
                      <a:pt x="10744" y="21600"/>
                    </a:cubicBezTo>
                    <a:cubicBezTo>
                      <a:pt x="16914" y="21600"/>
                      <a:pt x="21249" y="16977"/>
                      <a:pt x="21377" y="10226"/>
                    </a:cubicBezTo>
                    <a:cubicBezTo>
                      <a:pt x="21474" y="4382"/>
                      <a:pt x="16785" y="0"/>
                      <a:pt x="105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1" name="Google Shape;2272;p45"/>
              <p:cNvSpPr/>
              <p:nvPr/>
            </p:nvSpPr>
            <p:spPr>
              <a:xfrm flipH="1" rot="844541">
                <a:off x="212955" y="239786"/>
                <a:ext cx="160729" cy="103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5" h="21600" fill="norm" stroke="1" extrusionOk="0">
                    <a:moveTo>
                      <a:pt x="3649" y="6584"/>
                    </a:moveTo>
                    <a:cubicBezTo>
                      <a:pt x="5742" y="6782"/>
                      <a:pt x="7774" y="7052"/>
                      <a:pt x="9786" y="7155"/>
                    </a:cubicBezTo>
                    <a:cubicBezTo>
                      <a:pt x="10479" y="7179"/>
                      <a:pt x="11172" y="7187"/>
                      <a:pt x="11874" y="7187"/>
                    </a:cubicBezTo>
                    <a:cubicBezTo>
                      <a:pt x="13274" y="7187"/>
                      <a:pt x="14717" y="7155"/>
                      <a:pt x="16264" y="7155"/>
                    </a:cubicBezTo>
                    <a:cubicBezTo>
                      <a:pt x="15519" y="13303"/>
                      <a:pt x="14233" y="15048"/>
                      <a:pt x="10574" y="15048"/>
                    </a:cubicBezTo>
                    <a:cubicBezTo>
                      <a:pt x="10365" y="15048"/>
                      <a:pt x="10151" y="15040"/>
                      <a:pt x="9928" y="15032"/>
                    </a:cubicBezTo>
                    <a:cubicBezTo>
                      <a:pt x="6326" y="14834"/>
                      <a:pt x="4214" y="12192"/>
                      <a:pt x="3649" y="6584"/>
                    </a:cubicBezTo>
                    <a:close/>
                    <a:moveTo>
                      <a:pt x="5462" y="0"/>
                    </a:moveTo>
                    <a:cubicBezTo>
                      <a:pt x="3791" y="1111"/>
                      <a:pt x="1319" y="1444"/>
                      <a:pt x="635" y="3506"/>
                    </a:cubicBezTo>
                    <a:cubicBezTo>
                      <a:pt x="-670" y="7361"/>
                      <a:pt x="175" y="11859"/>
                      <a:pt x="1902" y="15468"/>
                    </a:cubicBezTo>
                    <a:cubicBezTo>
                      <a:pt x="2140" y="16016"/>
                      <a:pt x="2448" y="16452"/>
                      <a:pt x="2728" y="16920"/>
                    </a:cubicBezTo>
                    <a:cubicBezTo>
                      <a:pt x="4774" y="19974"/>
                      <a:pt x="7921" y="21600"/>
                      <a:pt x="10972" y="21600"/>
                    </a:cubicBezTo>
                    <a:cubicBezTo>
                      <a:pt x="12990" y="21600"/>
                      <a:pt x="14964" y="20886"/>
                      <a:pt x="16545" y="19395"/>
                    </a:cubicBezTo>
                    <a:cubicBezTo>
                      <a:pt x="18780" y="17332"/>
                      <a:pt x="20930" y="11082"/>
                      <a:pt x="19862" y="7869"/>
                    </a:cubicBezTo>
                    <a:cubicBezTo>
                      <a:pt x="18960" y="5235"/>
                      <a:pt x="16986" y="2499"/>
                      <a:pt x="15258" y="1991"/>
                    </a:cubicBezTo>
                    <a:cubicBezTo>
                      <a:pt x="13986" y="1602"/>
                      <a:pt x="12681" y="1483"/>
                      <a:pt x="11362" y="1483"/>
                    </a:cubicBezTo>
                    <a:cubicBezTo>
                      <a:pt x="9477" y="1483"/>
                      <a:pt x="7565" y="1721"/>
                      <a:pt x="5685" y="1721"/>
                    </a:cubicBezTo>
                    <a:cubicBezTo>
                      <a:pt x="5604" y="1150"/>
                      <a:pt x="5524" y="571"/>
                      <a:pt x="54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2" name="Google Shape;2273;p45"/>
              <p:cNvSpPr/>
              <p:nvPr/>
            </p:nvSpPr>
            <p:spPr>
              <a:xfrm flipH="1" rot="844541">
                <a:off x="341949" y="142353"/>
                <a:ext cx="68749" cy="91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3" h="21600" fill="norm" stroke="1" extrusionOk="0">
                    <a:moveTo>
                      <a:pt x="16017" y="0"/>
                    </a:moveTo>
                    <a:cubicBezTo>
                      <a:pt x="14307" y="259"/>
                      <a:pt x="12104" y="107"/>
                      <a:pt x="10979" y="912"/>
                    </a:cubicBezTo>
                    <a:cubicBezTo>
                      <a:pt x="7865" y="3138"/>
                      <a:pt x="5009" y="5552"/>
                      <a:pt x="2389" y="8136"/>
                    </a:cubicBezTo>
                    <a:cubicBezTo>
                      <a:pt x="-422" y="10880"/>
                      <a:pt x="-1187" y="14340"/>
                      <a:pt x="2490" y="16665"/>
                    </a:cubicBezTo>
                    <a:cubicBezTo>
                      <a:pt x="6065" y="18918"/>
                      <a:pt x="10597" y="20366"/>
                      <a:pt x="14926" y="21546"/>
                    </a:cubicBezTo>
                    <a:cubicBezTo>
                      <a:pt x="15061" y="21582"/>
                      <a:pt x="15196" y="21600"/>
                      <a:pt x="15353" y="21600"/>
                    </a:cubicBezTo>
                    <a:cubicBezTo>
                      <a:pt x="16736" y="21600"/>
                      <a:pt x="18726" y="20134"/>
                      <a:pt x="20413" y="19454"/>
                    </a:cubicBezTo>
                    <a:cubicBezTo>
                      <a:pt x="19165" y="18077"/>
                      <a:pt x="18310" y="16361"/>
                      <a:pt x="16680" y="15449"/>
                    </a:cubicBezTo>
                    <a:cubicBezTo>
                      <a:pt x="14634" y="14278"/>
                      <a:pt x="12025" y="13732"/>
                      <a:pt x="9214" y="12794"/>
                    </a:cubicBezTo>
                    <a:cubicBezTo>
                      <a:pt x="12160" y="9584"/>
                      <a:pt x="14836" y="7152"/>
                      <a:pt x="16680" y="4408"/>
                    </a:cubicBezTo>
                    <a:cubicBezTo>
                      <a:pt x="17411" y="3344"/>
                      <a:pt x="16298" y="1475"/>
                      <a:pt x="160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3" name="Google Shape;2274;p45"/>
              <p:cNvSpPr/>
              <p:nvPr/>
            </p:nvSpPr>
            <p:spPr>
              <a:xfrm flipH="1" rot="844541">
                <a:off x="423566" y="53507"/>
                <a:ext cx="73339" cy="9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7961" y="0"/>
                    </a:moveTo>
                    <a:cubicBezTo>
                      <a:pt x="7456" y="0"/>
                      <a:pt x="6972" y="44"/>
                      <a:pt x="6522" y="132"/>
                    </a:cubicBezTo>
                    <a:cubicBezTo>
                      <a:pt x="4050" y="626"/>
                      <a:pt x="1819" y="3891"/>
                      <a:pt x="655" y="6291"/>
                    </a:cubicBezTo>
                    <a:cubicBezTo>
                      <a:pt x="-323" y="8400"/>
                      <a:pt x="-4" y="11038"/>
                      <a:pt x="325" y="13394"/>
                    </a:cubicBezTo>
                    <a:cubicBezTo>
                      <a:pt x="798" y="17082"/>
                      <a:pt x="2050" y="20771"/>
                      <a:pt x="7500" y="21476"/>
                    </a:cubicBezTo>
                    <a:cubicBezTo>
                      <a:pt x="8104" y="21556"/>
                      <a:pt x="8686" y="21600"/>
                      <a:pt x="9257" y="21600"/>
                    </a:cubicBezTo>
                    <a:cubicBezTo>
                      <a:pt x="13630" y="21600"/>
                      <a:pt x="16553" y="19235"/>
                      <a:pt x="18585" y="16068"/>
                    </a:cubicBezTo>
                    <a:cubicBezTo>
                      <a:pt x="19695" y="14232"/>
                      <a:pt x="20156" y="12132"/>
                      <a:pt x="21277" y="9344"/>
                    </a:cubicBezTo>
                    <a:cubicBezTo>
                      <a:pt x="19838" y="7244"/>
                      <a:pt x="18805" y="4191"/>
                      <a:pt x="16344" y="2603"/>
                    </a:cubicBezTo>
                    <a:cubicBezTo>
                      <a:pt x="14136" y="1209"/>
                      <a:pt x="10730" y="0"/>
                      <a:pt x="79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تجميع"/>
          <p:cNvGrpSpPr/>
          <p:nvPr/>
        </p:nvGrpSpPr>
        <p:grpSpPr>
          <a:xfrm>
            <a:off x="20981" y="-1"/>
            <a:ext cx="24142578" cy="13540699"/>
            <a:chOff x="0" y="0"/>
            <a:chExt cx="24142576" cy="13540697"/>
          </a:xfrm>
        </p:grpSpPr>
        <p:sp>
          <p:nvSpPr>
            <p:cNvPr id="243" name="Google Shape;1124;p37"/>
            <p:cNvSpPr/>
            <p:nvPr/>
          </p:nvSpPr>
          <p:spPr>
            <a:xfrm>
              <a:off x="19882439" y="12973865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124;p37"/>
            <p:cNvSpPr/>
            <p:nvPr/>
          </p:nvSpPr>
          <p:spPr>
            <a:xfrm>
              <a:off x="353198" y="12818054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245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773956" y="12818054"/>
              <a:ext cx="3061062" cy="722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7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66" name="مستوى النص الأول…"/>
          <p:cNvSpPr txBox="1"/>
          <p:nvPr>
            <p:ph type="body" sz="quarter" idx="1"/>
          </p:nvPr>
        </p:nvSpPr>
        <p:spPr>
          <a:xfrm>
            <a:off x="9411799" y="10381133"/>
            <a:ext cx="5560802" cy="1304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52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52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52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52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52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67" name="نص العنوان"/>
          <p:cNvSpPr txBox="1"/>
          <p:nvPr>
            <p:ph type="title"/>
          </p:nvPr>
        </p:nvSpPr>
        <p:spPr>
          <a:xfrm>
            <a:off x="8158933" y="2261125"/>
            <a:ext cx="8095202" cy="4908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>
              <a:lnSpc>
                <a:spcPct val="80000"/>
              </a:lnSpc>
              <a:defRPr b="1" sz="13200"/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268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14100261" y="8620308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_1539.png" descr="IMG_1539.png"/>
          <p:cNvPicPr>
            <a:picLocks noChangeAspect="1"/>
          </p:cNvPicPr>
          <p:nvPr/>
        </p:nvPicPr>
        <p:blipFill>
          <a:blip r:embed="rId3">
            <a:alphaModFix amt="56377"/>
            <a:extLst/>
          </a:blip>
          <a:srcRect l="15748" t="23314" r="15748" b="16740"/>
          <a:stretch>
            <a:fillRect/>
          </a:stretch>
        </p:blipFill>
        <p:spPr>
          <a:xfrm>
            <a:off x="4411885" y="2106126"/>
            <a:ext cx="2361837" cy="2074525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G_3715.jpeg" descr="IMG_37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35" y="860"/>
            <a:ext cx="24168129" cy="135945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3" name="تجميع"/>
          <p:cNvGrpSpPr/>
          <p:nvPr/>
        </p:nvGrpSpPr>
        <p:grpSpPr>
          <a:xfrm>
            <a:off x="23315964" y="11565728"/>
            <a:ext cx="848697" cy="1755191"/>
            <a:chOff x="0" y="0"/>
            <a:chExt cx="848696" cy="1755190"/>
          </a:xfrm>
        </p:grpSpPr>
        <p:grpSp>
          <p:nvGrpSpPr>
            <p:cNvPr id="284" name="Google Shape;1972;p45"/>
            <p:cNvGrpSpPr/>
            <p:nvPr/>
          </p:nvGrpSpPr>
          <p:grpSpPr>
            <a:xfrm>
              <a:off x="35639" y="995459"/>
              <a:ext cx="767961" cy="759732"/>
              <a:chOff x="0" y="0"/>
              <a:chExt cx="767960" cy="759731"/>
            </a:xfrm>
          </p:grpSpPr>
          <p:sp>
            <p:nvSpPr>
              <p:cNvPr id="278" name="Google Shape;1973;p45"/>
              <p:cNvSpPr/>
              <p:nvPr/>
            </p:nvSpPr>
            <p:spPr>
              <a:xfrm>
                <a:off x="88698" y="3633"/>
                <a:ext cx="677751" cy="745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9714" y="0"/>
                    </a:moveTo>
                    <a:cubicBezTo>
                      <a:pt x="9082" y="0"/>
                      <a:pt x="8440" y="90"/>
                      <a:pt x="7830" y="180"/>
                    </a:cubicBezTo>
                    <a:cubicBezTo>
                      <a:pt x="7797" y="185"/>
                      <a:pt x="7765" y="194"/>
                      <a:pt x="7735" y="206"/>
                    </a:cubicBezTo>
                    <a:cubicBezTo>
                      <a:pt x="7346" y="262"/>
                      <a:pt x="6957" y="330"/>
                      <a:pt x="6565" y="390"/>
                    </a:cubicBezTo>
                    <a:cubicBezTo>
                      <a:pt x="6485" y="403"/>
                      <a:pt x="6426" y="431"/>
                      <a:pt x="6382" y="469"/>
                    </a:cubicBezTo>
                    <a:cubicBezTo>
                      <a:pt x="6290" y="488"/>
                      <a:pt x="6197" y="508"/>
                      <a:pt x="6105" y="531"/>
                    </a:cubicBezTo>
                    <a:cubicBezTo>
                      <a:pt x="6099" y="532"/>
                      <a:pt x="6096" y="535"/>
                      <a:pt x="6091" y="536"/>
                    </a:cubicBezTo>
                    <a:cubicBezTo>
                      <a:pt x="6081" y="535"/>
                      <a:pt x="6072" y="535"/>
                      <a:pt x="6062" y="535"/>
                    </a:cubicBezTo>
                    <a:cubicBezTo>
                      <a:pt x="6006" y="535"/>
                      <a:pt x="5950" y="545"/>
                      <a:pt x="5898" y="566"/>
                    </a:cubicBezTo>
                    <a:lnTo>
                      <a:pt x="5812" y="599"/>
                    </a:lnTo>
                    <a:cubicBezTo>
                      <a:pt x="5807" y="600"/>
                      <a:pt x="5803" y="599"/>
                      <a:pt x="5798" y="600"/>
                    </a:cubicBezTo>
                    <a:cubicBezTo>
                      <a:pt x="5437" y="656"/>
                      <a:pt x="5111" y="763"/>
                      <a:pt x="4786" y="915"/>
                    </a:cubicBezTo>
                    <a:cubicBezTo>
                      <a:pt x="4773" y="922"/>
                      <a:pt x="4761" y="930"/>
                      <a:pt x="4749" y="937"/>
                    </a:cubicBezTo>
                    <a:cubicBezTo>
                      <a:pt x="4123" y="1137"/>
                      <a:pt x="3502" y="1344"/>
                      <a:pt x="2907" y="1616"/>
                    </a:cubicBezTo>
                    <a:cubicBezTo>
                      <a:pt x="2784" y="1672"/>
                      <a:pt x="2726" y="1761"/>
                      <a:pt x="2716" y="1855"/>
                    </a:cubicBezTo>
                    <a:cubicBezTo>
                      <a:pt x="2573" y="1907"/>
                      <a:pt x="2440" y="1983"/>
                      <a:pt x="2347" y="2091"/>
                    </a:cubicBezTo>
                    <a:cubicBezTo>
                      <a:pt x="2245" y="2135"/>
                      <a:pt x="2144" y="2179"/>
                      <a:pt x="2040" y="2218"/>
                    </a:cubicBezTo>
                    <a:cubicBezTo>
                      <a:pt x="1940" y="2257"/>
                      <a:pt x="1963" y="2391"/>
                      <a:pt x="2061" y="2391"/>
                    </a:cubicBezTo>
                    <a:cubicBezTo>
                      <a:pt x="2070" y="2391"/>
                      <a:pt x="2080" y="2390"/>
                      <a:pt x="2091" y="2387"/>
                    </a:cubicBezTo>
                    <a:cubicBezTo>
                      <a:pt x="2200" y="2360"/>
                      <a:pt x="2310" y="2338"/>
                      <a:pt x="2419" y="2318"/>
                    </a:cubicBezTo>
                    <a:cubicBezTo>
                      <a:pt x="2426" y="2320"/>
                      <a:pt x="2434" y="2321"/>
                      <a:pt x="2442" y="2321"/>
                    </a:cubicBezTo>
                    <a:cubicBezTo>
                      <a:pt x="2444" y="2321"/>
                      <a:pt x="2447" y="2321"/>
                      <a:pt x="2449" y="2320"/>
                    </a:cubicBezTo>
                    <a:cubicBezTo>
                      <a:pt x="2704" y="2293"/>
                      <a:pt x="2965" y="2324"/>
                      <a:pt x="3215" y="2273"/>
                    </a:cubicBezTo>
                    <a:cubicBezTo>
                      <a:pt x="3325" y="2278"/>
                      <a:pt x="3435" y="2281"/>
                      <a:pt x="3545" y="2281"/>
                    </a:cubicBezTo>
                    <a:cubicBezTo>
                      <a:pt x="3570" y="2281"/>
                      <a:pt x="3594" y="2281"/>
                      <a:pt x="3619" y="2280"/>
                    </a:cubicBezTo>
                    <a:cubicBezTo>
                      <a:pt x="3651" y="2329"/>
                      <a:pt x="3693" y="2370"/>
                      <a:pt x="3751" y="2395"/>
                    </a:cubicBezTo>
                    <a:cubicBezTo>
                      <a:pt x="3857" y="2442"/>
                      <a:pt x="3943" y="2464"/>
                      <a:pt x="4059" y="2478"/>
                    </a:cubicBezTo>
                    <a:cubicBezTo>
                      <a:pt x="4065" y="2478"/>
                      <a:pt x="4071" y="2478"/>
                      <a:pt x="4077" y="2478"/>
                    </a:cubicBezTo>
                    <a:cubicBezTo>
                      <a:pt x="4085" y="2478"/>
                      <a:pt x="4092" y="2478"/>
                      <a:pt x="4100" y="2477"/>
                    </a:cubicBezTo>
                    <a:lnTo>
                      <a:pt x="4240" y="2503"/>
                    </a:lnTo>
                    <a:cubicBezTo>
                      <a:pt x="4291" y="2512"/>
                      <a:pt x="4339" y="2521"/>
                      <a:pt x="4385" y="2528"/>
                    </a:cubicBezTo>
                    <a:cubicBezTo>
                      <a:pt x="4415" y="2587"/>
                      <a:pt x="4468" y="2639"/>
                      <a:pt x="4556" y="2675"/>
                    </a:cubicBezTo>
                    <a:cubicBezTo>
                      <a:pt x="4558" y="2676"/>
                      <a:pt x="4558" y="2677"/>
                      <a:pt x="4561" y="2677"/>
                    </a:cubicBezTo>
                    <a:cubicBezTo>
                      <a:pt x="4533" y="2744"/>
                      <a:pt x="4530" y="2817"/>
                      <a:pt x="4552" y="2886"/>
                    </a:cubicBezTo>
                    <a:cubicBezTo>
                      <a:pt x="4556" y="2899"/>
                      <a:pt x="4559" y="2912"/>
                      <a:pt x="4562" y="2925"/>
                    </a:cubicBezTo>
                    <a:cubicBezTo>
                      <a:pt x="4563" y="2938"/>
                      <a:pt x="4568" y="2968"/>
                      <a:pt x="4571" y="2992"/>
                    </a:cubicBezTo>
                    <a:cubicBezTo>
                      <a:pt x="4530" y="3049"/>
                      <a:pt x="4484" y="3102"/>
                      <a:pt x="4432" y="3151"/>
                    </a:cubicBezTo>
                    <a:cubicBezTo>
                      <a:pt x="4397" y="3183"/>
                      <a:pt x="4399" y="3222"/>
                      <a:pt x="4419" y="3253"/>
                    </a:cubicBezTo>
                    <a:cubicBezTo>
                      <a:pt x="3872" y="3673"/>
                      <a:pt x="3367" y="4176"/>
                      <a:pt x="3728" y="4754"/>
                    </a:cubicBezTo>
                    <a:cubicBezTo>
                      <a:pt x="3795" y="4861"/>
                      <a:pt x="3927" y="4928"/>
                      <a:pt x="4061" y="4928"/>
                    </a:cubicBezTo>
                    <a:cubicBezTo>
                      <a:pt x="4094" y="4928"/>
                      <a:pt x="4128" y="4924"/>
                      <a:pt x="4161" y="4915"/>
                    </a:cubicBezTo>
                    <a:cubicBezTo>
                      <a:pt x="4213" y="4901"/>
                      <a:pt x="4266" y="4884"/>
                      <a:pt x="4319" y="4868"/>
                    </a:cubicBezTo>
                    <a:cubicBezTo>
                      <a:pt x="4893" y="5184"/>
                      <a:pt x="5494" y="4860"/>
                      <a:pt x="5736" y="5576"/>
                    </a:cubicBezTo>
                    <a:cubicBezTo>
                      <a:pt x="5499" y="5944"/>
                      <a:pt x="5382" y="6291"/>
                      <a:pt x="4971" y="6558"/>
                    </a:cubicBezTo>
                    <a:cubicBezTo>
                      <a:pt x="4662" y="6759"/>
                      <a:pt x="4317" y="6920"/>
                      <a:pt x="3973" y="7063"/>
                    </a:cubicBezTo>
                    <a:cubicBezTo>
                      <a:pt x="3319" y="7335"/>
                      <a:pt x="2769" y="7564"/>
                      <a:pt x="2387" y="8145"/>
                    </a:cubicBezTo>
                    <a:cubicBezTo>
                      <a:pt x="2268" y="8324"/>
                      <a:pt x="2370" y="8620"/>
                      <a:pt x="2616" y="8659"/>
                    </a:cubicBezTo>
                    <a:cubicBezTo>
                      <a:pt x="3014" y="8721"/>
                      <a:pt x="3387" y="8837"/>
                      <a:pt x="3752" y="8974"/>
                    </a:cubicBezTo>
                    <a:cubicBezTo>
                      <a:pt x="3590" y="9145"/>
                      <a:pt x="3421" y="9310"/>
                      <a:pt x="3214" y="9437"/>
                    </a:cubicBezTo>
                    <a:cubicBezTo>
                      <a:pt x="3197" y="9447"/>
                      <a:pt x="3181" y="9459"/>
                      <a:pt x="3165" y="9472"/>
                    </a:cubicBezTo>
                    <a:cubicBezTo>
                      <a:pt x="2750" y="9634"/>
                      <a:pt x="2297" y="9748"/>
                      <a:pt x="1915" y="9988"/>
                    </a:cubicBezTo>
                    <a:lnTo>
                      <a:pt x="1873" y="10014"/>
                    </a:lnTo>
                    <a:lnTo>
                      <a:pt x="1874" y="10016"/>
                    </a:lnTo>
                    <a:cubicBezTo>
                      <a:pt x="1847" y="10033"/>
                      <a:pt x="1820" y="10050"/>
                      <a:pt x="1795" y="10069"/>
                    </a:cubicBezTo>
                    <a:cubicBezTo>
                      <a:pt x="1531" y="10262"/>
                      <a:pt x="1739" y="10614"/>
                      <a:pt x="2012" y="10664"/>
                    </a:cubicBezTo>
                    <a:cubicBezTo>
                      <a:pt x="2103" y="10725"/>
                      <a:pt x="2203" y="10771"/>
                      <a:pt x="2320" y="10815"/>
                    </a:cubicBezTo>
                    <a:cubicBezTo>
                      <a:pt x="2440" y="10861"/>
                      <a:pt x="2582" y="10880"/>
                      <a:pt x="2707" y="10911"/>
                    </a:cubicBezTo>
                    <a:cubicBezTo>
                      <a:pt x="2946" y="10972"/>
                      <a:pt x="2978" y="11172"/>
                      <a:pt x="2993" y="11356"/>
                    </a:cubicBezTo>
                    <a:cubicBezTo>
                      <a:pt x="2687" y="11670"/>
                      <a:pt x="2333" y="11939"/>
                      <a:pt x="1893" y="12126"/>
                    </a:cubicBezTo>
                    <a:cubicBezTo>
                      <a:pt x="1257" y="12396"/>
                      <a:pt x="-19" y="12845"/>
                      <a:pt x="1" y="13634"/>
                    </a:cubicBezTo>
                    <a:cubicBezTo>
                      <a:pt x="12" y="14097"/>
                      <a:pt x="341" y="14253"/>
                      <a:pt x="769" y="14253"/>
                    </a:cubicBezTo>
                    <a:cubicBezTo>
                      <a:pt x="840" y="14253"/>
                      <a:pt x="912" y="14249"/>
                      <a:pt x="987" y="14241"/>
                    </a:cubicBezTo>
                    <a:cubicBezTo>
                      <a:pt x="1032" y="14290"/>
                      <a:pt x="1092" y="14326"/>
                      <a:pt x="1159" y="14346"/>
                    </a:cubicBezTo>
                    <a:cubicBezTo>
                      <a:pt x="1819" y="14550"/>
                      <a:pt x="2064" y="15106"/>
                      <a:pt x="1552" y="15605"/>
                    </a:cubicBezTo>
                    <a:cubicBezTo>
                      <a:pt x="1326" y="15825"/>
                      <a:pt x="1024" y="16018"/>
                      <a:pt x="852" y="16279"/>
                    </a:cubicBezTo>
                    <a:cubicBezTo>
                      <a:pt x="712" y="16493"/>
                      <a:pt x="734" y="16670"/>
                      <a:pt x="842" y="16799"/>
                    </a:cubicBezTo>
                    <a:cubicBezTo>
                      <a:pt x="856" y="16966"/>
                      <a:pt x="995" y="17089"/>
                      <a:pt x="1170" y="17117"/>
                    </a:cubicBezTo>
                    <a:cubicBezTo>
                      <a:pt x="1171" y="17118"/>
                      <a:pt x="1173" y="17119"/>
                      <a:pt x="1175" y="17120"/>
                    </a:cubicBezTo>
                    <a:cubicBezTo>
                      <a:pt x="1249" y="17197"/>
                      <a:pt x="1341" y="17276"/>
                      <a:pt x="1429" y="17314"/>
                    </a:cubicBezTo>
                    <a:cubicBezTo>
                      <a:pt x="1437" y="17331"/>
                      <a:pt x="1445" y="17348"/>
                      <a:pt x="1455" y="17365"/>
                    </a:cubicBezTo>
                    <a:cubicBezTo>
                      <a:pt x="1466" y="17387"/>
                      <a:pt x="1479" y="17409"/>
                      <a:pt x="1491" y="17432"/>
                    </a:cubicBezTo>
                    <a:cubicBezTo>
                      <a:pt x="1494" y="17438"/>
                      <a:pt x="1497" y="17444"/>
                      <a:pt x="1501" y="17450"/>
                    </a:cubicBezTo>
                    <a:cubicBezTo>
                      <a:pt x="1502" y="17454"/>
                      <a:pt x="1503" y="17456"/>
                      <a:pt x="1505" y="17461"/>
                    </a:cubicBezTo>
                    <a:cubicBezTo>
                      <a:pt x="1524" y="17510"/>
                      <a:pt x="1553" y="17555"/>
                      <a:pt x="1591" y="17595"/>
                    </a:cubicBezTo>
                    <a:cubicBezTo>
                      <a:pt x="1522" y="17812"/>
                      <a:pt x="1491" y="18030"/>
                      <a:pt x="1524" y="18231"/>
                    </a:cubicBezTo>
                    <a:cubicBezTo>
                      <a:pt x="1525" y="18237"/>
                      <a:pt x="1529" y="18241"/>
                      <a:pt x="1530" y="18247"/>
                    </a:cubicBezTo>
                    <a:cubicBezTo>
                      <a:pt x="1429" y="18578"/>
                      <a:pt x="1265" y="18905"/>
                      <a:pt x="1141" y="19199"/>
                    </a:cubicBezTo>
                    <a:cubicBezTo>
                      <a:pt x="1033" y="19455"/>
                      <a:pt x="1273" y="19623"/>
                      <a:pt x="1515" y="19623"/>
                    </a:cubicBezTo>
                    <a:cubicBezTo>
                      <a:pt x="1542" y="19623"/>
                      <a:pt x="1569" y="19621"/>
                      <a:pt x="1595" y="19617"/>
                    </a:cubicBezTo>
                    <a:cubicBezTo>
                      <a:pt x="1598" y="19620"/>
                      <a:pt x="1601" y="19624"/>
                      <a:pt x="1603" y="19627"/>
                    </a:cubicBezTo>
                    <a:cubicBezTo>
                      <a:pt x="2083" y="20119"/>
                      <a:pt x="2708" y="20446"/>
                      <a:pt x="3330" y="20767"/>
                    </a:cubicBezTo>
                    <a:cubicBezTo>
                      <a:pt x="3388" y="20797"/>
                      <a:pt x="3457" y="20812"/>
                      <a:pt x="3525" y="20812"/>
                    </a:cubicBezTo>
                    <a:cubicBezTo>
                      <a:pt x="3658" y="20812"/>
                      <a:pt x="3792" y="20755"/>
                      <a:pt x="3854" y="20641"/>
                    </a:cubicBezTo>
                    <a:cubicBezTo>
                      <a:pt x="4008" y="20358"/>
                      <a:pt x="4099" y="20039"/>
                      <a:pt x="4105" y="19722"/>
                    </a:cubicBezTo>
                    <a:cubicBezTo>
                      <a:pt x="4111" y="19327"/>
                      <a:pt x="3750" y="19109"/>
                      <a:pt x="3468" y="18870"/>
                    </a:cubicBezTo>
                    <a:cubicBezTo>
                      <a:pt x="3468" y="18869"/>
                      <a:pt x="3467" y="18869"/>
                      <a:pt x="3467" y="18869"/>
                    </a:cubicBezTo>
                    <a:cubicBezTo>
                      <a:pt x="3435" y="18827"/>
                      <a:pt x="3404" y="18784"/>
                      <a:pt x="3375" y="18740"/>
                    </a:cubicBezTo>
                    <a:cubicBezTo>
                      <a:pt x="3349" y="18543"/>
                      <a:pt x="3285" y="18337"/>
                      <a:pt x="3170" y="18194"/>
                    </a:cubicBezTo>
                    <a:cubicBezTo>
                      <a:pt x="3443" y="17834"/>
                      <a:pt x="3761" y="17574"/>
                      <a:pt x="3945" y="17200"/>
                    </a:cubicBezTo>
                    <a:cubicBezTo>
                      <a:pt x="4062" y="17118"/>
                      <a:pt x="4140" y="16985"/>
                      <a:pt x="4104" y="16837"/>
                    </a:cubicBezTo>
                    <a:lnTo>
                      <a:pt x="4065" y="16680"/>
                    </a:lnTo>
                    <a:cubicBezTo>
                      <a:pt x="4044" y="16593"/>
                      <a:pt x="3988" y="16530"/>
                      <a:pt x="3916" y="16487"/>
                    </a:cubicBezTo>
                    <a:cubicBezTo>
                      <a:pt x="3844" y="16375"/>
                      <a:pt x="3762" y="16267"/>
                      <a:pt x="3671" y="16166"/>
                    </a:cubicBezTo>
                    <a:cubicBezTo>
                      <a:pt x="3616" y="16032"/>
                      <a:pt x="3565" y="15897"/>
                      <a:pt x="3528" y="15752"/>
                    </a:cubicBezTo>
                    <a:cubicBezTo>
                      <a:pt x="3523" y="15734"/>
                      <a:pt x="3517" y="15716"/>
                      <a:pt x="3509" y="15699"/>
                    </a:cubicBezTo>
                    <a:cubicBezTo>
                      <a:pt x="3569" y="15529"/>
                      <a:pt x="3646" y="15362"/>
                      <a:pt x="3783" y="15206"/>
                    </a:cubicBezTo>
                    <a:cubicBezTo>
                      <a:pt x="3925" y="15045"/>
                      <a:pt x="4137" y="14992"/>
                      <a:pt x="4373" y="14992"/>
                    </a:cubicBezTo>
                    <a:cubicBezTo>
                      <a:pt x="4774" y="14992"/>
                      <a:pt x="5245" y="15145"/>
                      <a:pt x="5555" y="15181"/>
                    </a:cubicBezTo>
                    <a:cubicBezTo>
                      <a:pt x="5557" y="15181"/>
                      <a:pt x="5559" y="15181"/>
                      <a:pt x="5562" y="15181"/>
                    </a:cubicBezTo>
                    <a:cubicBezTo>
                      <a:pt x="5564" y="15181"/>
                      <a:pt x="5566" y="15181"/>
                      <a:pt x="5569" y="15181"/>
                    </a:cubicBezTo>
                    <a:cubicBezTo>
                      <a:pt x="5570" y="15181"/>
                      <a:pt x="5571" y="15181"/>
                      <a:pt x="5573" y="15181"/>
                    </a:cubicBezTo>
                    <a:cubicBezTo>
                      <a:pt x="5741" y="15340"/>
                      <a:pt x="5924" y="15471"/>
                      <a:pt x="6122" y="15553"/>
                    </a:cubicBezTo>
                    <a:cubicBezTo>
                      <a:pt x="6223" y="15595"/>
                      <a:pt x="6323" y="15613"/>
                      <a:pt x="6420" y="15613"/>
                    </a:cubicBezTo>
                    <a:cubicBezTo>
                      <a:pt x="6747" y="15613"/>
                      <a:pt x="7046" y="15405"/>
                      <a:pt x="7273" y="15186"/>
                    </a:cubicBezTo>
                    <a:cubicBezTo>
                      <a:pt x="7368" y="15093"/>
                      <a:pt x="7456" y="14996"/>
                      <a:pt x="7540" y="14897"/>
                    </a:cubicBezTo>
                    <a:cubicBezTo>
                      <a:pt x="7978" y="14667"/>
                      <a:pt x="8304" y="14310"/>
                      <a:pt x="8738" y="14069"/>
                    </a:cubicBezTo>
                    <a:cubicBezTo>
                      <a:pt x="8915" y="13970"/>
                      <a:pt x="9101" y="13902"/>
                      <a:pt x="9292" y="13850"/>
                    </a:cubicBezTo>
                    <a:cubicBezTo>
                      <a:pt x="9357" y="13894"/>
                      <a:pt x="9435" y="13916"/>
                      <a:pt x="9517" y="13916"/>
                    </a:cubicBezTo>
                    <a:cubicBezTo>
                      <a:pt x="9583" y="13916"/>
                      <a:pt x="9652" y="13901"/>
                      <a:pt x="9716" y="13873"/>
                    </a:cubicBezTo>
                    <a:cubicBezTo>
                      <a:pt x="9731" y="13868"/>
                      <a:pt x="9746" y="13863"/>
                      <a:pt x="9761" y="13858"/>
                    </a:cubicBezTo>
                    <a:cubicBezTo>
                      <a:pt x="9771" y="13855"/>
                      <a:pt x="9782" y="13853"/>
                      <a:pt x="9791" y="13850"/>
                    </a:cubicBezTo>
                    <a:cubicBezTo>
                      <a:pt x="10108" y="13958"/>
                      <a:pt x="10478" y="14065"/>
                      <a:pt x="10423" y="14435"/>
                    </a:cubicBezTo>
                    <a:cubicBezTo>
                      <a:pt x="10367" y="14810"/>
                      <a:pt x="10110" y="15155"/>
                      <a:pt x="10016" y="15525"/>
                    </a:cubicBezTo>
                    <a:cubicBezTo>
                      <a:pt x="9953" y="15773"/>
                      <a:pt x="10154" y="15960"/>
                      <a:pt x="10391" y="15960"/>
                    </a:cubicBezTo>
                    <a:cubicBezTo>
                      <a:pt x="10426" y="15960"/>
                      <a:pt x="10462" y="15956"/>
                      <a:pt x="10497" y="15947"/>
                    </a:cubicBezTo>
                    <a:cubicBezTo>
                      <a:pt x="10544" y="15972"/>
                      <a:pt x="10600" y="15988"/>
                      <a:pt x="10667" y="15988"/>
                    </a:cubicBezTo>
                    <a:cubicBezTo>
                      <a:pt x="10682" y="15988"/>
                      <a:pt x="10696" y="15987"/>
                      <a:pt x="10712" y="15986"/>
                    </a:cubicBezTo>
                    <a:cubicBezTo>
                      <a:pt x="10865" y="15971"/>
                      <a:pt x="11022" y="15961"/>
                      <a:pt x="11177" y="15961"/>
                    </a:cubicBezTo>
                    <a:cubicBezTo>
                      <a:pt x="11354" y="15961"/>
                      <a:pt x="11530" y="15974"/>
                      <a:pt x="11702" y="16005"/>
                    </a:cubicBezTo>
                    <a:cubicBezTo>
                      <a:pt x="11914" y="16044"/>
                      <a:pt x="12049" y="16098"/>
                      <a:pt x="12093" y="16206"/>
                    </a:cubicBezTo>
                    <a:cubicBezTo>
                      <a:pt x="12087" y="16284"/>
                      <a:pt x="12083" y="16361"/>
                      <a:pt x="12084" y="16434"/>
                    </a:cubicBezTo>
                    <a:cubicBezTo>
                      <a:pt x="12078" y="16452"/>
                      <a:pt x="12074" y="16468"/>
                      <a:pt x="12067" y="16488"/>
                    </a:cubicBezTo>
                    <a:cubicBezTo>
                      <a:pt x="12052" y="16526"/>
                      <a:pt x="12045" y="16566"/>
                      <a:pt x="12045" y="16607"/>
                    </a:cubicBezTo>
                    <a:cubicBezTo>
                      <a:pt x="11831" y="16932"/>
                      <a:pt x="11454" y="17136"/>
                      <a:pt x="11057" y="17361"/>
                    </a:cubicBezTo>
                    <a:cubicBezTo>
                      <a:pt x="10758" y="17531"/>
                      <a:pt x="10429" y="17769"/>
                      <a:pt x="10443" y="18120"/>
                    </a:cubicBezTo>
                    <a:cubicBezTo>
                      <a:pt x="10451" y="18303"/>
                      <a:pt x="10619" y="18474"/>
                      <a:pt x="10821" y="18474"/>
                    </a:cubicBezTo>
                    <a:cubicBezTo>
                      <a:pt x="10856" y="18474"/>
                      <a:pt x="10892" y="18469"/>
                      <a:pt x="10929" y="18458"/>
                    </a:cubicBezTo>
                    <a:cubicBezTo>
                      <a:pt x="10936" y="18456"/>
                      <a:pt x="10944" y="18452"/>
                      <a:pt x="10952" y="18450"/>
                    </a:cubicBezTo>
                    <a:cubicBezTo>
                      <a:pt x="10954" y="18451"/>
                      <a:pt x="10956" y="18453"/>
                      <a:pt x="10958" y="18455"/>
                    </a:cubicBezTo>
                    <a:cubicBezTo>
                      <a:pt x="11165" y="18616"/>
                      <a:pt x="11366" y="18697"/>
                      <a:pt x="11624" y="18776"/>
                    </a:cubicBezTo>
                    <a:cubicBezTo>
                      <a:pt x="12428" y="19022"/>
                      <a:pt x="11793" y="19673"/>
                      <a:pt x="11495" y="19961"/>
                    </a:cubicBezTo>
                    <a:cubicBezTo>
                      <a:pt x="11432" y="20021"/>
                      <a:pt x="11377" y="20078"/>
                      <a:pt x="11329" y="20132"/>
                    </a:cubicBezTo>
                    <a:cubicBezTo>
                      <a:pt x="11325" y="20132"/>
                      <a:pt x="11321" y="20132"/>
                      <a:pt x="11317" y="20132"/>
                    </a:cubicBezTo>
                    <a:cubicBezTo>
                      <a:pt x="11047" y="20132"/>
                      <a:pt x="10865" y="20456"/>
                      <a:pt x="11013" y="20659"/>
                    </a:cubicBezTo>
                    <a:lnTo>
                      <a:pt x="11044" y="20701"/>
                    </a:lnTo>
                    <a:cubicBezTo>
                      <a:pt x="11030" y="20881"/>
                      <a:pt x="11076" y="21080"/>
                      <a:pt x="11166" y="21345"/>
                    </a:cubicBezTo>
                    <a:cubicBezTo>
                      <a:pt x="11219" y="21503"/>
                      <a:pt x="11373" y="21600"/>
                      <a:pt x="11538" y="21600"/>
                    </a:cubicBezTo>
                    <a:cubicBezTo>
                      <a:pt x="11602" y="21600"/>
                      <a:pt x="11667" y="21585"/>
                      <a:pt x="11729" y="21554"/>
                    </a:cubicBezTo>
                    <a:cubicBezTo>
                      <a:pt x="12141" y="21348"/>
                      <a:pt x="13698" y="21237"/>
                      <a:pt x="14225" y="20769"/>
                    </a:cubicBezTo>
                    <a:cubicBezTo>
                      <a:pt x="14323" y="20736"/>
                      <a:pt x="14423" y="20706"/>
                      <a:pt x="14523" y="20678"/>
                    </a:cubicBezTo>
                    <a:cubicBezTo>
                      <a:pt x="14539" y="20692"/>
                      <a:pt x="14557" y="20705"/>
                      <a:pt x="14573" y="20719"/>
                    </a:cubicBezTo>
                    <a:cubicBezTo>
                      <a:pt x="14592" y="20736"/>
                      <a:pt x="14614" y="20743"/>
                      <a:pt x="14637" y="20743"/>
                    </a:cubicBezTo>
                    <a:cubicBezTo>
                      <a:pt x="14706" y="20743"/>
                      <a:pt x="14774" y="20675"/>
                      <a:pt x="14724" y="20613"/>
                    </a:cubicBezTo>
                    <a:cubicBezTo>
                      <a:pt x="14721" y="20610"/>
                      <a:pt x="14719" y="20607"/>
                      <a:pt x="14717" y="20604"/>
                    </a:cubicBezTo>
                    <a:cubicBezTo>
                      <a:pt x="14734" y="20583"/>
                      <a:pt x="14742" y="20556"/>
                      <a:pt x="14734" y="20529"/>
                    </a:cubicBezTo>
                    <a:cubicBezTo>
                      <a:pt x="14678" y="20354"/>
                      <a:pt x="14550" y="20239"/>
                      <a:pt x="14402" y="20123"/>
                    </a:cubicBezTo>
                    <a:cubicBezTo>
                      <a:pt x="14381" y="20106"/>
                      <a:pt x="14358" y="20099"/>
                      <a:pt x="14337" y="20099"/>
                    </a:cubicBezTo>
                    <a:cubicBezTo>
                      <a:pt x="14322" y="20099"/>
                      <a:pt x="14308" y="20102"/>
                      <a:pt x="14295" y="20108"/>
                    </a:cubicBezTo>
                    <a:cubicBezTo>
                      <a:pt x="14054" y="19683"/>
                      <a:pt x="13890" y="19411"/>
                      <a:pt x="14318" y="18963"/>
                    </a:cubicBezTo>
                    <a:cubicBezTo>
                      <a:pt x="14507" y="18765"/>
                      <a:pt x="14610" y="18546"/>
                      <a:pt x="14668" y="18294"/>
                    </a:cubicBezTo>
                    <a:cubicBezTo>
                      <a:pt x="14816" y="17655"/>
                      <a:pt x="14341" y="17047"/>
                      <a:pt x="14249" y="16426"/>
                    </a:cubicBezTo>
                    <a:cubicBezTo>
                      <a:pt x="14278" y="16187"/>
                      <a:pt x="14335" y="15950"/>
                      <a:pt x="14363" y="15692"/>
                    </a:cubicBezTo>
                    <a:cubicBezTo>
                      <a:pt x="14533" y="15468"/>
                      <a:pt x="14784" y="15309"/>
                      <a:pt x="15015" y="15132"/>
                    </a:cubicBezTo>
                    <a:cubicBezTo>
                      <a:pt x="15147" y="15103"/>
                      <a:pt x="15287" y="15093"/>
                      <a:pt x="15408" y="15093"/>
                    </a:cubicBezTo>
                    <a:cubicBezTo>
                      <a:pt x="15413" y="15093"/>
                      <a:pt x="15417" y="15093"/>
                      <a:pt x="15422" y="15093"/>
                    </a:cubicBezTo>
                    <a:cubicBezTo>
                      <a:pt x="15469" y="15164"/>
                      <a:pt x="15544" y="15217"/>
                      <a:pt x="15632" y="15238"/>
                    </a:cubicBezTo>
                    <a:cubicBezTo>
                      <a:pt x="15809" y="15284"/>
                      <a:pt x="15981" y="15314"/>
                      <a:pt x="16145" y="15314"/>
                    </a:cubicBezTo>
                    <a:cubicBezTo>
                      <a:pt x="16220" y="15314"/>
                      <a:pt x="16294" y="15308"/>
                      <a:pt x="16366" y="15293"/>
                    </a:cubicBezTo>
                    <a:cubicBezTo>
                      <a:pt x="16390" y="15297"/>
                      <a:pt x="16414" y="15298"/>
                      <a:pt x="16437" y="15298"/>
                    </a:cubicBezTo>
                    <a:cubicBezTo>
                      <a:pt x="16877" y="15298"/>
                      <a:pt x="17175" y="14793"/>
                      <a:pt x="17313" y="14368"/>
                    </a:cubicBezTo>
                    <a:cubicBezTo>
                      <a:pt x="17526" y="14164"/>
                      <a:pt x="17780" y="14090"/>
                      <a:pt x="18111" y="14090"/>
                    </a:cubicBezTo>
                    <a:cubicBezTo>
                      <a:pt x="18223" y="14090"/>
                      <a:pt x="18344" y="14099"/>
                      <a:pt x="18475" y="14113"/>
                    </a:cubicBezTo>
                    <a:cubicBezTo>
                      <a:pt x="18780" y="14148"/>
                      <a:pt x="18881" y="14398"/>
                      <a:pt x="19101" y="14516"/>
                    </a:cubicBezTo>
                    <a:cubicBezTo>
                      <a:pt x="19136" y="14779"/>
                      <a:pt x="19282" y="14947"/>
                      <a:pt x="19595" y="14947"/>
                    </a:cubicBezTo>
                    <a:cubicBezTo>
                      <a:pt x="19612" y="14947"/>
                      <a:pt x="19631" y="14946"/>
                      <a:pt x="19649" y="14945"/>
                    </a:cubicBezTo>
                    <a:cubicBezTo>
                      <a:pt x="19928" y="14929"/>
                      <a:pt x="20144" y="14913"/>
                      <a:pt x="20318" y="14867"/>
                    </a:cubicBezTo>
                    <a:cubicBezTo>
                      <a:pt x="20363" y="14881"/>
                      <a:pt x="20410" y="14888"/>
                      <a:pt x="20457" y="14888"/>
                    </a:cubicBezTo>
                    <a:cubicBezTo>
                      <a:pt x="20640" y="14888"/>
                      <a:pt x="20814" y="14779"/>
                      <a:pt x="20814" y="14551"/>
                    </a:cubicBezTo>
                    <a:lnTo>
                      <a:pt x="20814" y="14481"/>
                    </a:lnTo>
                    <a:cubicBezTo>
                      <a:pt x="20864" y="14392"/>
                      <a:pt x="20910" y="14285"/>
                      <a:pt x="20953" y="14156"/>
                    </a:cubicBezTo>
                    <a:cubicBezTo>
                      <a:pt x="21262" y="13239"/>
                      <a:pt x="21448" y="12264"/>
                      <a:pt x="21478" y="11302"/>
                    </a:cubicBezTo>
                    <a:cubicBezTo>
                      <a:pt x="21482" y="11286"/>
                      <a:pt x="21485" y="11269"/>
                      <a:pt x="21486" y="11253"/>
                    </a:cubicBezTo>
                    <a:cubicBezTo>
                      <a:pt x="21581" y="11109"/>
                      <a:pt x="21502" y="10907"/>
                      <a:pt x="21348" y="10797"/>
                    </a:cubicBezTo>
                    <a:cubicBezTo>
                      <a:pt x="21278" y="10725"/>
                      <a:pt x="21182" y="10678"/>
                      <a:pt x="21079" y="10678"/>
                    </a:cubicBezTo>
                    <a:cubicBezTo>
                      <a:pt x="21027" y="10678"/>
                      <a:pt x="20973" y="10690"/>
                      <a:pt x="20919" y="10716"/>
                    </a:cubicBezTo>
                    <a:cubicBezTo>
                      <a:pt x="20342" y="10733"/>
                      <a:pt x="19805" y="10956"/>
                      <a:pt x="19394" y="11327"/>
                    </a:cubicBezTo>
                    <a:cubicBezTo>
                      <a:pt x="19072" y="11428"/>
                      <a:pt x="18747" y="11518"/>
                      <a:pt x="18420" y="11587"/>
                    </a:cubicBezTo>
                    <a:cubicBezTo>
                      <a:pt x="18320" y="11608"/>
                      <a:pt x="18226" y="11617"/>
                      <a:pt x="18138" y="11617"/>
                    </a:cubicBezTo>
                    <a:cubicBezTo>
                      <a:pt x="17433" y="11617"/>
                      <a:pt x="17027" y="11028"/>
                      <a:pt x="16360" y="10958"/>
                    </a:cubicBezTo>
                    <a:cubicBezTo>
                      <a:pt x="16334" y="10944"/>
                      <a:pt x="16306" y="10932"/>
                      <a:pt x="16277" y="10923"/>
                    </a:cubicBezTo>
                    <a:cubicBezTo>
                      <a:pt x="16210" y="10903"/>
                      <a:pt x="16141" y="10894"/>
                      <a:pt x="16072" y="10894"/>
                    </a:cubicBezTo>
                    <a:cubicBezTo>
                      <a:pt x="15857" y="10894"/>
                      <a:pt x="15644" y="10987"/>
                      <a:pt x="15501" y="11136"/>
                    </a:cubicBezTo>
                    <a:cubicBezTo>
                      <a:pt x="15466" y="11172"/>
                      <a:pt x="15438" y="11214"/>
                      <a:pt x="15419" y="11259"/>
                    </a:cubicBezTo>
                    <a:cubicBezTo>
                      <a:pt x="15199" y="11422"/>
                      <a:pt x="14993" y="11617"/>
                      <a:pt x="14759" y="11765"/>
                    </a:cubicBezTo>
                    <a:cubicBezTo>
                      <a:pt x="14383" y="12004"/>
                      <a:pt x="13888" y="12171"/>
                      <a:pt x="13417" y="12171"/>
                    </a:cubicBezTo>
                    <a:cubicBezTo>
                      <a:pt x="13167" y="12171"/>
                      <a:pt x="12923" y="12124"/>
                      <a:pt x="12707" y="12015"/>
                    </a:cubicBezTo>
                    <a:cubicBezTo>
                      <a:pt x="12701" y="12008"/>
                      <a:pt x="12696" y="12000"/>
                      <a:pt x="12689" y="11993"/>
                    </a:cubicBezTo>
                    <a:cubicBezTo>
                      <a:pt x="12638" y="11946"/>
                      <a:pt x="12588" y="11900"/>
                      <a:pt x="12536" y="11855"/>
                    </a:cubicBezTo>
                    <a:cubicBezTo>
                      <a:pt x="12517" y="11816"/>
                      <a:pt x="12491" y="11779"/>
                      <a:pt x="12458" y="11748"/>
                    </a:cubicBezTo>
                    <a:cubicBezTo>
                      <a:pt x="12429" y="11720"/>
                      <a:pt x="12403" y="11689"/>
                      <a:pt x="12377" y="11658"/>
                    </a:cubicBezTo>
                    <a:cubicBezTo>
                      <a:pt x="12373" y="11654"/>
                      <a:pt x="12369" y="11649"/>
                      <a:pt x="12365" y="11644"/>
                    </a:cubicBezTo>
                    <a:cubicBezTo>
                      <a:pt x="12324" y="11594"/>
                      <a:pt x="12283" y="11554"/>
                      <a:pt x="12230" y="11523"/>
                    </a:cubicBezTo>
                    <a:cubicBezTo>
                      <a:pt x="12180" y="11362"/>
                      <a:pt x="12120" y="11204"/>
                      <a:pt x="12051" y="11049"/>
                    </a:cubicBezTo>
                    <a:cubicBezTo>
                      <a:pt x="11822" y="10535"/>
                      <a:pt x="11400" y="10146"/>
                      <a:pt x="10772" y="10141"/>
                    </a:cubicBezTo>
                    <a:cubicBezTo>
                      <a:pt x="10748" y="10139"/>
                      <a:pt x="10724" y="10138"/>
                      <a:pt x="10699" y="10138"/>
                    </a:cubicBezTo>
                    <a:cubicBezTo>
                      <a:pt x="10477" y="10138"/>
                      <a:pt x="10251" y="10226"/>
                      <a:pt x="10031" y="10336"/>
                    </a:cubicBezTo>
                    <a:cubicBezTo>
                      <a:pt x="9700" y="10438"/>
                      <a:pt x="9390" y="10591"/>
                      <a:pt x="9080" y="10766"/>
                    </a:cubicBezTo>
                    <a:cubicBezTo>
                      <a:pt x="9029" y="10794"/>
                      <a:pt x="8986" y="10833"/>
                      <a:pt x="8954" y="10879"/>
                    </a:cubicBezTo>
                    <a:cubicBezTo>
                      <a:pt x="8922" y="10882"/>
                      <a:pt x="8890" y="10888"/>
                      <a:pt x="8858" y="10890"/>
                    </a:cubicBezTo>
                    <a:cubicBezTo>
                      <a:pt x="8813" y="10893"/>
                      <a:pt x="8766" y="10894"/>
                      <a:pt x="8716" y="10894"/>
                    </a:cubicBezTo>
                    <a:cubicBezTo>
                      <a:pt x="8140" y="10894"/>
                      <a:pt x="7298" y="10685"/>
                      <a:pt x="6961" y="10213"/>
                    </a:cubicBezTo>
                    <a:cubicBezTo>
                      <a:pt x="6960" y="10211"/>
                      <a:pt x="6960" y="10208"/>
                      <a:pt x="6960" y="10205"/>
                    </a:cubicBezTo>
                    <a:cubicBezTo>
                      <a:pt x="6918" y="10083"/>
                      <a:pt x="6882" y="10001"/>
                      <a:pt x="6806" y="9894"/>
                    </a:cubicBezTo>
                    <a:cubicBezTo>
                      <a:pt x="6764" y="9834"/>
                      <a:pt x="6703" y="9787"/>
                      <a:pt x="6632" y="9760"/>
                    </a:cubicBezTo>
                    <a:cubicBezTo>
                      <a:pt x="6594" y="9586"/>
                      <a:pt x="6589" y="9400"/>
                      <a:pt x="6598" y="9223"/>
                    </a:cubicBezTo>
                    <a:cubicBezTo>
                      <a:pt x="6634" y="9147"/>
                      <a:pt x="6679" y="9074"/>
                      <a:pt x="6729" y="9005"/>
                    </a:cubicBezTo>
                    <a:cubicBezTo>
                      <a:pt x="6796" y="8915"/>
                      <a:pt x="6802" y="8822"/>
                      <a:pt x="6772" y="8739"/>
                    </a:cubicBezTo>
                    <a:cubicBezTo>
                      <a:pt x="6958" y="8569"/>
                      <a:pt x="7163" y="8408"/>
                      <a:pt x="7351" y="8205"/>
                    </a:cubicBezTo>
                    <a:cubicBezTo>
                      <a:pt x="7457" y="8090"/>
                      <a:pt x="7592" y="7994"/>
                      <a:pt x="7702" y="7884"/>
                    </a:cubicBezTo>
                    <a:cubicBezTo>
                      <a:pt x="7743" y="7873"/>
                      <a:pt x="7782" y="7857"/>
                      <a:pt x="7819" y="7836"/>
                    </a:cubicBezTo>
                    <a:cubicBezTo>
                      <a:pt x="8086" y="7679"/>
                      <a:pt x="8020" y="7371"/>
                      <a:pt x="7827" y="7238"/>
                    </a:cubicBezTo>
                    <a:cubicBezTo>
                      <a:pt x="7813" y="7207"/>
                      <a:pt x="7798" y="7177"/>
                      <a:pt x="7783" y="7147"/>
                    </a:cubicBezTo>
                    <a:cubicBezTo>
                      <a:pt x="7594" y="6759"/>
                      <a:pt x="7629" y="6417"/>
                      <a:pt x="7724" y="6010"/>
                    </a:cubicBezTo>
                    <a:cubicBezTo>
                      <a:pt x="7942" y="5815"/>
                      <a:pt x="8171" y="5631"/>
                      <a:pt x="8492" y="5555"/>
                    </a:cubicBezTo>
                    <a:cubicBezTo>
                      <a:pt x="8801" y="5481"/>
                      <a:pt x="9116" y="5459"/>
                      <a:pt x="9433" y="5459"/>
                    </a:cubicBezTo>
                    <a:cubicBezTo>
                      <a:pt x="9965" y="5459"/>
                      <a:pt x="10504" y="5522"/>
                      <a:pt x="11039" y="5522"/>
                    </a:cubicBezTo>
                    <a:cubicBezTo>
                      <a:pt x="11311" y="5522"/>
                      <a:pt x="11581" y="5506"/>
                      <a:pt x="11848" y="5456"/>
                    </a:cubicBezTo>
                    <a:cubicBezTo>
                      <a:pt x="11964" y="5435"/>
                      <a:pt x="12040" y="5372"/>
                      <a:pt x="12082" y="5293"/>
                    </a:cubicBezTo>
                    <a:cubicBezTo>
                      <a:pt x="12474" y="5210"/>
                      <a:pt x="12778" y="5046"/>
                      <a:pt x="12710" y="4677"/>
                    </a:cubicBezTo>
                    <a:cubicBezTo>
                      <a:pt x="12699" y="4615"/>
                      <a:pt x="12675" y="4567"/>
                      <a:pt x="12643" y="4528"/>
                    </a:cubicBezTo>
                    <a:cubicBezTo>
                      <a:pt x="12727" y="4221"/>
                      <a:pt x="12732" y="3948"/>
                      <a:pt x="12802" y="3687"/>
                    </a:cubicBezTo>
                    <a:cubicBezTo>
                      <a:pt x="12837" y="3674"/>
                      <a:pt x="12869" y="3656"/>
                      <a:pt x="12899" y="3634"/>
                    </a:cubicBezTo>
                    <a:cubicBezTo>
                      <a:pt x="13142" y="3456"/>
                      <a:pt x="13411" y="3386"/>
                      <a:pt x="13690" y="3386"/>
                    </a:cubicBezTo>
                    <a:cubicBezTo>
                      <a:pt x="14426" y="3386"/>
                      <a:pt x="15231" y="3874"/>
                      <a:pt x="15809" y="4144"/>
                    </a:cubicBezTo>
                    <a:cubicBezTo>
                      <a:pt x="15871" y="4173"/>
                      <a:pt x="15932" y="4186"/>
                      <a:pt x="15989" y="4186"/>
                    </a:cubicBezTo>
                    <a:cubicBezTo>
                      <a:pt x="16021" y="4186"/>
                      <a:pt x="16052" y="4182"/>
                      <a:pt x="16081" y="4175"/>
                    </a:cubicBezTo>
                    <a:cubicBezTo>
                      <a:pt x="16428" y="4384"/>
                      <a:pt x="16841" y="4507"/>
                      <a:pt x="17255" y="4547"/>
                    </a:cubicBezTo>
                    <a:cubicBezTo>
                      <a:pt x="17303" y="4563"/>
                      <a:pt x="17349" y="4571"/>
                      <a:pt x="17394" y="4571"/>
                    </a:cubicBezTo>
                    <a:cubicBezTo>
                      <a:pt x="17431" y="4571"/>
                      <a:pt x="17466" y="4566"/>
                      <a:pt x="17499" y="4556"/>
                    </a:cubicBezTo>
                    <a:cubicBezTo>
                      <a:pt x="17533" y="4554"/>
                      <a:pt x="17566" y="4547"/>
                      <a:pt x="17597" y="4537"/>
                    </a:cubicBezTo>
                    <a:cubicBezTo>
                      <a:pt x="17729" y="4560"/>
                      <a:pt x="17862" y="4577"/>
                      <a:pt x="18001" y="4577"/>
                    </a:cubicBezTo>
                    <a:cubicBezTo>
                      <a:pt x="18070" y="4577"/>
                      <a:pt x="18140" y="4573"/>
                      <a:pt x="18213" y="4564"/>
                    </a:cubicBezTo>
                    <a:cubicBezTo>
                      <a:pt x="18232" y="4562"/>
                      <a:pt x="18250" y="4558"/>
                      <a:pt x="18269" y="4552"/>
                    </a:cubicBezTo>
                    <a:cubicBezTo>
                      <a:pt x="18330" y="4562"/>
                      <a:pt x="18393" y="4567"/>
                      <a:pt x="18455" y="4567"/>
                    </a:cubicBezTo>
                    <a:cubicBezTo>
                      <a:pt x="18600" y="4567"/>
                      <a:pt x="18748" y="4540"/>
                      <a:pt x="18898" y="4477"/>
                    </a:cubicBezTo>
                    <a:cubicBezTo>
                      <a:pt x="18937" y="4460"/>
                      <a:pt x="18970" y="4437"/>
                      <a:pt x="18998" y="4407"/>
                    </a:cubicBezTo>
                    <a:cubicBezTo>
                      <a:pt x="19136" y="4391"/>
                      <a:pt x="19256" y="4303"/>
                      <a:pt x="19171" y="4148"/>
                    </a:cubicBezTo>
                    <a:cubicBezTo>
                      <a:pt x="19154" y="4116"/>
                      <a:pt x="19127" y="4104"/>
                      <a:pt x="19098" y="4104"/>
                    </a:cubicBezTo>
                    <a:cubicBezTo>
                      <a:pt x="19089" y="4104"/>
                      <a:pt x="19080" y="4105"/>
                      <a:pt x="19071" y="4108"/>
                    </a:cubicBezTo>
                    <a:cubicBezTo>
                      <a:pt x="19055" y="4041"/>
                      <a:pt x="19023" y="3976"/>
                      <a:pt x="18976" y="3927"/>
                    </a:cubicBezTo>
                    <a:cubicBezTo>
                      <a:pt x="18288" y="3195"/>
                      <a:pt x="17637" y="2466"/>
                      <a:pt x="16752" y="1923"/>
                    </a:cubicBezTo>
                    <a:cubicBezTo>
                      <a:pt x="16305" y="1650"/>
                      <a:pt x="15841" y="1367"/>
                      <a:pt x="15352" y="1160"/>
                    </a:cubicBezTo>
                    <a:cubicBezTo>
                      <a:pt x="14960" y="994"/>
                      <a:pt x="14529" y="909"/>
                      <a:pt x="14118" y="783"/>
                    </a:cubicBezTo>
                    <a:cubicBezTo>
                      <a:pt x="13581" y="430"/>
                      <a:pt x="12926" y="398"/>
                      <a:pt x="12276" y="239"/>
                    </a:cubicBezTo>
                    <a:cubicBezTo>
                      <a:pt x="11854" y="137"/>
                      <a:pt x="11440" y="44"/>
                      <a:pt x="11030" y="44"/>
                    </a:cubicBezTo>
                    <a:cubicBezTo>
                      <a:pt x="10898" y="44"/>
                      <a:pt x="10767" y="54"/>
                      <a:pt x="10637" y="75"/>
                    </a:cubicBezTo>
                    <a:cubicBezTo>
                      <a:pt x="10334" y="22"/>
                      <a:pt x="10025" y="0"/>
                      <a:pt x="9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" name="Google Shape;1974;p45"/>
              <p:cNvSpPr/>
              <p:nvPr/>
            </p:nvSpPr>
            <p:spPr>
              <a:xfrm>
                <a:off x="0" y="0"/>
                <a:ext cx="767961" cy="75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1600" fill="norm" stroke="1" extrusionOk="0">
                    <a:moveTo>
                      <a:pt x="10495" y="180"/>
                    </a:moveTo>
                    <a:cubicBezTo>
                      <a:pt x="10668" y="180"/>
                      <a:pt x="10840" y="187"/>
                      <a:pt x="11010" y="203"/>
                    </a:cubicBezTo>
                    <a:cubicBezTo>
                      <a:pt x="11017" y="204"/>
                      <a:pt x="11024" y="205"/>
                      <a:pt x="11032" y="205"/>
                    </a:cubicBezTo>
                    <a:cubicBezTo>
                      <a:pt x="11033" y="205"/>
                      <a:pt x="11034" y="205"/>
                      <a:pt x="11035" y="205"/>
                    </a:cubicBezTo>
                    <a:cubicBezTo>
                      <a:pt x="11036" y="205"/>
                      <a:pt x="11037" y="205"/>
                      <a:pt x="11039" y="205"/>
                    </a:cubicBezTo>
                    <a:cubicBezTo>
                      <a:pt x="11040" y="205"/>
                      <a:pt x="11042" y="205"/>
                      <a:pt x="11044" y="205"/>
                    </a:cubicBezTo>
                    <a:cubicBezTo>
                      <a:pt x="11047" y="205"/>
                      <a:pt x="11050" y="205"/>
                      <a:pt x="11053" y="205"/>
                    </a:cubicBezTo>
                    <a:cubicBezTo>
                      <a:pt x="11119" y="203"/>
                      <a:pt x="11184" y="202"/>
                      <a:pt x="11250" y="202"/>
                    </a:cubicBezTo>
                    <a:cubicBezTo>
                      <a:pt x="13185" y="202"/>
                      <a:pt x="15098" y="904"/>
                      <a:pt x="16692" y="2024"/>
                    </a:cubicBezTo>
                    <a:cubicBezTo>
                      <a:pt x="18856" y="3542"/>
                      <a:pt x="20211" y="5938"/>
                      <a:pt x="20655" y="8590"/>
                    </a:cubicBezTo>
                    <a:cubicBezTo>
                      <a:pt x="21203" y="11874"/>
                      <a:pt x="20489" y="15374"/>
                      <a:pt x="18287" y="17850"/>
                    </a:cubicBezTo>
                    <a:cubicBezTo>
                      <a:pt x="16690" y="19644"/>
                      <a:pt x="14467" y="20795"/>
                      <a:pt x="12180" y="21266"/>
                    </a:cubicBezTo>
                    <a:cubicBezTo>
                      <a:pt x="11494" y="21407"/>
                      <a:pt x="10800" y="21477"/>
                      <a:pt x="10109" y="21477"/>
                    </a:cubicBezTo>
                    <a:cubicBezTo>
                      <a:pt x="7159" y="21477"/>
                      <a:pt x="4263" y="20214"/>
                      <a:pt x="2282" y="17879"/>
                    </a:cubicBezTo>
                    <a:cubicBezTo>
                      <a:pt x="38" y="15233"/>
                      <a:pt x="-199" y="11363"/>
                      <a:pt x="556" y="8053"/>
                    </a:cubicBezTo>
                    <a:cubicBezTo>
                      <a:pt x="1496" y="3932"/>
                      <a:pt x="4762" y="1206"/>
                      <a:pt x="8654" y="396"/>
                    </a:cubicBezTo>
                    <a:cubicBezTo>
                      <a:pt x="9252" y="271"/>
                      <a:pt x="9877" y="180"/>
                      <a:pt x="10495" y="180"/>
                    </a:cubicBezTo>
                    <a:close/>
                    <a:moveTo>
                      <a:pt x="10323" y="0"/>
                    </a:moveTo>
                    <a:cubicBezTo>
                      <a:pt x="7803" y="0"/>
                      <a:pt x="5112" y="1212"/>
                      <a:pt x="3286" y="2891"/>
                    </a:cubicBezTo>
                    <a:cubicBezTo>
                      <a:pt x="1704" y="4344"/>
                      <a:pt x="728" y="6337"/>
                      <a:pt x="298" y="8467"/>
                    </a:cubicBezTo>
                    <a:cubicBezTo>
                      <a:pt x="-304" y="11452"/>
                      <a:pt x="-60" y="14784"/>
                      <a:pt x="1654" y="17326"/>
                    </a:cubicBezTo>
                    <a:cubicBezTo>
                      <a:pt x="3615" y="20233"/>
                      <a:pt x="6789" y="21600"/>
                      <a:pt x="10013" y="21600"/>
                    </a:cubicBezTo>
                    <a:cubicBezTo>
                      <a:pt x="12360" y="21600"/>
                      <a:pt x="14733" y="20876"/>
                      <a:pt x="16686" y="19495"/>
                    </a:cubicBezTo>
                    <a:cubicBezTo>
                      <a:pt x="18804" y="17998"/>
                      <a:pt x="20265" y="15753"/>
                      <a:pt x="20766" y="13138"/>
                    </a:cubicBezTo>
                    <a:cubicBezTo>
                      <a:pt x="21296" y="10369"/>
                      <a:pt x="20927" y="7308"/>
                      <a:pt x="19526" y="4871"/>
                    </a:cubicBezTo>
                    <a:cubicBezTo>
                      <a:pt x="17848" y="1955"/>
                      <a:pt x="14529" y="30"/>
                      <a:pt x="11259" y="30"/>
                    </a:cubicBezTo>
                    <a:cubicBezTo>
                      <a:pt x="11185" y="30"/>
                      <a:pt x="11111" y="31"/>
                      <a:pt x="11038" y="33"/>
                    </a:cubicBezTo>
                    <a:cubicBezTo>
                      <a:pt x="11037" y="33"/>
                      <a:pt x="11036" y="33"/>
                      <a:pt x="11035" y="33"/>
                    </a:cubicBezTo>
                    <a:lnTo>
                      <a:pt x="11035" y="33"/>
                    </a:lnTo>
                    <a:cubicBezTo>
                      <a:pt x="11035" y="33"/>
                      <a:pt x="11035" y="33"/>
                      <a:pt x="11035" y="33"/>
                    </a:cubicBezTo>
                    <a:cubicBezTo>
                      <a:pt x="10800" y="11"/>
                      <a:pt x="10562" y="0"/>
                      <a:pt x="10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" name="Google Shape;1975;p45"/>
              <p:cNvSpPr/>
              <p:nvPr/>
            </p:nvSpPr>
            <p:spPr>
              <a:xfrm>
                <a:off x="85159" y="81347"/>
                <a:ext cx="185586" cy="595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68" h="21600" fill="norm" stroke="1" extrusionOk="0">
                    <a:moveTo>
                      <a:pt x="11398" y="0"/>
                    </a:moveTo>
                    <a:cubicBezTo>
                      <a:pt x="9474" y="0"/>
                      <a:pt x="7416" y="119"/>
                      <a:pt x="6255" y="128"/>
                    </a:cubicBezTo>
                    <a:cubicBezTo>
                      <a:pt x="5849" y="131"/>
                      <a:pt x="5844" y="347"/>
                      <a:pt x="6246" y="347"/>
                    </a:cubicBezTo>
                    <a:cubicBezTo>
                      <a:pt x="6248" y="347"/>
                      <a:pt x="6251" y="347"/>
                      <a:pt x="6255" y="347"/>
                    </a:cubicBezTo>
                    <a:lnTo>
                      <a:pt x="6253" y="347"/>
                    </a:lnTo>
                    <a:cubicBezTo>
                      <a:pt x="6654" y="344"/>
                      <a:pt x="8318" y="298"/>
                      <a:pt x="10099" y="298"/>
                    </a:cubicBezTo>
                    <a:cubicBezTo>
                      <a:pt x="12746" y="298"/>
                      <a:pt x="15650" y="399"/>
                      <a:pt x="15034" y="895"/>
                    </a:cubicBezTo>
                    <a:cubicBezTo>
                      <a:pt x="14349" y="1447"/>
                      <a:pt x="12740" y="1813"/>
                      <a:pt x="12052" y="2383"/>
                    </a:cubicBezTo>
                    <a:cubicBezTo>
                      <a:pt x="10892" y="3346"/>
                      <a:pt x="14010" y="3514"/>
                      <a:pt x="15954" y="3564"/>
                    </a:cubicBezTo>
                    <a:cubicBezTo>
                      <a:pt x="16742" y="3584"/>
                      <a:pt x="17550" y="3602"/>
                      <a:pt x="18267" y="3725"/>
                    </a:cubicBezTo>
                    <a:cubicBezTo>
                      <a:pt x="19704" y="3971"/>
                      <a:pt x="18106" y="4823"/>
                      <a:pt x="17531" y="5059"/>
                    </a:cubicBezTo>
                    <a:cubicBezTo>
                      <a:pt x="15896" y="5728"/>
                      <a:pt x="12831" y="5942"/>
                      <a:pt x="10700" y="6371"/>
                    </a:cubicBezTo>
                    <a:cubicBezTo>
                      <a:pt x="9135" y="6685"/>
                      <a:pt x="5775" y="8152"/>
                      <a:pt x="9385" y="8160"/>
                    </a:cubicBezTo>
                    <a:cubicBezTo>
                      <a:pt x="10063" y="8161"/>
                      <a:pt x="13472" y="8361"/>
                      <a:pt x="11788" y="8680"/>
                    </a:cubicBezTo>
                    <a:cubicBezTo>
                      <a:pt x="10956" y="8838"/>
                      <a:pt x="9997" y="8934"/>
                      <a:pt x="9124" y="9066"/>
                    </a:cubicBezTo>
                    <a:cubicBezTo>
                      <a:pt x="8067" y="9226"/>
                      <a:pt x="5588" y="9596"/>
                      <a:pt x="5607" y="10111"/>
                    </a:cubicBezTo>
                    <a:cubicBezTo>
                      <a:pt x="5624" y="10566"/>
                      <a:pt x="6448" y="10700"/>
                      <a:pt x="7639" y="10774"/>
                    </a:cubicBezTo>
                    <a:cubicBezTo>
                      <a:pt x="11479" y="11014"/>
                      <a:pt x="8903" y="11790"/>
                      <a:pt x="6967" y="12164"/>
                    </a:cubicBezTo>
                    <a:cubicBezTo>
                      <a:pt x="4852" y="12574"/>
                      <a:pt x="334" y="13113"/>
                      <a:pt x="19" y="14116"/>
                    </a:cubicBezTo>
                    <a:cubicBezTo>
                      <a:pt x="-84" y="14448"/>
                      <a:pt x="216" y="14917"/>
                      <a:pt x="1227" y="15058"/>
                    </a:cubicBezTo>
                    <a:cubicBezTo>
                      <a:pt x="2255" y="15202"/>
                      <a:pt x="3331" y="15191"/>
                      <a:pt x="4420" y="15245"/>
                    </a:cubicBezTo>
                    <a:cubicBezTo>
                      <a:pt x="8513" y="15446"/>
                      <a:pt x="4523" y="16982"/>
                      <a:pt x="3240" y="17412"/>
                    </a:cubicBezTo>
                    <a:cubicBezTo>
                      <a:pt x="2048" y="17811"/>
                      <a:pt x="2083" y="18313"/>
                      <a:pt x="3326" y="18692"/>
                    </a:cubicBezTo>
                    <a:cubicBezTo>
                      <a:pt x="3474" y="18738"/>
                      <a:pt x="3660" y="18768"/>
                      <a:pt x="3843" y="18794"/>
                    </a:cubicBezTo>
                    <a:cubicBezTo>
                      <a:pt x="5575" y="19036"/>
                      <a:pt x="5213" y="19677"/>
                      <a:pt x="4728" y="20122"/>
                    </a:cubicBezTo>
                    <a:cubicBezTo>
                      <a:pt x="4200" y="20606"/>
                      <a:pt x="3701" y="20972"/>
                      <a:pt x="3899" y="21496"/>
                    </a:cubicBezTo>
                    <a:cubicBezTo>
                      <a:pt x="3925" y="21565"/>
                      <a:pt x="4099" y="21600"/>
                      <a:pt x="4259" y="21600"/>
                    </a:cubicBezTo>
                    <a:cubicBezTo>
                      <a:pt x="4417" y="21600"/>
                      <a:pt x="4562" y="21566"/>
                      <a:pt x="4535" y="21496"/>
                    </a:cubicBezTo>
                    <a:cubicBezTo>
                      <a:pt x="4200" y="20610"/>
                      <a:pt x="6344" y="19899"/>
                      <a:pt x="5762" y="19010"/>
                    </a:cubicBezTo>
                    <a:cubicBezTo>
                      <a:pt x="5659" y="18850"/>
                      <a:pt x="5209" y="18759"/>
                      <a:pt x="4823" y="18693"/>
                    </a:cubicBezTo>
                    <a:cubicBezTo>
                      <a:pt x="1666" y="18155"/>
                      <a:pt x="4260" y="17406"/>
                      <a:pt x="5414" y="16955"/>
                    </a:cubicBezTo>
                    <a:cubicBezTo>
                      <a:pt x="6775" y="16423"/>
                      <a:pt x="7450" y="15928"/>
                      <a:pt x="6189" y="15309"/>
                    </a:cubicBezTo>
                    <a:cubicBezTo>
                      <a:pt x="4838" y="14645"/>
                      <a:pt x="1523" y="15371"/>
                      <a:pt x="681" y="14439"/>
                    </a:cubicBezTo>
                    <a:cubicBezTo>
                      <a:pt x="-364" y="13283"/>
                      <a:pt x="7333" y="12433"/>
                      <a:pt x="9307" y="11910"/>
                    </a:cubicBezTo>
                    <a:cubicBezTo>
                      <a:pt x="10125" y="11693"/>
                      <a:pt x="10539" y="11461"/>
                      <a:pt x="10418" y="11107"/>
                    </a:cubicBezTo>
                    <a:cubicBezTo>
                      <a:pt x="10256" y="10633"/>
                      <a:pt x="8404" y="10601"/>
                      <a:pt x="7389" y="10537"/>
                    </a:cubicBezTo>
                    <a:cubicBezTo>
                      <a:pt x="4474" y="10355"/>
                      <a:pt x="8236" y="9457"/>
                      <a:pt x="9008" y="9325"/>
                    </a:cubicBezTo>
                    <a:cubicBezTo>
                      <a:pt x="9872" y="9177"/>
                      <a:pt x="10793" y="9077"/>
                      <a:pt x="11667" y="8939"/>
                    </a:cubicBezTo>
                    <a:cubicBezTo>
                      <a:pt x="12240" y="8849"/>
                      <a:pt x="13705" y="8611"/>
                      <a:pt x="12861" y="8321"/>
                    </a:cubicBezTo>
                    <a:cubicBezTo>
                      <a:pt x="12332" y="8139"/>
                      <a:pt x="8334" y="7883"/>
                      <a:pt x="8425" y="7702"/>
                    </a:cubicBezTo>
                    <a:cubicBezTo>
                      <a:pt x="8966" y="6637"/>
                      <a:pt x="12764" y="6261"/>
                      <a:pt x="15187" y="5868"/>
                    </a:cubicBezTo>
                    <a:cubicBezTo>
                      <a:pt x="17001" y="5573"/>
                      <a:pt x="21236" y="4395"/>
                      <a:pt x="18864" y="3603"/>
                    </a:cubicBezTo>
                    <a:cubicBezTo>
                      <a:pt x="16988" y="2977"/>
                      <a:pt x="10159" y="3757"/>
                      <a:pt x="13248" y="2064"/>
                    </a:cubicBezTo>
                    <a:cubicBezTo>
                      <a:pt x="13953" y="1679"/>
                      <a:pt x="16654" y="990"/>
                      <a:pt x="15522" y="457"/>
                    </a:cubicBezTo>
                    <a:cubicBezTo>
                      <a:pt x="14758" y="97"/>
                      <a:pt x="13132" y="0"/>
                      <a:pt x="113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" name="Google Shape;1976;p45"/>
              <p:cNvSpPr/>
              <p:nvPr/>
            </p:nvSpPr>
            <p:spPr>
              <a:xfrm>
                <a:off x="186678" y="479112"/>
                <a:ext cx="285122" cy="273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15584" y="0"/>
                    </a:moveTo>
                    <a:cubicBezTo>
                      <a:pt x="15164" y="0"/>
                      <a:pt x="14752" y="73"/>
                      <a:pt x="14507" y="143"/>
                    </a:cubicBezTo>
                    <a:cubicBezTo>
                      <a:pt x="12690" y="665"/>
                      <a:pt x="11523" y="1813"/>
                      <a:pt x="10243" y="3227"/>
                    </a:cubicBezTo>
                    <a:cubicBezTo>
                      <a:pt x="9447" y="4106"/>
                      <a:pt x="8754" y="4645"/>
                      <a:pt x="7922" y="4645"/>
                    </a:cubicBezTo>
                    <a:cubicBezTo>
                      <a:pt x="7477" y="4645"/>
                      <a:pt x="6994" y="4491"/>
                      <a:pt x="6433" y="4153"/>
                    </a:cubicBezTo>
                    <a:cubicBezTo>
                      <a:pt x="5771" y="3753"/>
                      <a:pt x="5161" y="3420"/>
                      <a:pt x="4428" y="3197"/>
                    </a:cubicBezTo>
                    <a:cubicBezTo>
                      <a:pt x="4105" y="3099"/>
                      <a:pt x="3789" y="3050"/>
                      <a:pt x="3484" y="3050"/>
                    </a:cubicBezTo>
                    <a:cubicBezTo>
                      <a:pt x="2583" y="3050"/>
                      <a:pt x="1781" y="3477"/>
                      <a:pt x="1214" y="4324"/>
                    </a:cubicBezTo>
                    <a:cubicBezTo>
                      <a:pt x="442" y="5479"/>
                      <a:pt x="1350" y="6467"/>
                      <a:pt x="1935" y="7415"/>
                    </a:cubicBezTo>
                    <a:cubicBezTo>
                      <a:pt x="2994" y="9135"/>
                      <a:pt x="981" y="10144"/>
                      <a:pt x="286" y="11295"/>
                    </a:cubicBezTo>
                    <a:cubicBezTo>
                      <a:pt x="-207" y="12113"/>
                      <a:pt x="-10" y="12829"/>
                      <a:pt x="470" y="13601"/>
                    </a:cubicBezTo>
                    <a:cubicBezTo>
                      <a:pt x="860" y="14230"/>
                      <a:pt x="1443" y="14726"/>
                      <a:pt x="1949" y="15244"/>
                    </a:cubicBezTo>
                    <a:cubicBezTo>
                      <a:pt x="2754" y="16068"/>
                      <a:pt x="1577" y="18318"/>
                      <a:pt x="1431" y="19265"/>
                    </a:cubicBezTo>
                    <a:cubicBezTo>
                      <a:pt x="1404" y="19446"/>
                      <a:pt x="1549" y="19564"/>
                      <a:pt x="1679" y="19564"/>
                    </a:cubicBezTo>
                    <a:cubicBezTo>
                      <a:pt x="1765" y="19564"/>
                      <a:pt x="1845" y="19512"/>
                      <a:pt x="1864" y="19392"/>
                    </a:cubicBezTo>
                    <a:lnTo>
                      <a:pt x="1864" y="19391"/>
                    </a:lnTo>
                    <a:cubicBezTo>
                      <a:pt x="2019" y="18379"/>
                      <a:pt x="3025" y="16629"/>
                      <a:pt x="2668" y="15578"/>
                    </a:cubicBezTo>
                    <a:cubicBezTo>
                      <a:pt x="2222" y="14269"/>
                      <a:pt x="613" y="13826"/>
                      <a:pt x="420" y="12299"/>
                    </a:cubicBezTo>
                    <a:cubicBezTo>
                      <a:pt x="305" y="11386"/>
                      <a:pt x="1818" y="10379"/>
                      <a:pt x="2259" y="9681"/>
                    </a:cubicBezTo>
                    <a:cubicBezTo>
                      <a:pt x="2740" y="8918"/>
                      <a:pt x="2678" y="7962"/>
                      <a:pt x="2323" y="7174"/>
                    </a:cubicBezTo>
                    <a:cubicBezTo>
                      <a:pt x="1736" y="5875"/>
                      <a:pt x="653" y="4406"/>
                      <a:pt x="2775" y="3614"/>
                    </a:cubicBezTo>
                    <a:cubicBezTo>
                      <a:pt x="3003" y="3529"/>
                      <a:pt x="3238" y="3493"/>
                      <a:pt x="3475" y="3493"/>
                    </a:cubicBezTo>
                    <a:cubicBezTo>
                      <a:pt x="4436" y="3493"/>
                      <a:pt x="5440" y="4098"/>
                      <a:pt x="6207" y="4564"/>
                    </a:cubicBezTo>
                    <a:cubicBezTo>
                      <a:pt x="6768" y="4905"/>
                      <a:pt x="7407" y="5317"/>
                      <a:pt x="8054" y="5317"/>
                    </a:cubicBezTo>
                    <a:cubicBezTo>
                      <a:pt x="8320" y="5317"/>
                      <a:pt x="8588" y="5247"/>
                      <a:pt x="8852" y="5073"/>
                    </a:cubicBezTo>
                    <a:cubicBezTo>
                      <a:pt x="10473" y="4003"/>
                      <a:pt x="11506" y="2229"/>
                      <a:pt x="13151" y="1179"/>
                    </a:cubicBezTo>
                    <a:cubicBezTo>
                      <a:pt x="13533" y="935"/>
                      <a:pt x="14631" y="472"/>
                      <a:pt x="15502" y="472"/>
                    </a:cubicBezTo>
                    <a:cubicBezTo>
                      <a:pt x="16136" y="472"/>
                      <a:pt x="16650" y="717"/>
                      <a:pt x="16680" y="1472"/>
                    </a:cubicBezTo>
                    <a:cubicBezTo>
                      <a:pt x="16716" y="2390"/>
                      <a:pt x="16290" y="3404"/>
                      <a:pt x="16000" y="4248"/>
                    </a:cubicBezTo>
                    <a:cubicBezTo>
                      <a:pt x="15444" y="5864"/>
                      <a:pt x="16179" y="6283"/>
                      <a:pt x="17215" y="6283"/>
                    </a:cubicBezTo>
                    <a:cubicBezTo>
                      <a:pt x="17794" y="6283"/>
                      <a:pt x="18467" y="6153"/>
                      <a:pt x="19061" y="6026"/>
                    </a:cubicBezTo>
                    <a:cubicBezTo>
                      <a:pt x="20765" y="6681"/>
                      <a:pt x="21140" y="7488"/>
                      <a:pt x="20186" y="8447"/>
                    </a:cubicBezTo>
                    <a:cubicBezTo>
                      <a:pt x="19875" y="8798"/>
                      <a:pt x="19401" y="9054"/>
                      <a:pt x="19012" y="9300"/>
                    </a:cubicBezTo>
                    <a:cubicBezTo>
                      <a:pt x="18484" y="9633"/>
                      <a:pt x="18036" y="9944"/>
                      <a:pt x="17620" y="10424"/>
                    </a:cubicBezTo>
                    <a:cubicBezTo>
                      <a:pt x="17213" y="10895"/>
                      <a:pt x="16858" y="11461"/>
                      <a:pt x="16945" y="12118"/>
                    </a:cubicBezTo>
                    <a:cubicBezTo>
                      <a:pt x="17105" y="13319"/>
                      <a:pt x="19513" y="13356"/>
                      <a:pt x="20194" y="14040"/>
                    </a:cubicBezTo>
                    <a:cubicBezTo>
                      <a:pt x="21214" y="15065"/>
                      <a:pt x="18877" y="16845"/>
                      <a:pt x="18393" y="17608"/>
                    </a:cubicBezTo>
                    <a:cubicBezTo>
                      <a:pt x="17697" y="18706"/>
                      <a:pt x="18750" y="20379"/>
                      <a:pt x="18896" y="21427"/>
                    </a:cubicBezTo>
                    <a:cubicBezTo>
                      <a:pt x="18912" y="21548"/>
                      <a:pt x="18991" y="21600"/>
                      <a:pt x="19077" y="21600"/>
                    </a:cubicBezTo>
                    <a:cubicBezTo>
                      <a:pt x="19207" y="21600"/>
                      <a:pt x="19354" y="21481"/>
                      <a:pt x="19328" y="21300"/>
                    </a:cubicBezTo>
                    <a:cubicBezTo>
                      <a:pt x="19157" y="20064"/>
                      <a:pt x="18089" y="18567"/>
                      <a:pt x="19066" y="17474"/>
                    </a:cubicBezTo>
                    <a:cubicBezTo>
                      <a:pt x="19540" y="16943"/>
                      <a:pt x="19997" y="16503"/>
                      <a:pt x="20382" y="15887"/>
                    </a:cubicBezTo>
                    <a:cubicBezTo>
                      <a:pt x="20761" y="15284"/>
                      <a:pt x="20990" y="14557"/>
                      <a:pt x="20649" y="13888"/>
                    </a:cubicBezTo>
                    <a:cubicBezTo>
                      <a:pt x="19835" y="12298"/>
                      <a:pt x="15188" y="12682"/>
                      <a:pt x="18630" y="10104"/>
                    </a:cubicBezTo>
                    <a:cubicBezTo>
                      <a:pt x="19576" y="9395"/>
                      <a:pt x="20643" y="9005"/>
                      <a:pt x="21110" y="7798"/>
                    </a:cubicBezTo>
                    <a:cubicBezTo>
                      <a:pt x="21393" y="7062"/>
                      <a:pt x="20906" y="5695"/>
                      <a:pt x="20103" y="5561"/>
                    </a:cubicBezTo>
                    <a:cubicBezTo>
                      <a:pt x="20022" y="5547"/>
                      <a:pt x="19930" y="5541"/>
                      <a:pt x="19829" y="5541"/>
                    </a:cubicBezTo>
                    <a:cubicBezTo>
                      <a:pt x="19204" y="5541"/>
                      <a:pt x="18241" y="5766"/>
                      <a:pt x="17482" y="5766"/>
                    </a:cubicBezTo>
                    <a:cubicBezTo>
                      <a:pt x="16652" y="5766"/>
                      <a:pt x="16066" y="5498"/>
                      <a:pt x="16433" y="4376"/>
                    </a:cubicBezTo>
                    <a:cubicBezTo>
                      <a:pt x="16799" y="3256"/>
                      <a:pt x="17475" y="1755"/>
                      <a:pt x="16935" y="582"/>
                    </a:cubicBezTo>
                    <a:cubicBezTo>
                      <a:pt x="16728" y="132"/>
                      <a:pt x="16149" y="0"/>
                      <a:pt x="15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" name="Google Shape;1977;p45"/>
              <p:cNvSpPr/>
              <p:nvPr/>
            </p:nvSpPr>
            <p:spPr>
              <a:xfrm>
                <a:off x="292736" y="118342"/>
                <a:ext cx="469435" cy="30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0203" y="0"/>
                    </a:moveTo>
                    <a:cubicBezTo>
                      <a:pt x="9387" y="0"/>
                      <a:pt x="8738" y="628"/>
                      <a:pt x="8597" y="2287"/>
                    </a:cubicBezTo>
                    <a:cubicBezTo>
                      <a:pt x="8511" y="3296"/>
                      <a:pt x="9269" y="3618"/>
                      <a:pt x="8257" y="4540"/>
                    </a:cubicBezTo>
                    <a:cubicBezTo>
                      <a:pt x="7815" y="4943"/>
                      <a:pt x="7316" y="5045"/>
                      <a:pt x="6814" y="5045"/>
                    </a:cubicBezTo>
                    <a:cubicBezTo>
                      <a:pt x="6574" y="5045"/>
                      <a:pt x="6333" y="5022"/>
                      <a:pt x="6097" y="4996"/>
                    </a:cubicBezTo>
                    <a:cubicBezTo>
                      <a:pt x="5621" y="4945"/>
                      <a:pt x="5146" y="4903"/>
                      <a:pt x="4672" y="4903"/>
                    </a:cubicBezTo>
                    <a:cubicBezTo>
                      <a:pt x="4290" y="4903"/>
                      <a:pt x="3909" y="4930"/>
                      <a:pt x="3526" y="4999"/>
                    </a:cubicBezTo>
                    <a:cubicBezTo>
                      <a:pt x="2092" y="5259"/>
                      <a:pt x="1193" y="6527"/>
                      <a:pt x="1710" y="8785"/>
                    </a:cubicBezTo>
                    <a:cubicBezTo>
                      <a:pt x="1832" y="9321"/>
                      <a:pt x="2276" y="10025"/>
                      <a:pt x="1926" y="10596"/>
                    </a:cubicBezTo>
                    <a:cubicBezTo>
                      <a:pt x="1536" y="11230"/>
                      <a:pt x="1056" y="11746"/>
                      <a:pt x="653" y="12370"/>
                    </a:cubicBezTo>
                    <a:cubicBezTo>
                      <a:pt x="112" y="13207"/>
                      <a:pt x="-229" y="14497"/>
                      <a:pt x="181" y="15623"/>
                    </a:cubicBezTo>
                    <a:cubicBezTo>
                      <a:pt x="638" y="16882"/>
                      <a:pt x="1393" y="17667"/>
                      <a:pt x="2257" y="18173"/>
                    </a:cubicBezTo>
                    <a:cubicBezTo>
                      <a:pt x="2506" y="18319"/>
                      <a:pt x="2746" y="18382"/>
                      <a:pt x="2978" y="18382"/>
                    </a:cubicBezTo>
                    <a:cubicBezTo>
                      <a:pt x="3725" y="18382"/>
                      <a:pt x="4400" y="17737"/>
                      <a:pt x="5071" y="17133"/>
                    </a:cubicBezTo>
                    <a:cubicBezTo>
                      <a:pt x="5543" y="16710"/>
                      <a:pt x="5924" y="16531"/>
                      <a:pt x="6242" y="16531"/>
                    </a:cubicBezTo>
                    <a:cubicBezTo>
                      <a:pt x="7555" y="16531"/>
                      <a:pt x="7786" y="19590"/>
                      <a:pt x="8901" y="20991"/>
                    </a:cubicBezTo>
                    <a:cubicBezTo>
                      <a:pt x="9231" y="21406"/>
                      <a:pt x="9682" y="21600"/>
                      <a:pt x="10117" y="21600"/>
                    </a:cubicBezTo>
                    <a:cubicBezTo>
                      <a:pt x="10268" y="21600"/>
                      <a:pt x="10416" y="21577"/>
                      <a:pt x="10557" y="21532"/>
                    </a:cubicBezTo>
                    <a:cubicBezTo>
                      <a:pt x="10976" y="21397"/>
                      <a:pt x="11352" y="21199"/>
                      <a:pt x="11683" y="20762"/>
                    </a:cubicBezTo>
                    <a:cubicBezTo>
                      <a:pt x="12197" y="20086"/>
                      <a:pt x="13028" y="18256"/>
                      <a:pt x="13838" y="18256"/>
                    </a:cubicBezTo>
                    <a:cubicBezTo>
                      <a:pt x="13952" y="18256"/>
                      <a:pt x="14065" y="18292"/>
                      <a:pt x="14178" y="18372"/>
                    </a:cubicBezTo>
                    <a:cubicBezTo>
                      <a:pt x="14786" y="18810"/>
                      <a:pt x="15197" y="19653"/>
                      <a:pt x="15852" y="20032"/>
                    </a:cubicBezTo>
                    <a:cubicBezTo>
                      <a:pt x="16050" y="20145"/>
                      <a:pt x="16257" y="20191"/>
                      <a:pt x="16466" y="20191"/>
                    </a:cubicBezTo>
                    <a:cubicBezTo>
                      <a:pt x="16732" y="20191"/>
                      <a:pt x="17000" y="20117"/>
                      <a:pt x="17252" y="20019"/>
                    </a:cubicBezTo>
                    <a:cubicBezTo>
                      <a:pt x="18567" y="19506"/>
                      <a:pt x="19511" y="17925"/>
                      <a:pt x="20902" y="17925"/>
                    </a:cubicBezTo>
                    <a:cubicBezTo>
                      <a:pt x="20998" y="17925"/>
                      <a:pt x="21096" y="17932"/>
                      <a:pt x="21196" y="17948"/>
                    </a:cubicBezTo>
                    <a:cubicBezTo>
                      <a:pt x="21201" y="17949"/>
                      <a:pt x="21207" y="17950"/>
                      <a:pt x="21212" y="17950"/>
                    </a:cubicBezTo>
                    <a:cubicBezTo>
                      <a:pt x="21371" y="17950"/>
                      <a:pt x="21364" y="17554"/>
                      <a:pt x="21196" y="17528"/>
                    </a:cubicBezTo>
                    <a:cubicBezTo>
                      <a:pt x="21104" y="17513"/>
                      <a:pt x="21013" y="17507"/>
                      <a:pt x="20923" y="17507"/>
                    </a:cubicBezTo>
                    <a:cubicBezTo>
                      <a:pt x="19320" y="17507"/>
                      <a:pt x="17978" y="19672"/>
                      <a:pt x="16497" y="19672"/>
                    </a:cubicBezTo>
                    <a:cubicBezTo>
                      <a:pt x="16089" y="19672"/>
                      <a:pt x="15670" y="19507"/>
                      <a:pt x="15231" y="19086"/>
                    </a:cubicBezTo>
                    <a:cubicBezTo>
                      <a:pt x="14789" y="18660"/>
                      <a:pt x="14343" y="17790"/>
                      <a:pt x="13802" y="17790"/>
                    </a:cubicBezTo>
                    <a:cubicBezTo>
                      <a:pt x="13665" y="17790"/>
                      <a:pt x="13521" y="17846"/>
                      <a:pt x="13370" y="17981"/>
                    </a:cubicBezTo>
                    <a:cubicBezTo>
                      <a:pt x="12205" y="19013"/>
                      <a:pt x="11501" y="21157"/>
                      <a:pt x="10087" y="21157"/>
                    </a:cubicBezTo>
                    <a:cubicBezTo>
                      <a:pt x="9958" y="21157"/>
                      <a:pt x="9824" y="21139"/>
                      <a:pt x="9683" y="21102"/>
                    </a:cubicBezTo>
                    <a:cubicBezTo>
                      <a:pt x="8092" y="20675"/>
                      <a:pt x="8200" y="17145"/>
                      <a:pt x="6848" y="16193"/>
                    </a:cubicBezTo>
                    <a:cubicBezTo>
                      <a:pt x="6687" y="16078"/>
                      <a:pt x="6519" y="16031"/>
                      <a:pt x="6348" y="16031"/>
                    </a:cubicBezTo>
                    <a:cubicBezTo>
                      <a:pt x="5853" y="16031"/>
                      <a:pt x="5340" y="16432"/>
                      <a:pt x="4934" y="16770"/>
                    </a:cubicBezTo>
                    <a:cubicBezTo>
                      <a:pt x="4276" y="17317"/>
                      <a:pt x="3710" y="17940"/>
                      <a:pt x="2977" y="17940"/>
                    </a:cubicBezTo>
                    <a:cubicBezTo>
                      <a:pt x="2855" y="17940"/>
                      <a:pt x="2728" y="17923"/>
                      <a:pt x="2596" y="17885"/>
                    </a:cubicBezTo>
                    <a:cubicBezTo>
                      <a:pt x="1661" y="17619"/>
                      <a:pt x="679" y="16469"/>
                      <a:pt x="343" y="15101"/>
                    </a:cubicBezTo>
                    <a:cubicBezTo>
                      <a:pt x="-179" y="12985"/>
                      <a:pt x="1714" y="11865"/>
                      <a:pt x="2328" y="10503"/>
                    </a:cubicBezTo>
                    <a:cubicBezTo>
                      <a:pt x="2410" y="10322"/>
                      <a:pt x="2388" y="10098"/>
                      <a:pt x="2356" y="9902"/>
                    </a:cubicBezTo>
                    <a:cubicBezTo>
                      <a:pt x="2223" y="9104"/>
                      <a:pt x="1873" y="8497"/>
                      <a:pt x="1802" y="7624"/>
                    </a:cubicBezTo>
                    <a:cubicBezTo>
                      <a:pt x="1645" y="5678"/>
                      <a:pt x="3106" y="5289"/>
                      <a:pt x="4553" y="5289"/>
                    </a:cubicBezTo>
                    <a:cubicBezTo>
                      <a:pt x="5518" y="5289"/>
                      <a:pt x="6477" y="5462"/>
                      <a:pt x="6947" y="5462"/>
                    </a:cubicBezTo>
                    <a:cubicBezTo>
                      <a:pt x="6952" y="5462"/>
                      <a:pt x="6957" y="5462"/>
                      <a:pt x="6962" y="5462"/>
                    </a:cubicBezTo>
                    <a:cubicBezTo>
                      <a:pt x="7712" y="5455"/>
                      <a:pt x="8557" y="5061"/>
                      <a:pt x="9028" y="4115"/>
                    </a:cubicBezTo>
                    <a:cubicBezTo>
                      <a:pt x="9139" y="3891"/>
                      <a:pt x="9083" y="3561"/>
                      <a:pt x="9039" y="3323"/>
                    </a:cubicBezTo>
                    <a:cubicBezTo>
                      <a:pt x="8836" y="2212"/>
                      <a:pt x="8815" y="921"/>
                      <a:pt x="9681" y="458"/>
                    </a:cubicBezTo>
                    <a:cubicBezTo>
                      <a:pt x="9838" y="374"/>
                      <a:pt x="10007" y="337"/>
                      <a:pt x="10183" y="337"/>
                    </a:cubicBezTo>
                    <a:cubicBezTo>
                      <a:pt x="11005" y="337"/>
                      <a:pt x="11976" y="1138"/>
                      <a:pt x="12613" y="1600"/>
                    </a:cubicBezTo>
                    <a:cubicBezTo>
                      <a:pt x="13378" y="2155"/>
                      <a:pt x="14076" y="2738"/>
                      <a:pt x="14903" y="3042"/>
                    </a:cubicBezTo>
                    <a:cubicBezTo>
                      <a:pt x="15355" y="3208"/>
                      <a:pt x="15820" y="3299"/>
                      <a:pt x="16284" y="3299"/>
                    </a:cubicBezTo>
                    <a:cubicBezTo>
                      <a:pt x="16965" y="3299"/>
                      <a:pt x="17643" y="3102"/>
                      <a:pt x="18267" y="2659"/>
                    </a:cubicBezTo>
                    <a:cubicBezTo>
                      <a:pt x="18406" y="2561"/>
                      <a:pt x="18320" y="2275"/>
                      <a:pt x="18190" y="2275"/>
                    </a:cubicBezTo>
                    <a:cubicBezTo>
                      <a:pt x="18170" y="2275"/>
                      <a:pt x="18150" y="2281"/>
                      <a:pt x="18129" y="2296"/>
                    </a:cubicBezTo>
                    <a:cubicBezTo>
                      <a:pt x="17519" y="2727"/>
                      <a:pt x="16935" y="2903"/>
                      <a:pt x="16367" y="2903"/>
                    </a:cubicBezTo>
                    <a:cubicBezTo>
                      <a:pt x="14654" y="2903"/>
                      <a:pt x="13090" y="1310"/>
                      <a:pt x="11441" y="382"/>
                    </a:cubicBezTo>
                    <a:cubicBezTo>
                      <a:pt x="11015" y="142"/>
                      <a:pt x="10590" y="0"/>
                      <a:pt x="10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" name="Google Shape;1978;p45"/>
              <p:cNvSpPr/>
              <p:nvPr/>
            </p:nvSpPr>
            <p:spPr>
              <a:xfrm>
                <a:off x="527970" y="485324"/>
                <a:ext cx="213365" cy="230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2" h="21600" fill="norm" stroke="1" extrusionOk="0">
                    <a:moveTo>
                      <a:pt x="12490" y="0"/>
                    </a:moveTo>
                    <a:cubicBezTo>
                      <a:pt x="12270" y="0"/>
                      <a:pt x="12042" y="18"/>
                      <a:pt x="11804" y="57"/>
                    </a:cubicBezTo>
                    <a:cubicBezTo>
                      <a:pt x="10381" y="288"/>
                      <a:pt x="9515" y="1718"/>
                      <a:pt x="9203" y="2938"/>
                    </a:cubicBezTo>
                    <a:cubicBezTo>
                      <a:pt x="8961" y="3883"/>
                      <a:pt x="8353" y="4164"/>
                      <a:pt x="7591" y="4164"/>
                    </a:cubicBezTo>
                    <a:cubicBezTo>
                      <a:pt x="6465" y="4164"/>
                      <a:pt x="5003" y="3548"/>
                      <a:pt x="3894" y="3548"/>
                    </a:cubicBezTo>
                    <a:cubicBezTo>
                      <a:pt x="3585" y="3548"/>
                      <a:pt x="3303" y="3596"/>
                      <a:pt x="3063" y="3719"/>
                    </a:cubicBezTo>
                    <a:cubicBezTo>
                      <a:pt x="-794" y="5694"/>
                      <a:pt x="1151" y="9412"/>
                      <a:pt x="1989" y="12424"/>
                    </a:cubicBezTo>
                    <a:cubicBezTo>
                      <a:pt x="2669" y="14865"/>
                      <a:pt x="299" y="15641"/>
                      <a:pt x="14" y="17662"/>
                    </a:cubicBezTo>
                    <a:cubicBezTo>
                      <a:pt x="-183" y="19064"/>
                      <a:pt x="1746" y="20570"/>
                      <a:pt x="2557" y="21505"/>
                    </a:cubicBezTo>
                    <a:cubicBezTo>
                      <a:pt x="2615" y="21572"/>
                      <a:pt x="2682" y="21600"/>
                      <a:pt x="2748" y="21600"/>
                    </a:cubicBezTo>
                    <a:cubicBezTo>
                      <a:pt x="2958" y="21600"/>
                      <a:pt x="3152" y="21316"/>
                      <a:pt x="2969" y="21104"/>
                    </a:cubicBezTo>
                    <a:lnTo>
                      <a:pt x="2969" y="21106"/>
                    </a:lnTo>
                    <a:cubicBezTo>
                      <a:pt x="2280" y="20310"/>
                      <a:pt x="1568" y="19572"/>
                      <a:pt x="972" y="18699"/>
                    </a:cubicBezTo>
                    <a:cubicBezTo>
                      <a:pt x="145" y="17486"/>
                      <a:pt x="1108" y="16717"/>
                      <a:pt x="1878" y="15767"/>
                    </a:cubicBezTo>
                    <a:cubicBezTo>
                      <a:pt x="2595" y="14883"/>
                      <a:pt x="2777" y="13907"/>
                      <a:pt x="2658" y="12816"/>
                    </a:cubicBezTo>
                    <a:cubicBezTo>
                      <a:pt x="2516" y="11493"/>
                      <a:pt x="1810" y="10230"/>
                      <a:pt x="1422" y="8965"/>
                    </a:cubicBezTo>
                    <a:cubicBezTo>
                      <a:pt x="1081" y="7850"/>
                      <a:pt x="1183" y="6818"/>
                      <a:pt x="1727" y="5782"/>
                    </a:cubicBezTo>
                    <a:cubicBezTo>
                      <a:pt x="2344" y="4608"/>
                      <a:pt x="3216" y="4257"/>
                      <a:pt x="4203" y="4257"/>
                    </a:cubicBezTo>
                    <a:cubicBezTo>
                      <a:pt x="4795" y="4257"/>
                      <a:pt x="5429" y="4384"/>
                      <a:pt x="6073" y="4535"/>
                    </a:cubicBezTo>
                    <a:cubicBezTo>
                      <a:pt x="6472" y="4628"/>
                      <a:pt x="7023" y="4717"/>
                      <a:pt x="7566" y="4717"/>
                    </a:cubicBezTo>
                    <a:cubicBezTo>
                      <a:pt x="8146" y="4717"/>
                      <a:pt x="8718" y="4615"/>
                      <a:pt x="9088" y="4310"/>
                    </a:cubicBezTo>
                    <a:cubicBezTo>
                      <a:pt x="10556" y="3096"/>
                      <a:pt x="9416" y="1580"/>
                      <a:pt x="11960" y="605"/>
                    </a:cubicBezTo>
                    <a:cubicBezTo>
                      <a:pt x="12267" y="486"/>
                      <a:pt x="12550" y="434"/>
                      <a:pt x="12812" y="434"/>
                    </a:cubicBezTo>
                    <a:cubicBezTo>
                      <a:pt x="14424" y="434"/>
                      <a:pt x="15284" y="2395"/>
                      <a:pt x="16455" y="3164"/>
                    </a:cubicBezTo>
                    <a:cubicBezTo>
                      <a:pt x="16734" y="3347"/>
                      <a:pt x="17133" y="3404"/>
                      <a:pt x="17582" y="3404"/>
                    </a:cubicBezTo>
                    <a:cubicBezTo>
                      <a:pt x="18294" y="3404"/>
                      <a:pt x="19126" y="3261"/>
                      <a:pt x="19780" y="3261"/>
                    </a:cubicBezTo>
                    <a:cubicBezTo>
                      <a:pt x="19974" y="3261"/>
                      <a:pt x="20151" y="3273"/>
                      <a:pt x="20306" y="3306"/>
                    </a:cubicBezTo>
                    <a:cubicBezTo>
                      <a:pt x="20329" y="3311"/>
                      <a:pt x="20353" y="3313"/>
                      <a:pt x="20375" y="3313"/>
                    </a:cubicBezTo>
                    <a:cubicBezTo>
                      <a:pt x="20692" y="3313"/>
                      <a:pt x="20806" y="2831"/>
                      <a:pt x="20461" y="2759"/>
                    </a:cubicBezTo>
                    <a:cubicBezTo>
                      <a:pt x="20145" y="2693"/>
                      <a:pt x="19820" y="2674"/>
                      <a:pt x="19494" y="2674"/>
                    </a:cubicBezTo>
                    <a:cubicBezTo>
                      <a:pt x="19024" y="2674"/>
                      <a:pt x="18551" y="2714"/>
                      <a:pt x="18097" y="2714"/>
                    </a:cubicBezTo>
                    <a:cubicBezTo>
                      <a:pt x="17327" y="2714"/>
                      <a:pt x="16613" y="2599"/>
                      <a:pt x="16064" y="1975"/>
                    </a:cubicBezTo>
                    <a:cubicBezTo>
                      <a:pt x="15052" y="826"/>
                      <a:pt x="13963" y="0"/>
                      <a:pt x="12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52" name="Google Shape;2059;p45"/>
            <p:cNvGrpSpPr/>
            <p:nvPr/>
          </p:nvGrpSpPr>
          <p:grpSpPr>
            <a:xfrm>
              <a:off x="-1" y="0"/>
              <a:ext cx="848698" cy="1434894"/>
              <a:chOff x="0" y="0"/>
              <a:chExt cx="848696" cy="1434893"/>
            </a:xfrm>
          </p:grpSpPr>
          <p:grpSp>
            <p:nvGrpSpPr>
              <p:cNvPr id="345" name="Google Shape;2060;p45"/>
              <p:cNvGrpSpPr/>
              <p:nvPr/>
            </p:nvGrpSpPr>
            <p:grpSpPr>
              <a:xfrm>
                <a:off x="-1" y="0"/>
                <a:ext cx="848698" cy="1434894"/>
                <a:chOff x="0" y="0"/>
                <a:chExt cx="848696" cy="1434893"/>
              </a:xfrm>
            </p:grpSpPr>
            <p:sp>
              <p:nvSpPr>
                <p:cNvPr id="285" name="Google Shape;2061;p45"/>
                <p:cNvSpPr/>
                <p:nvPr/>
              </p:nvSpPr>
              <p:spPr>
                <a:xfrm>
                  <a:off x="139512" y="429916"/>
                  <a:ext cx="162655" cy="4985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600" fill="norm" stroke="1" extrusionOk="0">
                      <a:moveTo>
                        <a:pt x="19245" y="0"/>
                      </a:moveTo>
                      <a:cubicBezTo>
                        <a:pt x="15424" y="0"/>
                        <a:pt x="9356" y="1583"/>
                        <a:pt x="7940" y="2264"/>
                      </a:cubicBezTo>
                      <a:cubicBezTo>
                        <a:pt x="3438" y="4577"/>
                        <a:pt x="2206" y="7296"/>
                        <a:pt x="851" y="9972"/>
                      </a:cubicBezTo>
                      <a:cubicBezTo>
                        <a:pt x="244" y="11228"/>
                        <a:pt x="270" y="12487"/>
                        <a:pt x="166" y="13789"/>
                      </a:cubicBezTo>
                      <a:cubicBezTo>
                        <a:pt x="67" y="15048"/>
                        <a:pt x="-290" y="16347"/>
                        <a:pt x="502" y="17572"/>
                      </a:cubicBezTo>
                      <a:cubicBezTo>
                        <a:pt x="2219" y="19939"/>
                        <a:pt x="6950" y="21114"/>
                        <a:pt x="13647" y="21550"/>
                      </a:cubicBezTo>
                      <a:cubicBezTo>
                        <a:pt x="14027" y="21553"/>
                        <a:pt x="14151" y="21596"/>
                        <a:pt x="14533" y="21600"/>
                      </a:cubicBezTo>
                      <a:lnTo>
                        <a:pt x="21310" y="238"/>
                      </a:lnTo>
                      <a:cubicBezTo>
                        <a:pt x="20767" y="71"/>
                        <a:pt x="20056" y="0"/>
                        <a:pt x="192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6" name="Google Shape;2062;p45"/>
                <p:cNvSpPr/>
                <p:nvPr/>
              </p:nvSpPr>
              <p:spPr>
                <a:xfrm>
                  <a:off x="250907" y="773760"/>
                  <a:ext cx="550326" cy="4956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1" h="21600" fill="norm" stroke="1" extrusionOk="0">
                      <a:moveTo>
                        <a:pt x="13842" y="0"/>
                      </a:moveTo>
                      <a:cubicBezTo>
                        <a:pt x="12712" y="0"/>
                        <a:pt x="11684" y="350"/>
                        <a:pt x="10655" y="930"/>
                      </a:cubicBezTo>
                      <a:cubicBezTo>
                        <a:pt x="9327" y="1679"/>
                        <a:pt x="7914" y="2199"/>
                        <a:pt x="6539" y="2824"/>
                      </a:cubicBezTo>
                      <a:cubicBezTo>
                        <a:pt x="5876" y="3126"/>
                        <a:pt x="5224" y="3421"/>
                        <a:pt x="4534" y="3639"/>
                      </a:cubicBezTo>
                      <a:cubicBezTo>
                        <a:pt x="4266" y="3723"/>
                        <a:pt x="4121" y="3799"/>
                        <a:pt x="4003" y="4007"/>
                      </a:cubicBezTo>
                      <a:cubicBezTo>
                        <a:pt x="3389" y="4143"/>
                        <a:pt x="2771" y="4247"/>
                        <a:pt x="2157" y="4247"/>
                      </a:cubicBezTo>
                      <a:cubicBezTo>
                        <a:pt x="1673" y="4247"/>
                        <a:pt x="1191" y="4183"/>
                        <a:pt x="717" y="4019"/>
                      </a:cubicBezTo>
                      <a:cubicBezTo>
                        <a:pt x="664" y="4001"/>
                        <a:pt x="611" y="3992"/>
                        <a:pt x="560" y="3992"/>
                      </a:cubicBezTo>
                      <a:cubicBezTo>
                        <a:pt x="206" y="3992"/>
                        <a:pt x="-75" y="4402"/>
                        <a:pt x="18" y="4799"/>
                      </a:cubicBezTo>
                      <a:cubicBezTo>
                        <a:pt x="54" y="4953"/>
                        <a:pt x="104" y="5099"/>
                        <a:pt x="160" y="5243"/>
                      </a:cubicBezTo>
                      <a:cubicBezTo>
                        <a:pt x="116" y="5328"/>
                        <a:pt x="86" y="5428"/>
                        <a:pt x="83" y="5549"/>
                      </a:cubicBezTo>
                      <a:cubicBezTo>
                        <a:pt x="33" y="7527"/>
                        <a:pt x="136" y="9285"/>
                        <a:pt x="1372" y="10850"/>
                      </a:cubicBezTo>
                      <a:cubicBezTo>
                        <a:pt x="2485" y="12259"/>
                        <a:pt x="3883" y="12674"/>
                        <a:pt x="5495" y="12910"/>
                      </a:cubicBezTo>
                      <a:cubicBezTo>
                        <a:pt x="5929" y="12974"/>
                        <a:pt x="6351" y="13020"/>
                        <a:pt x="6769" y="13020"/>
                      </a:cubicBezTo>
                      <a:cubicBezTo>
                        <a:pt x="7233" y="13020"/>
                        <a:pt x="7693" y="12964"/>
                        <a:pt x="8164" y="12814"/>
                      </a:cubicBezTo>
                      <a:cubicBezTo>
                        <a:pt x="8203" y="12802"/>
                        <a:pt x="8243" y="12785"/>
                        <a:pt x="8282" y="12772"/>
                      </a:cubicBezTo>
                      <a:cubicBezTo>
                        <a:pt x="8623" y="12758"/>
                        <a:pt x="8962" y="12673"/>
                        <a:pt x="9297" y="12551"/>
                      </a:cubicBezTo>
                      <a:cubicBezTo>
                        <a:pt x="8730" y="13122"/>
                        <a:pt x="8198" y="13736"/>
                        <a:pt x="7693" y="14381"/>
                      </a:cubicBezTo>
                      <a:cubicBezTo>
                        <a:pt x="7633" y="14457"/>
                        <a:pt x="7594" y="14536"/>
                        <a:pt x="7571" y="14617"/>
                      </a:cubicBezTo>
                      <a:cubicBezTo>
                        <a:pt x="7306" y="14872"/>
                        <a:pt x="7038" y="15124"/>
                        <a:pt x="6775" y="15381"/>
                      </a:cubicBezTo>
                      <a:cubicBezTo>
                        <a:pt x="6344" y="15803"/>
                        <a:pt x="6057" y="16219"/>
                        <a:pt x="6001" y="16634"/>
                      </a:cubicBezTo>
                      <a:cubicBezTo>
                        <a:pt x="5826" y="16819"/>
                        <a:pt x="5762" y="17112"/>
                        <a:pt x="5899" y="17397"/>
                      </a:cubicBezTo>
                      <a:cubicBezTo>
                        <a:pt x="6299" y="18228"/>
                        <a:pt x="6944" y="18843"/>
                        <a:pt x="7458" y="19584"/>
                      </a:cubicBezTo>
                      <a:cubicBezTo>
                        <a:pt x="7879" y="20192"/>
                        <a:pt x="8431" y="21201"/>
                        <a:pt x="9072" y="21527"/>
                      </a:cubicBezTo>
                      <a:cubicBezTo>
                        <a:pt x="9170" y="21578"/>
                        <a:pt x="9267" y="21600"/>
                        <a:pt x="9361" y="21600"/>
                      </a:cubicBezTo>
                      <a:cubicBezTo>
                        <a:pt x="9779" y="21600"/>
                        <a:pt x="10147" y="21164"/>
                        <a:pt x="10453" y="20871"/>
                      </a:cubicBezTo>
                      <a:cubicBezTo>
                        <a:pt x="11295" y="20069"/>
                        <a:pt x="12018" y="19093"/>
                        <a:pt x="12790" y="18210"/>
                      </a:cubicBezTo>
                      <a:cubicBezTo>
                        <a:pt x="14279" y="16508"/>
                        <a:pt x="15940" y="14960"/>
                        <a:pt x="17241" y="13058"/>
                      </a:cubicBezTo>
                      <a:cubicBezTo>
                        <a:pt x="17434" y="12776"/>
                        <a:pt x="17620" y="12488"/>
                        <a:pt x="17805" y="12199"/>
                      </a:cubicBezTo>
                      <a:cubicBezTo>
                        <a:pt x="17884" y="12170"/>
                        <a:pt x="17957" y="12121"/>
                        <a:pt x="18013" y="12046"/>
                      </a:cubicBezTo>
                      <a:cubicBezTo>
                        <a:pt x="18430" y="11482"/>
                        <a:pt x="18914" y="10964"/>
                        <a:pt x="19209" y="10303"/>
                      </a:cubicBezTo>
                      <a:cubicBezTo>
                        <a:pt x="19275" y="10156"/>
                        <a:pt x="19286" y="10013"/>
                        <a:pt x="19262" y="9884"/>
                      </a:cubicBezTo>
                      <a:cubicBezTo>
                        <a:pt x="19376" y="9706"/>
                        <a:pt x="19492" y="9529"/>
                        <a:pt x="19602" y="9349"/>
                      </a:cubicBezTo>
                      <a:cubicBezTo>
                        <a:pt x="19703" y="9295"/>
                        <a:pt x="19793" y="9209"/>
                        <a:pt x="19863" y="9099"/>
                      </a:cubicBezTo>
                      <a:cubicBezTo>
                        <a:pt x="20166" y="8622"/>
                        <a:pt x="20505" y="8209"/>
                        <a:pt x="20687" y="7649"/>
                      </a:cubicBezTo>
                      <a:cubicBezTo>
                        <a:pt x="20722" y="7543"/>
                        <a:pt x="20719" y="7433"/>
                        <a:pt x="20693" y="7329"/>
                      </a:cubicBezTo>
                      <a:cubicBezTo>
                        <a:pt x="20794" y="7144"/>
                        <a:pt x="20892" y="6957"/>
                        <a:pt x="20981" y="6765"/>
                      </a:cubicBezTo>
                      <a:cubicBezTo>
                        <a:pt x="21047" y="6664"/>
                        <a:pt x="21105" y="6557"/>
                        <a:pt x="21145" y="6442"/>
                      </a:cubicBezTo>
                      <a:cubicBezTo>
                        <a:pt x="21155" y="6408"/>
                        <a:pt x="21163" y="6374"/>
                        <a:pt x="21167" y="6339"/>
                      </a:cubicBezTo>
                      <a:cubicBezTo>
                        <a:pt x="21353" y="5856"/>
                        <a:pt x="21504" y="5310"/>
                        <a:pt x="21511" y="4801"/>
                      </a:cubicBezTo>
                      <a:cubicBezTo>
                        <a:pt x="21525" y="3857"/>
                        <a:pt x="21207" y="3403"/>
                        <a:pt x="20915" y="2562"/>
                      </a:cubicBezTo>
                      <a:cubicBezTo>
                        <a:pt x="20853" y="2384"/>
                        <a:pt x="20744" y="2269"/>
                        <a:pt x="20618" y="2202"/>
                      </a:cubicBezTo>
                      <a:cubicBezTo>
                        <a:pt x="20094" y="1299"/>
                        <a:pt x="19083" y="908"/>
                        <a:pt x="18213" y="543"/>
                      </a:cubicBezTo>
                      <a:cubicBezTo>
                        <a:pt x="16970" y="22"/>
                        <a:pt x="15713" y="164"/>
                        <a:pt x="14420" y="30"/>
                      </a:cubicBezTo>
                      <a:cubicBezTo>
                        <a:pt x="14224" y="10"/>
                        <a:pt x="14031" y="0"/>
                        <a:pt x="138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7" name="Google Shape;2063;p45"/>
                <p:cNvSpPr/>
                <p:nvPr/>
              </p:nvSpPr>
              <p:spPr>
                <a:xfrm>
                  <a:off x="556073" y="989866"/>
                  <a:ext cx="204943" cy="2635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1" h="21600" fill="norm" stroke="1" extrusionOk="0">
                      <a:moveTo>
                        <a:pt x="20276" y="0"/>
                      </a:moveTo>
                      <a:cubicBezTo>
                        <a:pt x="19954" y="0"/>
                        <a:pt x="19630" y="144"/>
                        <a:pt x="19550" y="428"/>
                      </a:cubicBezTo>
                      <a:cubicBezTo>
                        <a:pt x="19182" y="1733"/>
                        <a:pt x="17881" y="2644"/>
                        <a:pt x="17007" y="3741"/>
                      </a:cubicBezTo>
                      <a:cubicBezTo>
                        <a:pt x="16905" y="3870"/>
                        <a:pt x="16875" y="3996"/>
                        <a:pt x="16895" y="4112"/>
                      </a:cubicBezTo>
                      <a:cubicBezTo>
                        <a:pt x="15314" y="5212"/>
                        <a:pt x="14114" y="6550"/>
                        <a:pt x="12875" y="7930"/>
                      </a:cubicBezTo>
                      <a:cubicBezTo>
                        <a:pt x="11379" y="9594"/>
                        <a:pt x="9402" y="10929"/>
                        <a:pt x="7756" y="12498"/>
                      </a:cubicBezTo>
                      <a:cubicBezTo>
                        <a:pt x="7588" y="12571"/>
                        <a:pt x="7440" y="12671"/>
                        <a:pt x="7322" y="12790"/>
                      </a:cubicBezTo>
                      <a:cubicBezTo>
                        <a:pt x="5467" y="14620"/>
                        <a:pt x="2551" y="15935"/>
                        <a:pt x="1076" y="17972"/>
                      </a:cubicBezTo>
                      <a:cubicBezTo>
                        <a:pt x="902" y="18022"/>
                        <a:pt x="725" y="18067"/>
                        <a:pt x="551" y="18120"/>
                      </a:cubicBezTo>
                      <a:cubicBezTo>
                        <a:pt x="52" y="18274"/>
                        <a:pt x="-219" y="18781"/>
                        <a:pt x="222" y="19116"/>
                      </a:cubicBezTo>
                      <a:cubicBezTo>
                        <a:pt x="595" y="19398"/>
                        <a:pt x="1037" y="19537"/>
                        <a:pt x="1509" y="19600"/>
                      </a:cubicBezTo>
                      <a:cubicBezTo>
                        <a:pt x="1636" y="19673"/>
                        <a:pt x="1771" y="19737"/>
                        <a:pt x="1923" y="19784"/>
                      </a:cubicBezTo>
                      <a:cubicBezTo>
                        <a:pt x="4388" y="20546"/>
                        <a:pt x="6984" y="20767"/>
                        <a:pt x="9520" y="21324"/>
                      </a:cubicBezTo>
                      <a:cubicBezTo>
                        <a:pt x="10236" y="21481"/>
                        <a:pt x="10981" y="21600"/>
                        <a:pt x="11698" y="21600"/>
                      </a:cubicBezTo>
                      <a:cubicBezTo>
                        <a:pt x="12661" y="21600"/>
                        <a:pt x="13575" y="21386"/>
                        <a:pt x="14306" y="20764"/>
                      </a:cubicBezTo>
                      <a:cubicBezTo>
                        <a:pt x="15531" y="19720"/>
                        <a:pt x="15905" y="17360"/>
                        <a:pt x="16460" y="16056"/>
                      </a:cubicBezTo>
                      <a:cubicBezTo>
                        <a:pt x="17424" y="13784"/>
                        <a:pt x="18469" y="11456"/>
                        <a:pt x="19171" y="9124"/>
                      </a:cubicBezTo>
                      <a:cubicBezTo>
                        <a:pt x="19286" y="8739"/>
                        <a:pt x="19145" y="8354"/>
                        <a:pt x="18862" y="8066"/>
                      </a:cubicBezTo>
                      <a:cubicBezTo>
                        <a:pt x="19372" y="7017"/>
                        <a:pt x="19848" y="5962"/>
                        <a:pt x="20069" y="4835"/>
                      </a:cubicBezTo>
                      <a:cubicBezTo>
                        <a:pt x="20094" y="4702"/>
                        <a:pt x="20088" y="4565"/>
                        <a:pt x="20060" y="4430"/>
                      </a:cubicBezTo>
                      <a:cubicBezTo>
                        <a:pt x="20525" y="3101"/>
                        <a:pt x="21381" y="1873"/>
                        <a:pt x="20992" y="428"/>
                      </a:cubicBezTo>
                      <a:cubicBezTo>
                        <a:pt x="20915" y="142"/>
                        <a:pt x="20596" y="0"/>
                        <a:pt x="20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8" name="Google Shape;2064;p45"/>
                <p:cNvSpPr/>
                <p:nvPr/>
              </p:nvSpPr>
              <p:spPr>
                <a:xfrm>
                  <a:off x="284373" y="438925"/>
                  <a:ext cx="125672" cy="116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4" h="21600" fill="norm" stroke="1" extrusionOk="0">
                      <a:moveTo>
                        <a:pt x="2480" y="0"/>
                      </a:moveTo>
                      <a:cubicBezTo>
                        <a:pt x="1983" y="0"/>
                        <a:pt x="1482" y="353"/>
                        <a:pt x="1317" y="975"/>
                      </a:cubicBezTo>
                      <a:cubicBezTo>
                        <a:pt x="1133" y="1674"/>
                        <a:pt x="1010" y="2311"/>
                        <a:pt x="940" y="2917"/>
                      </a:cubicBezTo>
                      <a:cubicBezTo>
                        <a:pt x="932" y="2927"/>
                        <a:pt x="923" y="2932"/>
                        <a:pt x="916" y="2941"/>
                      </a:cubicBezTo>
                      <a:cubicBezTo>
                        <a:pt x="-565" y="4856"/>
                        <a:pt x="-107" y="7377"/>
                        <a:pt x="1274" y="9260"/>
                      </a:cubicBezTo>
                      <a:cubicBezTo>
                        <a:pt x="2202" y="10524"/>
                        <a:pt x="3069" y="11127"/>
                        <a:pt x="4463" y="11511"/>
                      </a:cubicBezTo>
                      <a:cubicBezTo>
                        <a:pt x="4820" y="11610"/>
                        <a:pt x="5209" y="11634"/>
                        <a:pt x="5599" y="11634"/>
                      </a:cubicBezTo>
                      <a:cubicBezTo>
                        <a:pt x="5989" y="11634"/>
                        <a:pt x="6380" y="11610"/>
                        <a:pt x="6742" y="11610"/>
                      </a:cubicBezTo>
                      <a:cubicBezTo>
                        <a:pt x="7700" y="11610"/>
                        <a:pt x="8620" y="11994"/>
                        <a:pt x="9514" y="12442"/>
                      </a:cubicBezTo>
                      <a:cubicBezTo>
                        <a:pt x="9791" y="12638"/>
                        <a:pt x="10081" y="12809"/>
                        <a:pt x="10382" y="12951"/>
                      </a:cubicBezTo>
                      <a:cubicBezTo>
                        <a:pt x="10284" y="16239"/>
                        <a:pt x="11520" y="19491"/>
                        <a:pt x="14186" y="21088"/>
                      </a:cubicBezTo>
                      <a:cubicBezTo>
                        <a:pt x="14779" y="21444"/>
                        <a:pt x="15353" y="21600"/>
                        <a:pt x="15895" y="21600"/>
                      </a:cubicBezTo>
                      <a:cubicBezTo>
                        <a:pt x="17908" y="21600"/>
                        <a:pt x="19493" y="19431"/>
                        <a:pt x="20119" y="17191"/>
                      </a:cubicBezTo>
                      <a:cubicBezTo>
                        <a:pt x="21035" y="13915"/>
                        <a:pt x="17936" y="11990"/>
                        <a:pt x="15861" y="10928"/>
                      </a:cubicBezTo>
                      <a:cubicBezTo>
                        <a:pt x="11231" y="8560"/>
                        <a:pt x="6082" y="5901"/>
                        <a:pt x="3461" y="655"/>
                      </a:cubicBezTo>
                      <a:cubicBezTo>
                        <a:pt x="3238" y="207"/>
                        <a:pt x="2861" y="0"/>
                        <a:pt x="2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9" name="Google Shape;2065;p45"/>
                <p:cNvSpPr/>
                <p:nvPr/>
              </p:nvSpPr>
              <p:spPr>
                <a:xfrm>
                  <a:off x="411487" y="428688"/>
                  <a:ext cx="57498" cy="951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2" h="21600" fill="norm" stroke="1" extrusionOk="0">
                      <a:moveTo>
                        <a:pt x="6062" y="0"/>
                      </a:moveTo>
                      <a:cubicBezTo>
                        <a:pt x="4428" y="0"/>
                        <a:pt x="3339" y="1003"/>
                        <a:pt x="3630" y="2088"/>
                      </a:cubicBezTo>
                      <a:cubicBezTo>
                        <a:pt x="3775" y="2635"/>
                        <a:pt x="3958" y="3169"/>
                        <a:pt x="4173" y="3698"/>
                      </a:cubicBezTo>
                      <a:cubicBezTo>
                        <a:pt x="2764" y="8180"/>
                        <a:pt x="9173" y="15011"/>
                        <a:pt x="1248" y="17875"/>
                      </a:cubicBezTo>
                      <a:cubicBezTo>
                        <a:pt x="-1179" y="18755"/>
                        <a:pt x="303" y="20948"/>
                        <a:pt x="2559" y="20948"/>
                      </a:cubicBezTo>
                      <a:cubicBezTo>
                        <a:pt x="2955" y="20948"/>
                        <a:pt x="3376" y="20880"/>
                        <a:pt x="3804" y="20725"/>
                      </a:cubicBezTo>
                      <a:cubicBezTo>
                        <a:pt x="3943" y="20676"/>
                        <a:pt x="4049" y="20615"/>
                        <a:pt x="4178" y="20564"/>
                      </a:cubicBezTo>
                      <a:cubicBezTo>
                        <a:pt x="4354" y="20679"/>
                        <a:pt x="4538" y="20797"/>
                        <a:pt x="4795" y="20889"/>
                      </a:cubicBezTo>
                      <a:cubicBezTo>
                        <a:pt x="6103" y="21363"/>
                        <a:pt x="7564" y="21600"/>
                        <a:pt x="9009" y="21600"/>
                      </a:cubicBezTo>
                      <a:cubicBezTo>
                        <a:pt x="11370" y="21600"/>
                        <a:pt x="13694" y="20969"/>
                        <a:pt x="15267" y="19703"/>
                      </a:cubicBezTo>
                      <a:cubicBezTo>
                        <a:pt x="16710" y="18546"/>
                        <a:pt x="17234" y="17118"/>
                        <a:pt x="16693" y="15671"/>
                      </a:cubicBezTo>
                      <a:cubicBezTo>
                        <a:pt x="16250" y="14483"/>
                        <a:pt x="14831" y="13522"/>
                        <a:pt x="13437" y="12657"/>
                      </a:cubicBezTo>
                      <a:cubicBezTo>
                        <a:pt x="13557" y="12520"/>
                        <a:pt x="13640" y="12368"/>
                        <a:pt x="13682" y="12211"/>
                      </a:cubicBezTo>
                      <a:cubicBezTo>
                        <a:pt x="13699" y="12206"/>
                        <a:pt x="13718" y="12203"/>
                        <a:pt x="13740" y="12196"/>
                      </a:cubicBezTo>
                      <a:cubicBezTo>
                        <a:pt x="14203" y="12502"/>
                        <a:pt x="14831" y="12698"/>
                        <a:pt x="15502" y="12698"/>
                      </a:cubicBezTo>
                      <a:cubicBezTo>
                        <a:pt x="16074" y="12698"/>
                        <a:pt x="16678" y="12555"/>
                        <a:pt x="17231" y="12217"/>
                      </a:cubicBezTo>
                      <a:cubicBezTo>
                        <a:pt x="18557" y="11406"/>
                        <a:pt x="20274" y="10127"/>
                        <a:pt x="19836" y="8809"/>
                      </a:cubicBezTo>
                      <a:cubicBezTo>
                        <a:pt x="20421" y="7474"/>
                        <a:pt x="19668" y="5940"/>
                        <a:pt x="17989" y="4936"/>
                      </a:cubicBezTo>
                      <a:cubicBezTo>
                        <a:pt x="17527" y="4659"/>
                        <a:pt x="17033" y="4519"/>
                        <a:pt x="16546" y="4479"/>
                      </a:cubicBezTo>
                      <a:cubicBezTo>
                        <a:pt x="16412" y="4348"/>
                        <a:pt x="16292" y="4216"/>
                        <a:pt x="16145" y="4090"/>
                      </a:cubicBezTo>
                      <a:cubicBezTo>
                        <a:pt x="14753" y="2880"/>
                        <a:pt x="12429" y="1619"/>
                        <a:pt x="10169" y="1117"/>
                      </a:cubicBezTo>
                      <a:cubicBezTo>
                        <a:pt x="9137" y="638"/>
                        <a:pt x="7997" y="260"/>
                        <a:pt x="6744" y="56"/>
                      </a:cubicBezTo>
                      <a:cubicBezTo>
                        <a:pt x="6509" y="19"/>
                        <a:pt x="6282" y="0"/>
                        <a:pt x="60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0" name="Google Shape;2066;p45"/>
                <p:cNvSpPr/>
                <p:nvPr/>
              </p:nvSpPr>
              <p:spPr>
                <a:xfrm>
                  <a:off x="357068" y="1185941"/>
                  <a:ext cx="92120" cy="99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6" h="21600" fill="norm" stroke="1" extrusionOk="0">
                      <a:moveTo>
                        <a:pt x="10795" y="0"/>
                      </a:moveTo>
                      <a:cubicBezTo>
                        <a:pt x="9944" y="0"/>
                        <a:pt x="9102" y="298"/>
                        <a:pt x="8592" y="926"/>
                      </a:cubicBezTo>
                      <a:cubicBezTo>
                        <a:pt x="6546" y="3447"/>
                        <a:pt x="4056" y="5482"/>
                        <a:pt x="1401" y="7358"/>
                      </a:cubicBezTo>
                      <a:cubicBezTo>
                        <a:pt x="-914" y="8991"/>
                        <a:pt x="-62" y="12136"/>
                        <a:pt x="1806" y="13087"/>
                      </a:cubicBezTo>
                      <a:cubicBezTo>
                        <a:pt x="1526" y="14511"/>
                        <a:pt x="2198" y="15680"/>
                        <a:pt x="3255" y="16294"/>
                      </a:cubicBezTo>
                      <a:cubicBezTo>
                        <a:pt x="3041" y="16711"/>
                        <a:pt x="2837" y="17136"/>
                        <a:pt x="2650" y="17575"/>
                      </a:cubicBezTo>
                      <a:cubicBezTo>
                        <a:pt x="1809" y="19545"/>
                        <a:pt x="3884" y="21600"/>
                        <a:pt x="5858" y="21600"/>
                      </a:cubicBezTo>
                      <a:cubicBezTo>
                        <a:pt x="6382" y="21600"/>
                        <a:pt x="6898" y="21456"/>
                        <a:pt x="7351" y="21127"/>
                      </a:cubicBezTo>
                      <a:cubicBezTo>
                        <a:pt x="11035" y="18451"/>
                        <a:pt x="14535" y="15508"/>
                        <a:pt x="18706" y="13575"/>
                      </a:cubicBezTo>
                      <a:cubicBezTo>
                        <a:pt x="20278" y="12849"/>
                        <a:pt x="20686" y="10646"/>
                        <a:pt x="19855" y="9273"/>
                      </a:cubicBezTo>
                      <a:cubicBezTo>
                        <a:pt x="17995" y="6192"/>
                        <a:pt x="15507" y="3602"/>
                        <a:pt x="13117" y="926"/>
                      </a:cubicBezTo>
                      <a:cubicBezTo>
                        <a:pt x="12576" y="322"/>
                        <a:pt x="11681" y="0"/>
                        <a:pt x="10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1" name="Google Shape;2067;p45"/>
                <p:cNvSpPr/>
                <p:nvPr/>
              </p:nvSpPr>
              <p:spPr>
                <a:xfrm>
                  <a:off x="558279" y="1230287"/>
                  <a:ext cx="84739" cy="815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3" h="21600" fill="norm" stroke="1" extrusionOk="0">
                      <a:moveTo>
                        <a:pt x="6111" y="0"/>
                      </a:moveTo>
                      <a:cubicBezTo>
                        <a:pt x="4553" y="0"/>
                        <a:pt x="2964" y="1144"/>
                        <a:pt x="2626" y="2828"/>
                      </a:cubicBezTo>
                      <a:cubicBezTo>
                        <a:pt x="1727" y="7323"/>
                        <a:pt x="-9" y="11497"/>
                        <a:pt x="0" y="16170"/>
                      </a:cubicBezTo>
                      <a:cubicBezTo>
                        <a:pt x="5" y="18653"/>
                        <a:pt x="1794" y="19891"/>
                        <a:pt x="3580" y="19891"/>
                      </a:cubicBezTo>
                      <a:cubicBezTo>
                        <a:pt x="4018" y="19891"/>
                        <a:pt x="4456" y="19817"/>
                        <a:pt x="4869" y="19668"/>
                      </a:cubicBezTo>
                      <a:cubicBezTo>
                        <a:pt x="5331" y="20326"/>
                        <a:pt x="5973" y="20836"/>
                        <a:pt x="6729" y="21038"/>
                      </a:cubicBezTo>
                      <a:cubicBezTo>
                        <a:pt x="8040" y="21388"/>
                        <a:pt x="9282" y="21600"/>
                        <a:pt x="10474" y="21600"/>
                      </a:cubicBezTo>
                      <a:cubicBezTo>
                        <a:pt x="12538" y="21600"/>
                        <a:pt x="14450" y="20966"/>
                        <a:pt x="16310" y="19320"/>
                      </a:cubicBezTo>
                      <a:cubicBezTo>
                        <a:pt x="19070" y="16879"/>
                        <a:pt x="19053" y="12312"/>
                        <a:pt x="20407" y="9067"/>
                      </a:cubicBezTo>
                      <a:cubicBezTo>
                        <a:pt x="21591" y="6235"/>
                        <a:pt x="20149" y="3632"/>
                        <a:pt x="17322" y="3273"/>
                      </a:cubicBezTo>
                      <a:cubicBezTo>
                        <a:pt x="13782" y="2826"/>
                        <a:pt x="10416" y="1231"/>
                        <a:pt x="7024" y="139"/>
                      </a:cubicBezTo>
                      <a:cubicBezTo>
                        <a:pt x="6727" y="45"/>
                        <a:pt x="6420" y="0"/>
                        <a:pt x="61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2" name="Google Shape;2068;p45"/>
                <p:cNvSpPr/>
                <p:nvPr/>
              </p:nvSpPr>
              <p:spPr>
                <a:xfrm>
                  <a:off x="623721" y="598629"/>
                  <a:ext cx="92095" cy="87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5" h="21600" fill="norm" stroke="1" extrusionOk="0">
                      <a:moveTo>
                        <a:pt x="6950" y="0"/>
                      </a:moveTo>
                      <a:cubicBezTo>
                        <a:pt x="6580" y="0"/>
                        <a:pt x="6195" y="165"/>
                        <a:pt x="5844" y="554"/>
                      </a:cubicBezTo>
                      <a:cubicBezTo>
                        <a:pt x="4230" y="2350"/>
                        <a:pt x="2664" y="4184"/>
                        <a:pt x="799" y="5667"/>
                      </a:cubicBezTo>
                      <a:cubicBezTo>
                        <a:pt x="-46" y="6339"/>
                        <a:pt x="-320" y="7606"/>
                        <a:pt x="468" y="8490"/>
                      </a:cubicBezTo>
                      <a:cubicBezTo>
                        <a:pt x="835" y="8902"/>
                        <a:pt x="1105" y="9399"/>
                        <a:pt x="1344" y="9920"/>
                      </a:cubicBezTo>
                      <a:cubicBezTo>
                        <a:pt x="1121" y="10222"/>
                        <a:pt x="973" y="10586"/>
                        <a:pt x="968" y="10995"/>
                      </a:cubicBezTo>
                      <a:cubicBezTo>
                        <a:pt x="957" y="12384"/>
                        <a:pt x="1423" y="13532"/>
                        <a:pt x="2037" y="14615"/>
                      </a:cubicBezTo>
                      <a:cubicBezTo>
                        <a:pt x="1950" y="14721"/>
                        <a:pt x="1854" y="14824"/>
                        <a:pt x="1772" y="14937"/>
                      </a:cubicBezTo>
                      <a:cubicBezTo>
                        <a:pt x="781" y="16291"/>
                        <a:pt x="1857" y="18080"/>
                        <a:pt x="3010" y="18080"/>
                      </a:cubicBezTo>
                      <a:cubicBezTo>
                        <a:pt x="3146" y="18080"/>
                        <a:pt x="3283" y="18056"/>
                        <a:pt x="3416" y="18003"/>
                      </a:cubicBezTo>
                      <a:cubicBezTo>
                        <a:pt x="3412" y="18064"/>
                        <a:pt x="3410" y="18125"/>
                        <a:pt x="3412" y="18184"/>
                      </a:cubicBezTo>
                      <a:cubicBezTo>
                        <a:pt x="3526" y="19806"/>
                        <a:pt x="4198" y="20657"/>
                        <a:pt x="5161" y="21041"/>
                      </a:cubicBezTo>
                      <a:cubicBezTo>
                        <a:pt x="5425" y="21376"/>
                        <a:pt x="5817" y="21600"/>
                        <a:pt x="6342" y="21600"/>
                      </a:cubicBezTo>
                      <a:cubicBezTo>
                        <a:pt x="6744" y="21600"/>
                        <a:pt x="7066" y="21470"/>
                        <a:pt x="7315" y="21258"/>
                      </a:cubicBezTo>
                      <a:cubicBezTo>
                        <a:pt x="7931" y="21195"/>
                        <a:pt x="8587" y="21046"/>
                        <a:pt x="9242" y="20867"/>
                      </a:cubicBezTo>
                      <a:cubicBezTo>
                        <a:pt x="9503" y="21201"/>
                        <a:pt x="9893" y="21419"/>
                        <a:pt x="10414" y="21419"/>
                      </a:cubicBezTo>
                      <a:cubicBezTo>
                        <a:pt x="11330" y="21419"/>
                        <a:pt x="11846" y="20740"/>
                        <a:pt x="11962" y="19969"/>
                      </a:cubicBezTo>
                      <a:cubicBezTo>
                        <a:pt x="12108" y="19915"/>
                        <a:pt x="12262" y="19858"/>
                        <a:pt x="12401" y="19806"/>
                      </a:cubicBezTo>
                      <a:cubicBezTo>
                        <a:pt x="13140" y="19631"/>
                        <a:pt x="13861" y="19370"/>
                        <a:pt x="14551" y="19033"/>
                      </a:cubicBezTo>
                      <a:cubicBezTo>
                        <a:pt x="14564" y="19030"/>
                        <a:pt x="14578" y="19025"/>
                        <a:pt x="14591" y="19019"/>
                      </a:cubicBezTo>
                      <a:lnTo>
                        <a:pt x="14591" y="19016"/>
                      </a:lnTo>
                      <a:cubicBezTo>
                        <a:pt x="14721" y="18952"/>
                        <a:pt x="14850" y="18908"/>
                        <a:pt x="14981" y="18839"/>
                      </a:cubicBezTo>
                      <a:cubicBezTo>
                        <a:pt x="16241" y="18148"/>
                        <a:pt x="15898" y="16418"/>
                        <a:pt x="14929" y="15762"/>
                      </a:cubicBezTo>
                      <a:cubicBezTo>
                        <a:pt x="16362" y="14937"/>
                        <a:pt x="17791" y="14107"/>
                        <a:pt x="19216" y="13266"/>
                      </a:cubicBezTo>
                      <a:cubicBezTo>
                        <a:pt x="20799" y="12333"/>
                        <a:pt x="19830" y="9932"/>
                        <a:pt x="18359" y="9932"/>
                      </a:cubicBezTo>
                      <a:cubicBezTo>
                        <a:pt x="18107" y="9932"/>
                        <a:pt x="17841" y="10003"/>
                        <a:pt x="17572" y="10161"/>
                      </a:cubicBezTo>
                      <a:cubicBezTo>
                        <a:pt x="16420" y="10836"/>
                        <a:pt x="15267" y="11510"/>
                        <a:pt x="14113" y="12181"/>
                      </a:cubicBezTo>
                      <a:cubicBezTo>
                        <a:pt x="15977" y="10604"/>
                        <a:pt x="17872" y="9076"/>
                        <a:pt x="19867" y="7693"/>
                      </a:cubicBezTo>
                      <a:cubicBezTo>
                        <a:pt x="21280" y="6710"/>
                        <a:pt x="20583" y="4336"/>
                        <a:pt x="19074" y="4336"/>
                      </a:cubicBezTo>
                      <a:cubicBezTo>
                        <a:pt x="18928" y="4336"/>
                        <a:pt x="18774" y="4359"/>
                        <a:pt x="18613" y="4408"/>
                      </a:cubicBezTo>
                      <a:cubicBezTo>
                        <a:pt x="17419" y="4764"/>
                        <a:pt x="16284" y="5250"/>
                        <a:pt x="15179" y="5814"/>
                      </a:cubicBezTo>
                      <a:cubicBezTo>
                        <a:pt x="15555" y="5238"/>
                        <a:pt x="15909" y="4638"/>
                        <a:pt x="16217" y="3991"/>
                      </a:cubicBezTo>
                      <a:cubicBezTo>
                        <a:pt x="16866" y="2626"/>
                        <a:pt x="15937" y="1332"/>
                        <a:pt x="14776" y="1332"/>
                      </a:cubicBezTo>
                      <a:cubicBezTo>
                        <a:pt x="14520" y="1332"/>
                        <a:pt x="14254" y="1395"/>
                        <a:pt x="13990" y="1533"/>
                      </a:cubicBezTo>
                      <a:cubicBezTo>
                        <a:pt x="11317" y="2926"/>
                        <a:pt x="8889" y="4748"/>
                        <a:pt x="6561" y="6728"/>
                      </a:cubicBezTo>
                      <a:cubicBezTo>
                        <a:pt x="7179" y="5399"/>
                        <a:pt x="7831" y="4088"/>
                        <a:pt x="8402" y="2733"/>
                      </a:cubicBezTo>
                      <a:cubicBezTo>
                        <a:pt x="8957" y="1407"/>
                        <a:pt x="8029" y="0"/>
                        <a:pt x="69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3" name="Google Shape;2070;p45"/>
                <p:cNvSpPr/>
                <p:nvPr/>
              </p:nvSpPr>
              <p:spPr>
                <a:xfrm>
                  <a:off x="675139" y="480252"/>
                  <a:ext cx="168820" cy="24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6" h="21600" fill="norm" stroke="1" extrusionOk="0">
                      <a:moveTo>
                        <a:pt x="3326" y="0"/>
                      </a:moveTo>
                      <a:cubicBezTo>
                        <a:pt x="2603" y="0"/>
                        <a:pt x="1952" y="390"/>
                        <a:pt x="1681" y="863"/>
                      </a:cubicBezTo>
                      <a:cubicBezTo>
                        <a:pt x="1535" y="999"/>
                        <a:pt x="1424" y="1171"/>
                        <a:pt x="1371" y="1385"/>
                      </a:cubicBezTo>
                      <a:cubicBezTo>
                        <a:pt x="744" y="3927"/>
                        <a:pt x="129" y="6475"/>
                        <a:pt x="581" y="9048"/>
                      </a:cubicBezTo>
                      <a:cubicBezTo>
                        <a:pt x="274" y="9536"/>
                        <a:pt x="45" y="10036"/>
                        <a:pt x="19" y="10583"/>
                      </a:cubicBezTo>
                      <a:cubicBezTo>
                        <a:pt x="5" y="10879"/>
                        <a:pt x="403" y="11224"/>
                        <a:pt x="857" y="11224"/>
                      </a:cubicBezTo>
                      <a:cubicBezTo>
                        <a:pt x="884" y="11224"/>
                        <a:pt x="911" y="11222"/>
                        <a:pt x="938" y="11220"/>
                      </a:cubicBezTo>
                      <a:cubicBezTo>
                        <a:pt x="1511" y="11168"/>
                        <a:pt x="1996" y="11059"/>
                        <a:pt x="2515" y="10879"/>
                      </a:cubicBezTo>
                      <a:cubicBezTo>
                        <a:pt x="2868" y="10758"/>
                        <a:pt x="3199" y="10602"/>
                        <a:pt x="3554" y="10480"/>
                      </a:cubicBezTo>
                      <a:cubicBezTo>
                        <a:pt x="3600" y="10498"/>
                        <a:pt x="3636" y="10519"/>
                        <a:pt x="3687" y="10536"/>
                      </a:cubicBezTo>
                      <a:cubicBezTo>
                        <a:pt x="3709" y="10543"/>
                        <a:pt x="3733" y="10549"/>
                        <a:pt x="3754" y="10556"/>
                      </a:cubicBezTo>
                      <a:cubicBezTo>
                        <a:pt x="3305" y="10699"/>
                        <a:pt x="2891" y="10881"/>
                        <a:pt x="2586" y="11152"/>
                      </a:cubicBezTo>
                      <a:cubicBezTo>
                        <a:pt x="2326" y="11381"/>
                        <a:pt x="2215" y="11654"/>
                        <a:pt x="2443" y="11924"/>
                      </a:cubicBezTo>
                      <a:cubicBezTo>
                        <a:pt x="2595" y="12104"/>
                        <a:pt x="2920" y="12248"/>
                        <a:pt x="3237" y="12248"/>
                      </a:cubicBezTo>
                      <a:cubicBezTo>
                        <a:pt x="3320" y="12248"/>
                        <a:pt x="3402" y="12238"/>
                        <a:pt x="3480" y="12217"/>
                      </a:cubicBezTo>
                      <a:cubicBezTo>
                        <a:pt x="3592" y="12187"/>
                        <a:pt x="3702" y="12151"/>
                        <a:pt x="3811" y="12118"/>
                      </a:cubicBezTo>
                      <a:cubicBezTo>
                        <a:pt x="3900" y="12136"/>
                        <a:pt x="3992" y="12145"/>
                        <a:pt x="4084" y="12145"/>
                      </a:cubicBezTo>
                      <a:cubicBezTo>
                        <a:pt x="4343" y="12145"/>
                        <a:pt x="4603" y="12071"/>
                        <a:pt x="4798" y="11902"/>
                      </a:cubicBezTo>
                      <a:cubicBezTo>
                        <a:pt x="4802" y="11906"/>
                        <a:pt x="4804" y="11910"/>
                        <a:pt x="4808" y="11913"/>
                      </a:cubicBezTo>
                      <a:cubicBezTo>
                        <a:pt x="4806" y="11915"/>
                        <a:pt x="4802" y="11919"/>
                        <a:pt x="4801" y="11920"/>
                      </a:cubicBezTo>
                      <a:cubicBezTo>
                        <a:pt x="4803" y="11919"/>
                        <a:pt x="4806" y="11918"/>
                        <a:pt x="4809" y="11916"/>
                      </a:cubicBezTo>
                      <a:cubicBezTo>
                        <a:pt x="4810" y="11918"/>
                        <a:pt x="4810" y="11918"/>
                        <a:pt x="4811" y="11919"/>
                      </a:cubicBezTo>
                      <a:cubicBezTo>
                        <a:pt x="4811" y="11919"/>
                        <a:pt x="4810" y="11919"/>
                        <a:pt x="4810" y="11919"/>
                      </a:cubicBezTo>
                      <a:cubicBezTo>
                        <a:pt x="4809" y="11919"/>
                        <a:pt x="4808" y="11919"/>
                        <a:pt x="4807" y="11919"/>
                      </a:cubicBezTo>
                      <a:cubicBezTo>
                        <a:pt x="4806" y="11919"/>
                        <a:pt x="4804" y="11919"/>
                        <a:pt x="4801" y="11921"/>
                      </a:cubicBezTo>
                      <a:cubicBezTo>
                        <a:pt x="4783" y="11942"/>
                        <a:pt x="4780" y="11949"/>
                        <a:pt x="4785" y="11949"/>
                      </a:cubicBezTo>
                      <a:cubicBezTo>
                        <a:pt x="4790" y="11949"/>
                        <a:pt x="4806" y="11938"/>
                        <a:pt x="4817" y="11927"/>
                      </a:cubicBezTo>
                      <a:cubicBezTo>
                        <a:pt x="4912" y="12073"/>
                        <a:pt x="4998" y="12224"/>
                        <a:pt x="5077" y="12374"/>
                      </a:cubicBezTo>
                      <a:cubicBezTo>
                        <a:pt x="4766" y="12536"/>
                        <a:pt x="4471" y="12711"/>
                        <a:pt x="4195" y="12900"/>
                      </a:cubicBezTo>
                      <a:cubicBezTo>
                        <a:pt x="3837" y="13018"/>
                        <a:pt x="3481" y="13139"/>
                        <a:pt x="3140" y="13283"/>
                      </a:cubicBezTo>
                      <a:cubicBezTo>
                        <a:pt x="2287" y="13640"/>
                        <a:pt x="2808" y="14477"/>
                        <a:pt x="3600" y="14477"/>
                      </a:cubicBezTo>
                      <a:cubicBezTo>
                        <a:pt x="3702" y="14477"/>
                        <a:pt x="3807" y="14464"/>
                        <a:pt x="3916" y="14433"/>
                      </a:cubicBezTo>
                      <a:cubicBezTo>
                        <a:pt x="4015" y="14464"/>
                        <a:pt x="4122" y="14481"/>
                        <a:pt x="4232" y="14481"/>
                      </a:cubicBezTo>
                      <a:cubicBezTo>
                        <a:pt x="4317" y="14481"/>
                        <a:pt x="4403" y="14471"/>
                        <a:pt x="4490" y="14448"/>
                      </a:cubicBezTo>
                      <a:cubicBezTo>
                        <a:pt x="4588" y="14422"/>
                        <a:pt x="4690" y="14383"/>
                        <a:pt x="4790" y="14351"/>
                      </a:cubicBezTo>
                      <a:cubicBezTo>
                        <a:pt x="4770" y="14407"/>
                        <a:pt x="4745" y="14461"/>
                        <a:pt x="4721" y="14514"/>
                      </a:cubicBezTo>
                      <a:cubicBezTo>
                        <a:pt x="4615" y="14656"/>
                        <a:pt x="4522" y="14803"/>
                        <a:pt x="4443" y="14954"/>
                      </a:cubicBezTo>
                      <a:cubicBezTo>
                        <a:pt x="4188" y="15243"/>
                        <a:pt x="3811" y="15438"/>
                        <a:pt x="3222" y="15438"/>
                      </a:cubicBezTo>
                      <a:cubicBezTo>
                        <a:pt x="3139" y="15438"/>
                        <a:pt x="3052" y="15435"/>
                        <a:pt x="2960" y="15427"/>
                      </a:cubicBezTo>
                      <a:cubicBezTo>
                        <a:pt x="2916" y="15423"/>
                        <a:pt x="2874" y="15421"/>
                        <a:pt x="2833" y="15421"/>
                      </a:cubicBezTo>
                      <a:cubicBezTo>
                        <a:pt x="1787" y="15421"/>
                        <a:pt x="1845" y="16604"/>
                        <a:pt x="2960" y="16702"/>
                      </a:cubicBezTo>
                      <a:cubicBezTo>
                        <a:pt x="3077" y="16710"/>
                        <a:pt x="3191" y="16726"/>
                        <a:pt x="3305" y="16749"/>
                      </a:cubicBezTo>
                      <a:cubicBezTo>
                        <a:pt x="3220" y="16888"/>
                        <a:pt x="3135" y="17026"/>
                        <a:pt x="3056" y="17167"/>
                      </a:cubicBezTo>
                      <a:cubicBezTo>
                        <a:pt x="1197" y="17407"/>
                        <a:pt x="-178" y="18277"/>
                        <a:pt x="19" y="19761"/>
                      </a:cubicBezTo>
                      <a:cubicBezTo>
                        <a:pt x="112" y="20464"/>
                        <a:pt x="785" y="21019"/>
                        <a:pt x="1857" y="21035"/>
                      </a:cubicBezTo>
                      <a:cubicBezTo>
                        <a:pt x="2258" y="21042"/>
                        <a:pt x="2660" y="21044"/>
                        <a:pt x="3063" y="21044"/>
                      </a:cubicBezTo>
                      <a:cubicBezTo>
                        <a:pt x="4497" y="21044"/>
                        <a:pt x="5938" y="21012"/>
                        <a:pt x="7378" y="20994"/>
                      </a:cubicBezTo>
                      <a:cubicBezTo>
                        <a:pt x="8674" y="21467"/>
                        <a:pt x="10014" y="21600"/>
                        <a:pt x="11375" y="21600"/>
                      </a:cubicBezTo>
                      <a:cubicBezTo>
                        <a:pt x="13122" y="21600"/>
                        <a:pt x="14905" y="21381"/>
                        <a:pt x="16675" y="21381"/>
                      </a:cubicBezTo>
                      <a:cubicBezTo>
                        <a:pt x="17066" y="21381"/>
                        <a:pt x="17457" y="21392"/>
                        <a:pt x="17847" y="21418"/>
                      </a:cubicBezTo>
                      <a:cubicBezTo>
                        <a:pt x="17903" y="21421"/>
                        <a:pt x="17957" y="21423"/>
                        <a:pt x="18010" y="21423"/>
                      </a:cubicBezTo>
                      <a:cubicBezTo>
                        <a:pt x="19231" y="21423"/>
                        <a:pt x="19884" y="20466"/>
                        <a:pt x="19581" y="19730"/>
                      </a:cubicBezTo>
                      <a:cubicBezTo>
                        <a:pt x="19625" y="19663"/>
                        <a:pt x="19670" y="19599"/>
                        <a:pt x="19711" y="19526"/>
                      </a:cubicBezTo>
                      <a:cubicBezTo>
                        <a:pt x="20988" y="17287"/>
                        <a:pt x="20095" y="14512"/>
                        <a:pt x="19802" y="12043"/>
                      </a:cubicBezTo>
                      <a:cubicBezTo>
                        <a:pt x="20055" y="10666"/>
                        <a:pt x="20322" y="9293"/>
                        <a:pt x="20421" y="7906"/>
                      </a:cubicBezTo>
                      <a:cubicBezTo>
                        <a:pt x="20437" y="7673"/>
                        <a:pt x="20370" y="7476"/>
                        <a:pt x="20255" y="7309"/>
                      </a:cubicBezTo>
                      <a:cubicBezTo>
                        <a:pt x="20758" y="5335"/>
                        <a:pt x="21422" y="3371"/>
                        <a:pt x="21339" y="1341"/>
                      </a:cubicBezTo>
                      <a:cubicBezTo>
                        <a:pt x="21309" y="618"/>
                        <a:pt x="20523" y="103"/>
                        <a:pt x="19501" y="66"/>
                      </a:cubicBezTo>
                      <a:cubicBezTo>
                        <a:pt x="18332" y="23"/>
                        <a:pt x="17163" y="8"/>
                        <a:pt x="15994" y="8"/>
                      </a:cubicBezTo>
                      <a:cubicBezTo>
                        <a:pt x="13228" y="8"/>
                        <a:pt x="10461" y="92"/>
                        <a:pt x="7696" y="92"/>
                      </a:cubicBezTo>
                      <a:cubicBezTo>
                        <a:pt x="6270" y="92"/>
                        <a:pt x="4845" y="70"/>
                        <a:pt x="3420" y="2"/>
                      </a:cubicBezTo>
                      <a:cubicBezTo>
                        <a:pt x="3388" y="1"/>
                        <a:pt x="3357" y="0"/>
                        <a:pt x="33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4" name="Google Shape;2071;p45"/>
                <p:cNvSpPr/>
                <p:nvPr/>
              </p:nvSpPr>
              <p:spPr>
                <a:xfrm>
                  <a:off x="785799" y="385072"/>
                  <a:ext cx="54541" cy="99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4" h="21600" fill="norm" stroke="1" extrusionOk="0">
                      <a:moveTo>
                        <a:pt x="2766" y="0"/>
                      </a:moveTo>
                      <a:cubicBezTo>
                        <a:pt x="914" y="0"/>
                        <a:pt x="-346" y="1007"/>
                        <a:pt x="84" y="1998"/>
                      </a:cubicBezTo>
                      <a:cubicBezTo>
                        <a:pt x="288" y="2475"/>
                        <a:pt x="535" y="2942"/>
                        <a:pt x="796" y="3403"/>
                      </a:cubicBezTo>
                      <a:cubicBezTo>
                        <a:pt x="742" y="4189"/>
                        <a:pt x="509" y="5162"/>
                        <a:pt x="527" y="5559"/>
                      </a:cubicBezTo>
                      <a:cubicBezTo>
                        <a:pt x="595" y="6831"/>
                        <a:pt x="775" y="8103"/>
                        <a:pt x="917" y="9372"/>
                      </a:cubicBezTo>
                      <a:cubicBezTo>
                        <a:pt x="1291" y="12593"/>
                        <a:pt x="1575" y="15799"/>
                        <a:pt x="640" y="18998"/>
                      </a:cubicBezTo>
                      <a:cubicBezTo>
                        <a:pt x="285" y="20195"/>
                        <a:pt x="2083" y="20976"/>
                        <a:pt x="3704" y="20976"/>
                      </a:cubicBezTo>
                      <a:cubicBezTo>
                        <a:pt x="3827" y="20976"/>
                        <a:pt x="3948" y="20972"/>
                        <a:pt x="4069" y="20963"/>
                      </a:cubicBezTo>
                      <a:cubicBezTo>
                        <a:pt x="5926" y="21415"/>
                        <a:pt x="8068" y="21600"/>
                        <a:pt x="10250" y="21600"/>
                      </a:cubicBezTo>
                      <a:cubicBezTo>
                        <a:pt x="13233" y="21600"/>
                        <a:pt x="16291" y="21255"/>
                        <a:pt x="18801" y="20783"/>
                      </a:cubicBezTo>
                      <a:cubicBezTo>
                        <a:pt x="20174" y="20525"/>
                        <a:pt x="21254" y="19686"/>
                        <a:pt x="20746" y="18840"/>
                      </a:cubicBezTo>
                      <a:cubicBezTo>
                        <a:pt x="17344" y="13184"/>
                        <a:pt x="9903" y="8602"/>
                        <a:pt x="6439" y="3012"/>
                      </a:cubicBezTo>
                      <a:cubicBezTo>
                        <a:pt x="6286" y="2182"/>
                        <a:pt x="5999" y="1412"/>
                        <a:pt x="5442" y="782"/>
                      </a:cubicBezTo>
                      <a:cubicBezTo>
                        <a:pt x="5015" y="296"/>
                        <a:pt x="3972" y="0"/>
                        <a:pt x="30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5" name="Google Shape;2072;p45"/>
                <p:cNvSpPr/>
                <p:nvPr/>
              </p:nvSpPr>
              <p:spPr>
                <a:xfrm>
                  <a:off x="178764" y="470099"/>
                  <a:ext cx="434972" cy="3982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600" fill="norm" stroke="1" extrusionOk="0">
                      <a:moveTo>
                        <a:pt x="14697" y="0"/>
                      </a:moveTo>
                      <a:cubicBezTo>
                        <a:pt x="14446" y="0"/>
                        <a:pt x="14191" y="153"/>
                        <a:pt x="14045" y="391"/>
                      </a:cubicBezTo>
                      <a:cubicBezTo>
                        <a:pt x="13987" y="441"/>
                        <a:pt x="13930" y="491"/>
                        <a:pt x="13872" y="542"/>
                      </a:cubicBezTo>
                      <a:cubicBezTo>
                        <a:pt x="13461" y="806"/>
                        <a:pt x="13418" y="1408"/>
                        <a:pt x="13727" y="1780"/>
                      </a:cubicBezTo>
                      <a:cubicBezTo>
                        <a:pt x="13847" y="2240"/>
                        <a:pt x="13740" y="2605"/>
                        <a:pt x="13406" y="2873"/>
                      </a:cubicBezTo>
                      <a:cubicBezTo>
                        <a:pt x="13403" y="2875"/>
                        <a:pt x="13402" y="2879"/>
                        <a:pt x="13399" y="2881"/>
                      </a:cubicBezTo>
                      <a:cubicBezTo>
                        <a:pt x="13278" y="2907"/>
                        <a:pt x="13154" y="2919"/>
                        <a:pt x="13030" y="2919"/>
                      </a:cubicBezTo>
                      <a:cubicBezTo>
                        <a:pt x="12766" y="2919"/>
                        <a:pt x="12502" y="2862"/>
                        <a:pt x="12270" y="2749"/>
                      </a:cubicBezTo>
                      <a:cubicBezTo>
                        <a:pt x="12155" y="2693"/>
                        <a:pt x="12026" y="2664"/>
                        <a:pt x="11899" y="2664"/>
                      </a:cubicBezTo>
                      <a:cubicBezTo>
                        <a:pt x="11591" y="2664"/>
                        <a:pt x="11292" y="2836"/>
                        <a:pt x="11220" y="3220"/>
                      </a:cubicBezTo>
                      <a:cubicBezTo>
                        <a:pt x="11111" y="3797"/>
                        <a:pt x="10956" y="4249"/>
                        <a:pt x="10683" y="4669"/>
                      </a:cubicBezTo>
                      <a:cubicBezTo>
                        <a:pt x="10445" y="4778"/>
                        <a:pt x="10196" y="4871"/>
                        <a:pt x="9959" y="4972"/>
                      </a:cubicBezTo>
                      <a:cubicBezTo>
                        <a:pt x="9923" y="4969"/>
                        <a:pt x="9888" y="4963"/>
                        <a:pt x="9852" y="4961"/>
                      </a:cubicBezTo>
                      <a:cubicBezTo>
                        <a:pt x="9761" y="4917"/>
                        <a:pt x="9670" y="4876"/>
                        <a:pt x="9579" y="4834"/>
                      </a:cubicBezTo>
                      <a:cubicBezTo>
                        <a:pt x="9394" y="4712"/>
                        <a:pt x="9213" y="4566"/>
                        <a:pt x="9036" y="4394"/>
                      </a:cubicBezTo>
                      <a:cubicBezTo>
                        <a:pt x="8987" y="4088"/>
                        <a:pt x="8917" y="3783"/>
                        <a:pt x="8815" y="3483"/>
                      </a:cubicBezTo>
                      <a:cubicBezTo>
                        <a:pt x="8604" y="2862"/>
                        <a:pt x="8216" y="2389"/>
                        <a:pt x="7687" y="2085"/>
                      </a:cubicBezTo>
                      <a:cubicBezTo>
                        <a:pt x="7129" y="1763"/>
                        <a:pt x="5529" y="1948"/>
                        <a:pt x="5511" y="986"/>
                      </a:cubicBezTo>
                      <a:cubicBezTo>
                        <a:pt x="5502" y="502"/>
                        <a:pt x="5092" y="208"/>
                        <a:pt x="4716" y="208"/>
                      </a:cubicBezTo>
                      <a:cubicBezTo>
                        <a:pt x="4427" y="208"/>
                        <a:pt x="4158" y="382"/>
                        <a:pt x="4107" y="777"/>
                      </a:cubicBezTo>
                      <a:cubicBezTo>
                        <a:pt x="4098" y="848"/>
                        <a:pt x="4092" y="918"/>
                        <a:pt x="4089" y="987"/>
                      </a:cubicBezTo>
                      <a:cubicBezTo>
                        <a:pt x="4086" y="986"/>
                        <a:pt x="4084" y="986"/>
                        <a:pt x="4081" y="986"/>
                      </a:cubicBezTo>
                      <a:cubicBezTo>
                        <a:pt x="4082" y="1019"/>
                        <a:pt x="4086" y="1048"/>
                        <a:pt x="4087" y="1081"/>
                      </a:cubicBezTo>
                      <a:cubicBezTo>
                        <a:pt x="4087" y="1286"/>
                        <a:pt x="4110" y="1489"/>
                        <a:pt x="4158" y="1687"/>
                      </a:cubicBezTo>
                      <a:cubicBezTo>
                        <a:pt x="4080" y="1700"/>
                        <a:pt x="4005" y="1726"/>
                        <a:pt x="3935" y="1764"/>
                      </a:cubicBezTo>
                      <a:cubicBezTo>
                        <a:pt x="3368" y="2076"/>
                        <a:pt x="3120" y="2705"/>
                        <a:pt x="2922" y="3325"/>
                      </a:cubicBezTo>
                      <a:cubicBezTo>
                        <a:pt x="2509" y="4620"/>
                        <a:pt x="2176" y="5881"/>
                        <a:pt x="1649" y="7147"/>
                      </a:cubicBezTo>
                      <a:cubicBezTo>
                        <a:pt x="789" y="9214"/>
                        <a:pt x="75" y="11458"/>
                        <a:pt x="113" y="13758"/>
                      </a:cubicBezTo>
                      <a:cubicBezTo>
                        <a:pt x="116" y="13874"/>
                        <a:pt x="140" y="13988"/>
                        <a:pt x="186" y="14093"/>
                      </a:cubicBezTo>
                      <a:cubicBezTo>
                        <a:pt x="54" y="14216"/>
                        <a:pt x="-24" y="14405"/>
                        <a:pt x="6" y="14665"/>
                      </a:cubicBezTo>
                      <a:cubicBezTo>
                        <a:pt x="234" y="16651"/>
                        <a:pt x="534" y="18609"/>
                        <a:pt x="1948" y="20006"/>
                      </a:cubicBezTo>
                      <a:cubicBezTo>
                        <a:pt x="3122" y="21165"/>
                        <a:pt x="4281" y="21600"/>
                        <a:pt x="5595" y="21600"/>
                      </a:cubicBezTo>
                      <a:cubicBezTo>
                        <a:pt x="6164" y="21600"/>
                        <a:pt x="6763" y="21518"/>
                        <a:pt x="7405" y="21378"/>
                      </a:cubicBezTo>
                      <a:cubicBezTo>
                        <a:pt x="8528" y="21134"/>
                        <a:pt x="9598" y="20971"/>
                        <a:pt x="10683" y="20538"/>
                      </a:cubicBezTo>
                      <a:cubicBezTo>
                        <a:pt x="11838" y="20077"/>
                        <a:pt x="12936" y="19441"/>
                        <a:pt x="14057" y="18893"/>
                      </a:cubicBezTo>
                      <a:cubicBezTo>
                        <a:pt x="16310" y="17796"/>
                        <a:pt x="18526" y="16695"/>
                        <a:pt x="20611" y="15261"/>
                      </a:cubicBezTo>
                      <a:cubicBezTo>
                        <a:pt x="20624" y="15261"/>
                        <a:pt x="20636" y="15262"/>
                        <a:pt x="20648" y="15262"/>
                      </a:cubicBezTo>
                      <a:cubicBezTo>
                        <a:pt x="21113" y="15262"/>
                        <a:pt x="21576" y="14695"/>
                        <a:pt x="21320" y="14070"/>
                      </a:cubicBezTo>
                      <a:cubicBezTo>
                        <a:pt x="20825" y="12862"/>
                        <a:pt x="20442" y="11615"/>
                        <a:pt x="20070" y="10356"/>
                      </a:cubicBezTo>
                      <a:cubicBezTo>
                        <a:pt x="19996" y="10106"/>
                        <a:pt x="19911" y="9858"/>
                        <a:pt x="19824" y="9609"/>
                      </a:cubicBezTo>
                      <a:cubicBezTo>
                        <a:pt x="19783" y="9455"/>
                        <a:pt x="19742" y="9302"/>
                        <a:pt x="19704" y="9148"/>
                      </a:cubicBezTo>
                      <a:cubicBezTo>
                        <a:pt x="19644" y="8911"/>
                        <a:pt x="19621" y="8325"/>
                        <a:pt x="19517" y="8325"/>
                      </a:cubicBezTo>
                      <a:cubicBezTo>
                        <a:pt x="19497" y="8325"/>
                        <a:pt x="19473" y="8348"/>
                        <a:pt x="19446" y="8400"/>
                      </a:cubicBezTo>
                      <a:cubicBezTo>
                        <a:pt x="19444" y="8396"/>
                        <a:pt x="19444" y="8393"/>
                        <a:pt x="19443" y="8388"/>
                      </a:cubicBezTo>
                      <a:cubicBezTo>
                        <a:pt x="19545" y="8114"/>
                        <a:pt x="19505" y="7853"/>
                        <a:pt x="19385" y="7649"/>
                      </a:cubicBezTo>
                      <a:cubicBezTo>
                        <a:pt x="19553" y="7509"/>
                        <a:pt x="19722" y="7368"/>
                        <a:pt x="19886" y="7220"/>
                      </a:cubicBezTo>
                      <a:cubicBezTo>
                        <a:pt x="20164" y="6968"/>
                        <a:pt x="20171" y="6355"/>
                        <a:pt x="19886" y="6105"/>
                      </a:cubicBezTo>
                      <a:cubicBezTo>
                        <a:pt x="19036" y="5358"/>
                        <a:pt x="18420" y="4419"/>
                        <a:pt x="17753" y="3483"/>
                      </a:cubicBezTo>
                      <a:cubicBezTo>
                        <a:pt x="16955" y="2365"/>
                        <a:pt x="16032" y="1290"/>
                        <a:pt x="15167" y="232"/>
                      </a:cubicBezTo>
                      <a:cubicBezTo>
                        <a:pt x="15035" y="70"/>
                        <a:pt x="14867" y="0"/>
                        <a:pt x="146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6" name="Google Shape;2073;p45"/>
                <p:cNvSpPr/>
                <p:nvPr/>
              </p:nvSpPr>
              <p:spPr>
                <a:xfrm>
                  <a:off x="573246" y="594052"/>
                  <a:ext cx="68609" cy="1486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5" h="21600" fill="norm" stroke="1" extrusionOk="0">
                      <a:moveTo>
                        <a:pt x="8045" y="0"/>
                      </a:moveTo>
                      <a:cubicBezTo>
                        <a:pt x="6789" y="0"/>
                        <a:pt x="5476" y="221"/>
                        <a:pt x="4229" y="674"/>
                      </a:cubicBezTo>
                      <a:cubicBezTo>
                        <a:pt x="1652" y="743"/>
                        <a:pt x="-795" y="1741"/>
                        <a:pt x="246" y="3251"/>
                      </a:cubicBezTo>
                      <a:cubicBezTo>
                        <a:pt x="682" y="3882"/>
                        <a:pt x="1110" y="4515"/>
                        <a:pt x="1529" y="5151"/>
                      </a:cubicBezTo>
                      <a:cubicBezTo>
                        <a:pt x="1544" y="5222"/>
                        <a:pt x="1540" y="5290"/>
                        <a:pt x="1569" y="5363"/>
                      </a:cubicBezTo>
                      <a:cubicBezTo>
                        <a:pt x="2301" y="7265"/>
                        <a:pt x="3523" y="9042"/>
                        <a:pt x="5538" y="10725"/>
                      </a:cubicBezTo>
                      <a:cubicBezTo>
                        <a:pt x="5598" y="10776"/>
                        <a:pt x="5672" y="10817"/>
                        <a:pt x="5736" y="10864"/>
                      </a:cubicBezTo>
                      <a:cubicBezTo>
                        <a:pt x="5596" y="11333"/>
                        <a:pt x="5751" y="11838"/>
                        <a:pt x="6198" y="12310"/>
                      </a:cubicBezTo>
                      <a:cubicBezTo>
                        <a:pt x="7841" y="14054"/>
                        <a:pt x="8758" y="16021"/>
                        <a:pt x="10880" y="17648"/>
                      </a:cubicBezTo>
                      <a:cubicBezTo>
                        <a:pt x="10782" y="18529"/>
                        <a:pt x="11312" y="19373"/>
                        <a:pt x="12286" y="20120"/>
                      </a:cubicBezTo>
                      <a:cubicBezTo>
                        <a:pt x="12288" y="20121"/>
                        <a:pt x="12293" y="20125"/>
                        <a:pt x="12295" y="20127"/>
                      </a:cubicBezTo>
                      <a:cubicBezTo>
                        <a:pt x="12308" y="20140"/>
                        <a:pt x="12322" y="20153"/>
                        <a:pt x="12337" y="20165"/>
                      </a:cubicBezTo>
                      <a:cubicBezTo>
                        <a:pt x="11795" y="20851"/>
                        <a:pt x="13078" y="21600"/>
                        <a:pt x="14493" y="21600"/>
                      </a:cubicBezTo>
                      <a:cubicBezTo>
                        <a:pt x="14991" y="21600"/>
                        <a:pt x="15506" y="21507"/>
                        <a:pt x="15964" y="21285"/>
                      </a:cubicBezTo>
                      <a:cubicBezTo>
                        <a:pt x="17419" y="20577"/>
                        <a:pt x="18768" y="19813"/>
                        <a:pt x="19835" y="18959"/>
                      </a:cubicBezTo>
                      <a:cubicBezTo>
                        <a:pt x="20250" y="18624"/>
                        <a:pt x="20254" y="18303"/>
                        <a:pt x="20007" y="18041"/>
                      </a:cubicBezTo>
                      <a:cubicBezTo>
                        <a:pt x="20222" y="17786"/>
                        <a:pt x="20345" y="17514"/>
                        <a:pt x="20330" y="17237"/>
                      </a:cubicBezTo>
                      <a:cubicBezTo>
                        <a:pt x="20624" y="16956"/>
                        <a:pt x="20805" y="16646"/>
                        <a:pt x="20794" y="16315"/>
                      </a:cubicBezTo>
                      <a:cubicBezTo>
                        <a:pt x="20699" y="12907"/>
                        <a:pt x="18085" y="9649"/>
                        <a:pt x="15004" y="6566"/>
                      </a:cubicBezTo>
                      <a:cubicBezTo>
                        <a:pt x="14849" y="5367"/>
                        <a:pt x="14676" y="4210"/>
                        <a:pt x="14251" y="3184"/>
                      </a:cubicBezTo>
                      <a:cubicBezTo>
                        <a:pt x="13391" y="1107"/>
                        <a:pt x="10860" y="0"/>
                        <a:pt x="8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7" name="Google Shape;2074;p45"/>
                <p:cNvSpPr/>
                <p:nvPr/>
              </p:nvSpPr>
              <p:spPr>
                <a:xfrm>
                  <a:off x="598554" y="525131"/>
                  <a:ext cx="83370" cy="946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819" y="0"/>
                      </a:moveTo>
                      <a:cubicBezTo>
                        <a:pt x="18405" y="0"/>
                        <a:pt x="17997" y="157"/>
                        <a:pt x="17679" y="534"/>
                      </a:cubicBezTo>
                      <a:cubicBezTo>
                        <a:pt x="15721" y="2849"/>
                        <a:pt x="12685" y="4340"/>
                        <a:pt x="10167" y="6114"/>
                      </a:cubicBezTo>
                      <a:cubicBezTo>
                        <a:pt x="7107" y="8269"/>
                        <a:pt x="3939" y="10294"/>
                        <a:pt x="821" y="12384"/>
                      </a:cubicBezTo>
                      <a:cubicBezTo>
                        <a:pt x="-648" y="13371"/>
                        <a:pt x="-17" y="15475"/>
                        <a:pt x="1702" y="15475"/>
                      </a:cubicBezTo>
                      <a:cubicBezTo>
                        <a:pt x="1865" y="15475"/>
                        <a:pt x="2039" y="15456"/>
                        <a:pt x="2219" y="15416"/>
                      </a:cubicBezTo>
                      <a:cubicBezTo>
                        <a:pt x="2813" y="15285"/>
                        <a:pt x="3387" y="15112"/>
                        <a:pt x="3953" y="14922"/>
                      </a:cubicBezTo>
                      <a:cubicBezTo>
                        <a:pt x="4237" y="15652"/>
                        <a:pt x="4801" y="16251"/>
                        <a:pt x="5505" y="16642"/>
                      </a:cubicBezTo>
                      <a:cubicBezTo>
                        <a:pt x="5443" y="17895"/>
                        <a:pt x="5517" y="19150"/>
                        <a:pt x="5792" y="20395"/>
                      </a:cubicBezTo>
                      <a:cubicBezTo>
                        <a:pt x="5960" y="21161"/>
                        <a:pt x="6767" y="21600"/>
                        <a:pt x="7564" y="21600"/>
                      </a:cubicBezTo>
                      <a:cubicBezTo>
                        <a:pt x="8030" y="21600"/>
                        <a:pt x="8493" y="21449"/>
                        <a:pt x="8820" y="21126"/>
                      </a:cubicBezTo>
                      <a:cubicBezTo>
                        <a:pt x="10260" y="19709"/>
                        <a:pt x="11820" y="18413"/>
                        <a:pt x="13386" y="17123"/>
                      </a:cubicBezTo>
                      <a:cubicBezTo>
                        <a:pt x="14311" y="16530"/>
                        <a:pt x="15190" y="15938"/>
                        <a:pt x="16204" y="15531"/>
                      </a:cubicBezTo>
                      <a:cubicBezTo>
                        <a:pt x="16307" y="16466"/>
                        <a:pt x="16242" y="17389"/>
                        <a:pt x="15689" y="17692"/>
                      </a:cubicBezTo>
                      <a:cubicBezTo>
                        <a:pt x="13995" y="18613"/>
                        <a:pt x="15029" y="20800"/>
                        <a:pt x="16605" y="20800"/>
                      </a:cubicBezTo>
                      <a:cubicBezTo>
                        <a:pt x="16896" y="20800"/>
                        <a:pt x="17204" y="20725"/>
                        <a:pt x="17518" y="20555"/>
                      </a:cubicBezTo>
                      <a:cubicBezTo>
                        <a:pt x="20314" y="19034"/>
                        <a:pt x="20043" y="15209"/>
                        <a:pt x="19299" y="12692"/>
                      </a:cubicBezTo>
                      <a:cubicBezTo>
                        <a:pt x="19980" y="9036"/>
                        <a:pt x="20952" y="5452"/>
                        <a:pt x="20775" y="1707"/>
                      </a:cubicBezTo>
                      <a:cubicBezTo>
                        <a:pt x="20733" y="814"/>
                        <a:pt x="19759" y="0"/>
                        <a:pt x="18819" y="0"/>
                      </a:cubicBezTo>
                      <a:close/>
                    </a:path>
                  </a:pathLst>
                </a:custGeom>
                <a:solidFill>
                  <a:srgbClr val="DCFF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8" name="Google Shape;2075;p45"/>
                <p:cNvSpPr/>
                <p:nvPr/>
              </p:nvSpPr>
              <p:spPr>
                <a:xfrm>
                  <a:off x="238243" y="589298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9" name="Google Shape;2076;p45"/>
                <p:cNvSpPr/>
                <p:nvPr/>
              </p:nvSpPr>
              <p:spPr>
                <a:xfrm>
                  <a:off x="266587" y="547143"/>
                  <a:ext cx="14314" cy="1480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0" name="Google Shape;2077;p45"/>
                <p:cNvSpPr/>
                <p:nvPr/>
              </p:nvSpPr>
              <p:spPr>
                <a:xfrm>
                  <a:off x="298569" y="599479"/>
                  <a:ext cx="14308" cy="1478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1" name="Google Shape;2078;p45"/>
                <p:cNvSpPr/>
                <p:nvPr/>
              </p:nvSpPr>
              <p:spPr>
                <a:xfrm>
                  <a:off x="259319" y="641627"/>
                  <a:ext cx="14308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2" name="Google Shape;2079;p45"/>
                <p:cNvSpPr/>
                <p:nvPr/>
              </p:nvSpPr>
              <p:spPr>
                <a:xfrm>
                  <a:off x="213535" y="678693"/>
                  <a:ext cx="14311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3" name="Google Shape;2080;p45"/>
                <p:cNvSpPr/>
                <p:nvPr/>
              </p:nvSpPr>
              <p:spPr>
                <a:xfrm>
                  <a:off x="321830" y="672879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4" name="Google Shape;2081;p45"/>
                <p:cNvSpPr/>
                <p:nvPr/>
              </p:nvSpPr>
              <p:spPr>
                <a:xfrm>
                  <a:off x="272401" y="720841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5" name="Google Shape;2082;p45"/>
                <p:cNvSpPr/>
                <p:nvPr/>
              </p:nvSpPr>
              <p:spPr>
                <a:xfrm>
                  <a:off x="228799" y="797878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6" name="Google Shape;2083;p45"/>
                <p:cNvSpPr/>
                <p:nvPr/>
              </p:nvSpPr>
              <p:spPr>
                <a:xfrm>
                  <a:off x="302927" y="817502"/>
                  <a:ext cx="14309" cy="14802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" name="Google Shape;2084;p45"/>
                <p:cNvSpPr/>
                <p:nvPr/>
              </p:nvSpPr>
              <p:spPr>
                <a:xfrm>
                  <a:off x="341448" y="743372"/>
                  <a:ext cx="14311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8" name="Google Shape;2085;p45"/>
                <p:cNvSpPr/>
                <p:nvPr/>
              </p:nvSpPr>
              <p:spPr>
                <a:xfrm>
                  <a:off x="375606" y="793525"/>
                  <a:ext cx="14308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9" name="Google Shape;2086;p45"/>
                <p:cNvSpPr/>
                <p:nvPr/>
              </p:nvSpPr>
              <p:spPr>
                <a:xfrm>
                  <a:off x="425758" y="723755"/>
                  <a:ext cx="14309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0" name="Google Shape;2087;p45"/>
                <p:cNvSpPr/>
                <p:nvPr/>
              </p:nvSpPr>
              <p:spPr>
                <a:xfrm>
                  <a:off x="482441" y="756453"/>
                  <a:ext cx="14314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" name="Google Shape;2088;p45"/>
                <p:cNvSpPr/>
                <p:nvPr/>
              </p:nvSpPr>
              <p:spPr>
                <a:xfrm>
                  <a:off x="501335" y="690320"/>
                  <a:ext cx="14314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" name="Google Shape;2089;p45"/>
                <p:cNvSpPr/>
                <p:nvPr/>
              </p:nvSpPr>
              <p:spPr>
                <a:xfrm>
                  <a:off x="419938" y="632900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3" name="Google Shape;2090;p45"/>
                <p:cNvSpPr/>
                <p:nvPr/>
              </p:nvSpPr>
              <p:spPr>
                <a:xfrm>
                  <a:off x="437379" y="574757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4" name="Google Shape;2091;p45"/>
                <p:cNvSpPr/>
                <p:nvPr/>
              </p:nvSpPr>
              <p:spPr>
                <a:xfrm>
                  <a:off x="485353" y="520982"/>
                  <a:ext cx="14308" cy="1478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5" name="Google Shape;2092;p45"/>
                <p:cNvSpPr/>
                <p:nvPr/>
              </p:nvSpPr>
              <p:spPr>
                <a:xfrm>
                  <a:off x="545674" y="582761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" name="Google Shape;2093;p45"/>
                <p:cNvSpPr/>
                <p:nvPr/>
              </p:nvSpPr>
              <p:spPr>
                <a:xfrm>
                  <a:off x="505702" y="568220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" name="Google Shape;2094;p45"/>
                <p:cNvSpPr/>
                <p:nvPr/>
              </p:nvSpPr>
              <p:spPr>
                <a:xfrm>
                  <a:off x="355251" y="569681"/>
                  <a:ext cx="14312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" name="Google Shape;2095;p45"/>
                <p:cNvSpPr/>
                <p:nvPr/>
              </p:nvSpPr>
              <p:spPr>
                <a:xfrm>
                  <a:off x="574012" y="707037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9" name="Google Shape;2096;p45"/>
                <p:cNvSpPr/>
                <p:nvPr/>
              </p:nvSpPr>
              <p:spPr>
                <a:xfrm>
                  <a:off x="197238" y="260747"/>
                  <a:ext cx="63881" cy="62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7" h="21600" fill="norm" stroke="1" extrusionOk="0">
                      <a:moveTo>
                        <a:pt x="8273" y="0"/>
                      </a:moveTo>
                      <a:cubicBezTo>
                        <a:pt x="6296" y="0"/>
                        <a:pt x="4343" y="789"/>
                        <a:pt x="2722" y="2565"/>
                      </a:cubicBezTo>
                      <a:cubicBezTo>
                        <a:pt x="-431" y="6015"/>
                        <a:pt x="-905" y="11662"/>
                        <a:pt x="1614" y="15634"/>
                      </a:cubicBezTo>
                      <a:cubicBezTo>
                        <a:pt x="3871" y="19183"/>
                        <a:pt x="8361" y="21600"/>
                        <a:pt x="12458" y="21600"/>
                      </a:cubicBezTo>
                      <a:cubicBezTo>
                        <a:pt x="15874" y="21600"/>
                        <a:pt x="19018" y="19919"/>
                        <a:pt x="20369" y="15816"/>
                      </a:cubicBezTo>
                      <a:cubicBezTo>
                        <a:pt x="20695" y="14825"/>
                        <a:pt x="19944" y="14177"/>
                        <a:pt x="19182" y="14177"/>
                      </a:cubicBezTo>
                      <a:cubicBezTo>
                        <a:pt x="18684" y="14177"/>
                        <a:pt x="18178" y="14454"/>
                        <a:pt x="17967" y="15098"/>
                      </a:cubicBezTo>
                      <a:cubicBezTo>
                        <a:pt x="17047" y="17887"/>
                        <a:pt x="14924" y="18944"/>
                        <a:pt x="12571" y="18944"/>
                      </a:cubicBezTo>
                      <a:cubicBezTo>
                        <a:pt x="9777" y="18944"/>
                        <a:pt x="6662" y="17453"/>
                        <a:pt x="4860" y="15595"/>
                      </a:cubicBezTo>
                      <a:cubicBezTo>
                        <a:pt x="255" y="10841"/>
                        <a:pt x="3565" y="2690"/>
                        <a:pt x="8593" y="2690"/>
                      </a:cubicBezTo>
                      <a:cubicBezTo>
                        <a:pt x="9876" y="2690"/>
                        <a:pt x="11274" y="3221"/>
                        <a:pt x="12678" y="4478"/>
                      </a:cubicBezTo>
                      <a:cubicBezTo>
                        <a:pt x="12937" y="4712"/>
                        <a:pt x="13222" y="4809"/>
                        <a:pt x="13496" y="4809"/>
                      </a:cubicBezTo>
                      <a:cubicBezTo>
                        <a:pt x="14521" y="4809"/>
                        <a:pt x="15418" y="3442"/>
                        <a:pt x="14440" y="2568"/>
                      </a:cubicBezTo>
                      <a:lnTo>
                        <a:pt x="14440" y="2573"/>
                      </a:lnTo>
                      <a:cubicBezTo>
                        <a:pt x="12620" y="940"/>
                        <a:pt x="10431" y="0"/>
                        <a:pt x="82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" name="Google Shape;2097;p45"/>
                <p:cNvSpPr/>
                <p:nvPr/>
              </p:nvSpPr>
              <p:spPr>
                <a:xfrm>
                  <a:off x="215022" y="284788"/>
                  <a:ext cx="32707" cy="238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4242" y="0"/>
                      </a:moveTo>
                      <a:cubicBezTo>
                        <a:pt x="3599" y="0"/>
                        <a:pt x="2951" y="25"/>
                        <a:pt x="2303" y="89"/>
                      </a:cubicBezTo>
                      <a:cubicBezTo>
                        <a:pt x="-697" y="369"/>
                        <a:pt x="-775" y="7145"/>
                        <a:pt x="2122" y="7145"/>
                      </a:cubicBezTo>
                      <a:cubicBezTo>
                        <a:pt x="2178" y="7145"/>
                        <a:pt x="2239" y="7145"/>
                        <a:pt x="2303" y="7139"/>
                      </a:cubicBezTo>
                      <a:lnTo>
                        <a:pt x="2303" y="7145"/>
                      </a:lnTo>
                      <a:cubicBezTo>
                        <a:pt x="2964" y="7081"/>
                        <a:pt x="3624" y="7056"/>
                        <a:pt x="4285" y="7056"/>
                      </a:cubicBezTo>
                      <a:cubicBezTo>
                        <a:pt x="7122" y="7056"/>
                        <a:pt x="9932" y="7564"/>
                        <a:pt x="12751" y="8009"/>
                      </a:cubicBezTo>
                      <a:cubicBezTo>
                        <a:pt x="11184" y="10469"/>
                        <a:pt x="9604" y="12904"/>
                        <a:pt x="8110" y="15459"/>
                      </a:cubicBezTo>
                      <a:cubicBezTo>
                        <a:pt x="6578" y="18066"/>
                        <a:pt x="8179" y="21600"/>
                        <a:pt x="9919" y="21600"/>
                      </a:cubicBezTo>
                      <a:cubicBezTo>
                        <a:pt x="10463" y="21600"/>
                        <a:pt x="11016" y="21257"/>
                        <a:pt x="11495" y="20443"/>
                      </a:cubicBezTo>
                      <a:cubicBezTo>
                        <a:pt x="14064" y="16044"/>
                        <a:pt x="16896" y="11989"/>
                        <a:pt x="19469" y="7584"/>
                      </a:cubicBezTo>
                      <a:cubicBezTo>
                        <a:pt x="20825" y="5263"/>
                        <a:pt x="19927" y="1697"/>
                        <a:pt x="17777" y="1564"/>
                      </a:cubicBezTo>
                      <a:cubicBezTo>
                        <a:pt x="13244" y="1290"/>
                        <a:pt x="8775" y="0"/>
                        <a:pt x="42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" name="Google Shape;2098;p45"/>
                <p:cNvSpPr/>
                <p:nvPr/>
              </p:nvSpPr>
              <p:spPr>
                <a:xfrm>
                  <a:off x="253094" y="163566"/>
                  <a:ext cx="290447" cy="243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1" h="21600" fill="norm" stroke="1" extrusionOk="0">
                      <a:moveTo>
                        <a:pt x="20526" y="0"/>
                      </a:moveTo>
                      <a:cubicBezTo>
                        <a:pt x="20386" y="0"/>
                        <a:pt x="20257" y="109"/>
                        <a:pt x="20279" y="328"/>
                      </a:cubicBezTo>
                      <a:cubicBezTo>
                        <a:pt x="20869" y="6258"/>
                        <a:pt x="19188" y="14527"/>
                        <a:pt x="15537" y="18673"/>
                      </a:cubicBezTo>
                      <a:cubicBezTo>
                        <a:pt x="14210" y="20180"/>
                        <a:pt x="12864" y="20776"/>
                        <a:pt x="11485" y="20776"/>
                      </a:cubicBezTo>
                      <a:cubicBezTo>
                        <a:pt x="9983" y="20776"/>
                        <a:pt x="8442" y="20069"/>
                        <a:pt x="6842" y="19062"/>
                      </a:cubicBezTo>
                      <a:cubicBezTo>
                        <a:pt x="4332" y="17483"/>
                        <a:pt x="2068" y="15404"/>
                        <a:pt x="531" y="12460"/>
                      </a:cubicBezTo>
                      <a:cubicBezTo>
                        <a:pt x="471" y="12347"/>
                        <a:pt x="385" y="12301"/>
                        <a:pt x="300" y="12301"/>
                      </a:cubicBezTo>
                      <a:cubicBezTo>
                        <a:pt x="103" y="12301"/>
                        <a:pt x="-91" y="12547"/>
                        <a:pt x="45" y="12809"/>
                      </a:cubicBezTo>
                      <a:cubicBezTo>
                        <a:pt x="1698" y="15973"/>
                        <a:pt x="4144" y="18178"/>
                        <a:pt x="6855" y="19843"/>
                      </a:cubicBezTo>
                      <a:cubicBezTo>
                        <a:pt x="8398" y="20791"/>
                        <a:pt x="9976" y="21600"/>
                        <a:pt x="11568" y="21600"/>
                      </a:cubicBezTo>
                      <a:cubicBezTo>
                        <a:pt x="12481" y="21600"/>
                        <a:pt x="13399" y="21334"/>
                        <a:pt x="14318" y="20675"/>
                      </a:cubicBezTo>
                      <a:cubicBezTo>
                        <a:pt x="19397" y="17028"/>
                        <a:pt x="21509" y="7050"/>
                        <a:pt x="20841" y="328"/>
                      </a:cubicBezTo>
                      <a:cubicBezTo>
                        <a:pt x="20819" y="110"/>
                        <a:pt x="20667" y="0"/>
                        <a:pt x="205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" name="Google Shape;2099;p45"/>
                <p:cNvSpPr/>
                <p:nvPr/>
              </p:nvSpPr>
              <p:spPr>
                <a:xfrm>
                  <a:off x="235452" y="116517"/>
                  <a:ext cx="306265" cy="157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6" h="21600" fill="norm" stroke="1" extrusionOk="0">
                      <a:moveTo>
                        <a:pt x="9803" y="0"/>
                      </a:moveTo>
                      <a:cubicBezTo>
                        <a:pt x="9739" y="0"/>
                        <a:pt x="9675" y="46"/>
                        <a:pt x="9620" y="150"/>
                      </a:cubicBezTo>
                      <a:cubicBezTo>
                        <a:pt x="8212" y="2863"/>
                        <a:pt x="6601" y="3950"/>
                        <a:pt x="4871" y="3950"/>
                      </a:cubicBezTo>
                      <a:cubicBezTo>
                        <a:pt x="4011" y="3950"/>
                        <a:pt x="3122" y="3681"/>
                        <a:pt x="2214" y="3212"/>
                      </a:cubicBezTo>
                      <a:cubicBezTo>
                        <a:pt x="2192" y="3201"/>
                        <a:pt x="2170" y="3195"/>
                        <a:pt x="2148" y="3195"/>
                      </a:cubicBezTo>
                      <a:cubicBezTo>
                        <a:pt x="2005" y="3195"/>
                        <a:pt x="1862" y="3422"/>
                        <a:pt x="1871" y="3729"/>
                      </a:cubicBezTo>
                      <a:cubicBezTo>
                        <a:pt x="2006" y="8284"/>
                        <a:pt x="1528" y="12009"/>
                        <a:pt x="588" y="16103"/>
                      </a:cubicBezTo>
                      <a:cubicBezTo>
                        <a:pt x="204" y="17778"/>
                        <a:pt x="-186" y="19394"/>
                        <a:pt x="98" y="21226"/>
                      </a:cubicBezTo>
                      <a:cubicBezTo>
                        <a:pt x="138" y="21487"/>
                        <a:pt x="245" y="21600"/>
                        <a:pt x="352" y="21600"/>
                      </a:cubicBezTo>
                      <a:cubicBezTo>
                        <a:pt x="516" y="21600"/>
                        <a:pt x="681" y="21340"/>
                        <a:pt x="620" y="20942"/>
                      </a:cubicBezTo>
                      <a:cubicBezTo>
                        <a:pt x="197" y="18201"/>
                        <a:pt x="1549" y="15098"/>
                        <a:pt x="1959" y="12494"/>
                      </a:cubicBezTo>
                      <a:cubicBezTo>
                        <a:pt x="2150" y="11284"/>
                        <a:pt x="2220" y="5248"/>
                        <a:pt x="2719" y="4579"/>
                      </a:cubicBezTo>
                      <a:cubicBezTo>
                        <a:pt x="2769" y="4511"/>
                        <a:pt x="2884" y="4483"/>
                        <a:pt x="3041" y="4483"/>
                      </a:cubicBezTo>
                      <a:cubicBezTo>
                        <a:pt x="3730" y="4483"/>
                        <a:pt x="5241" y="5013"/>
                        <a:pt x="5865" y="5013"/>
                      </a:cubicBezTo>
                      <a:cubicBezTo>
                        <a:pt x="5925" y="5013"/>
                        <a:pt x="5978" y="5008"/>
                        <a:pt x="6021" y="4997"/>
                      </a:cubicBezTo>
                      <a:cubicBezTo>
                        <a:pt x="7229" y="4677"/>
                        <a:pt x="7961" y="3737"/>
                        <a:pt x="8996" y="2669"/>
                      </a:cubicBezTo>
                      <a:cubicBezTo>
                        <a:pt x="9492" y="2157"/>
                        <a:pt x="9665" y="1887"/>
                        <a:pt x="9859" y="1887"/>
                      </a:cubicBezTo>
                      <a:cubicBezTo>
                        <a:pt x="10016" y="1887"/>
                        <a:pt x="10186" y="2062"/>
                        <a:pt x="10550" y="2425"/>
                      </a:cubicBezTo>
                      <a:cubicBezTo>
                        <a:pt x="11084" y="2955"/>
                        <a:pt x="11558" y="4056"/>
                        <a:pt x="12070" y="4681"/>
                      </a:cubicBezTo>
                      <a:cubicBezTo>
                        <a:pt x="12931" y="5731"/>
                        <a:pt x="13827" y="6404"/>
                        <a:pt x="14843" y="6577"/>
                      </a:cubicBezTo>
                      <a:cubicBezTo>
                        <a:pt x="15095" y="6621"/>
                        <a:pt x="15357" y="6647"/>
                        <a:pt x="15623" y="6647"/>
                      </a:cubicBezTo>
                      <a:cubicBezTo>
                        <a:pt x="16807" y="6647"/>
                        <a:pt x="18060" y="6137"/>
                        <a:pt x="18819" y="4392"/>
                      </a:cubicBezTo>
                      <a:cubicBezTo>
                        <a:pt x="19225" y="6234"/>
                        <a:pt x="19837" y="7650"/>
                        <a:pt x="20922" y="7650"/>
                      </a:cubicBezTo>
                      <a:cubicBezTo>
                        <a:pt x="20969" y="7650"/>
                        <a:pt x="21017" y="7647"/>
                        <a:pt x="21065" y="7642"/>
                      </a:cubicBezTo>
                      <a:cubicBezTo>
                        <a:pt x="21406" y="7604"/>
                        <a:pt x="21414" y="6571"/>
                        <a:pt x="21084" y="6571"/>
                      </a:cubicBezTo>
                      <a:cubicBezTo>
                        <a:pt x="21077" y="6571"/>
                        <a:pt x="21071" y="6572"/>
                        <a:pt x="21065" y="6572"/>
                      </a:cubicBezTo>
                      <a:lnTo>
                        <a:pt x="21064" y="6572"/>
                      </a:lnTo>
                      <a:cubicBezTo>
                        <a:pt x="19987" y="6217"/>
                        <a:pt x="19349" y="5067"/>
                        <a:pt x="19149" y="3122"/>
                      </a:cubicBezTo>
                      <a:cubicBezTo>
                        <a:pt x="19108" y="2882"/>
                        <a:pt x="18990" y="2736"/>
                        <a:pt x="18874" y="2736"/>
                      </a:cubicBezTo>
                      <a:cubicBezTo>
                        <a:pt x="18789" y="2736"/>
                        <a:pt x="18705" y="2815"/>
                        <a:pt x="18654" y="2994"/>
                      </a:cubicBezTo>
                      <a:cubicBezTo>
                        <a:pt x="18092" y="4983"/>
                        <a:pt x="16852" y="5590"/>
                        <a:pt x="15682" y="5590"/>
                      </a:cubicBezTo>
                      <a:cubicBezTo>
                        <a:pt x="15224" y="5590"/>
                        <a:pt x="14776" y="5496"/>
                        <a:pt x="14385" y="5356"/>
                      </a:cubicBezTo>
                      <a:cubicBezTo>
                        <a:pt x="12617" y="4725"/>
                        <a:pt x="11345" y="2323"/>
                        <a:pt x="10004" y="150"/>
                      </a:cubicBezTo>
                      <a:cubicBezTo>
                        <a:pt x="9944" y="55"/>
                        <a:pt x="9874" y="0"/>
                        <a:pt x="98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3" name="Google Shape;2100;p45"/>
                <p:cNvSpPr/>
                <p:nvPr/>
              </p:nvSpPr>
              <p:spPr>
                <a:xfrm>
                  <a:off x="300428" y="356250"/>
                  <a:ext cx="131409" cy="1644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2" h="21600" fill="norm" stroke="1" extrusionOk="0">
                      <a:moveTo>
                        <a:pt x="1515" y="0"/>
                      </a:moveTo>
                      <a:cubicBezTo>
                        <a:pt x="1199" y="0"/>
                        <a:pt x="895" y="163"/>
                        <a:pt x="916" y="492"/>
                      </a:cubicBezTo>
                      <a:lnTo>
                        <a:pt x="916" y="493"/>
                      </a:lnTo>
                      <a:cubicBezTo>
                        <a:pt x="1094" y="3407"/>
                        <a:pt x="347" y="6052"/>
                        <a:pt x="62" y="8921"/>
                      </a:cubicBezTo>
                      <a:cubicBezTo>
                        <a:pt x="-71" y="10266"/>
                        <a:pt x="-70" y="11316"/>
                        <a:pt x="908" y="12456"/>
                      </a:cubicBezTo>
                      <a:cubicBezTo>
                        <a:pt x="2244" y="14018"/>
                        <a:pt x="4807" y="14977"/>
                        <a:pt x="6696" y="16009"/>
                      </a:cubicBezTo>
                      <a:cubicBezTo>
                        <a:pt x="10238" y="17948"/>
                        <a:pt x="14089" y="19494"/>
                        <a:pt x="17546" y="21525"/>
                      </a:cubicBezTo>
                      <a:cubicBezTo>
                        <a:pt x="17635" y="21578"/>
                        <a:pt x="17736" y="21600"/>
                        <a:pt x="17839" y="21600"/>
                      </a:cubicBezTo>
                      <a:cubicBezTo>
                        <a:pt x="18063" y="21600"/>
                        <a:pt x="18295" y="21489"/>
                        <a:pt x="18412" y="21342"/>
                      </a:cubicBezTo>
                      <a:cubicBezTo>
                        <a:pt x="19928" y="19436"/>
                        <a:pt x="21529" y="17904"/>
                        <a:pt x="21300" y="15562"/>
                      </a:cubicBezTo>
                      <a:cubicBezTo>
                        <a:pt x="21006" y="12578"/>
                        <a:pt x="20352" y="9609"/>
                        <a:pt x="20070" y="6603"/>
                      </a:cubicBezTo>
                      <a:cubicBezTo>
                        <a:pt x="20039" y="6276"/>
                        <a:pt x="19705" y="6111"/>
                        <a:pt x="19390" y="6111"/>
                      </a:cubicBezTo>
                      <a:cubicBezTo>
                        <a:pt x="19074" y="6111"/>
                        <a:pt x="18775" y="6275"/>
                        <a:pt x="18806" y="6603"/>
                      </a:cubicBezTo>
                      <a:cubicBezTo>
                        <a:pt x="18963" y="8269"/>
                        <a:pt x="18965" y="9954"/>
                        <a:pt x="19196" y="11614"/>
                      </a:cubicBezTo>
                      <a:cubicBezTo>
                        <a:pt x="19391" y="13014"/>
                        <a:pt x="20196" y="14768"/>
                        <a:pt x="20124" y="16110"/>
                      </a:cubicBezTo>
                      <a:cubicBezTo>
                        <a:pt x="19983" y="18722"/>
                        <a:pt x="18859" y="19608"/>
                        <a:pt x="17330" y="19608"/>
                      </a:cubicBezTo>
                      <a:cubicBezTo>
                        <a:pt x="14986" y="19608"/>
                        <a:pt x="11695" y="17527"/>
                        <a:pt x="9541" y="16390"/>
                      </a:cubicBezTo>
                      <a:cubicBezTo>
                        <a:pt x="5552" y="14282"/>
                        <a:pt x="711" y="12494"/>
                        <a:pt x="1484" y="8014"/>
                      </a:cubicBezTo>
                      <a:cubicBezTo>
                        <a:pt x="1931" y="5428"/>
                        <a:pt x="2341" y="3133"/>
                        <a:pt x="2179" y="492"/>
                      </a:cubicBezTo>
                      <a:cubicBezTo>
                        <a:pt x="2158" y="164"/>
                        <a:pt x="1832" y="0"/>
                        <a:pt x="15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" name="Google Shape;2101;p45"/>
                <p:cNvSpPr/>
                <p:nvPr/>
              </p:nvSpPr>
              <p:spPr>
                <a:xfrm>
                  <a:off x="277001" y="427824"/>
                  <a:ext cx="138318" cy="134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4" h="21600" fill="norm" stroke="1" extrusionOk="0">
                      <a:moveTo>
                        <a:pt x="3862" y="0"/>
                      </a:moveTo>
                      <a:cubicBezTo>
                        <a:pt x="3734" y="0"/>
                        <a:pt x="3601" y="47"/>
                        <a:pt x="3481" y="158"/>
                      </a:cubicBezTo>
                      <a:cubicBezTo>
                        <a:pt x="1285" y="2167"/>
                        <a:pt x="-1024" y="6208"/>
                        <a:pt x="482" y="9381"/>
                      </a:cubicBezTo>
                      <a:cubicBezTo>
                        <a:pt x="1085" y="10651"/>
                        <a:pt x="2192" y="11470"/>
                        <a:pt x="3357" y="12055"/>
                      </a:cubicBezTo>
                      <a:cubicBezTo>
                        <a:pt x="5082" y="12922"/>
                        <a:pt x="8300" y="12554"/>
                        <a:pt x="9642" y="13724"/>
                      </a:cubicBezTo>
                      <a:cubicBezTo>
                        <a:pt x="11035" y="14936"/>
                        <a:pt x="10768" y="17839"/>
                        <a:pt x="12023" y="19407"/>
                      </a:cubicBezTo>
                      <a:cubicBezTo>
                        <a:pt x="12949" y="20564"/>
                        <a:pt x="14401" y="21561"/>
                        <a:pt x="15853" y="21598"/>
                      </a:cubicBezTo>
                      <a:cubicBezTo>
                        <a:pt x="15886" y="21599"/>
                        <a:pt x="15920" y="21600"/>
                        <a:pt x="15954" y="21600"/>
                      </a:cubicBezTo>
                      <a:cubicBezTo>
                        <a:pt x="19245" y="21600"/>
                        <a:pt x="20000" y="17359"/>
                        <a:pt x="20492" y="14608"/>
                      </a:cubicBezTo>
                      <a:cubicBezTo>
                        <a:pt x="20576" y="14135"/>
                        <a:pt x="20208" y="13825"/>
                        <a:pt x="19869" y="13825"/>
                      </a:cubicBezTo>
                      <a:cubicBezTo>
                        <a:pt x="19646" y="13825"/>
                        <a:pt x="19435" y="13961"/>
                        <a:pt x="19378" y="14276"/>
                      </a:cubicBezTo>
                      <a:cubicBezTo>
                        <a:pt x="19121" y="15710"/>
                        <a:pt x="18986" y="17741"/>
                        <a:pt x="18097" y="18902"/>
                      </a:cubicBezTo>
                      <a:cubicBezTo>
                        <a:pt x="17250" y="20009"/>
                        <a:pt x="16462" y="20443"/>
                        <a:pt x="15747" y="20443"/>
                      </a:cubicBezTo>
                      <a:cubicBezTo>
                        <a:pt x="13737" y="20443"/>
                        <a:pt x="12300" y="17021"/>
                        <a:pt x="11701" y="15515"/>
                      </a:cubicBezTo>
                      <a:cubicBezTo>
                        <a:pt x="11263" y="14414"/>
                        <a:pt x="11169" y="13104"/>
                        <a:pt x="10170" y="12370"/>
                      </a:cubicBezTo>
                      <a:cubicBezTo>
                        <a:pt x="8954" y="11480"/>
                        <a:pt x="6704" y="11888"/>
                        <a:pt x="5373" y="11490"/>
                      </a:cubicBezTo>
                      <a:cubicBezTo>
                        <a:pt x="26" y="9890"/>
                        <a:pt x="719" y="4313"/>
                        <a:pt x="4297" y="1042"/>
                      </a:cubicBezTo>
                      <a:cubicBezTo>
                        <a:pt x="4745" y="632"/>
                        <a:pt x="4333" y="0"/>
                        <a:pt x="38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5" name="Google Shape;2102;p45"/>
                <p:cNvSpPr/>
                <p:nvPr/>
              </p:nvSpPr>
              <p:spPr>
                <a:xfrm>
                  <a:off x="405683" y="425058"/>
                  <a:ext cx="67974" cy="102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935" h="21600" fill="norm" stroke="1" extrusionOk="0">
                      <a:moveTo>
                        <a:pt x="4779" y="0"/>
                      </a:moveTo>
                      <a:cubicBezTo>
                        <a:pt x="4730" y="0"/>
                        <a:pt x="4682" y="0"/>
                        <a:pt x="4633" y="1"/>
                      </a:cubicBezTo>
                      <a:cubicBezTo>
                        <a:pt x="3466" y="21"/>
                        <a:pt x="3456" y="1635"/>
                        <a:pt x="4613" y="1635"/>
                      </a:cubicBezTo>
                      <a:cubicBezTo>
                        <a:pt x="4620" y="1635"/>
                        <a:pt x="4626" y="1635"/>
                        <a:pt x="4633" y="1635"/>
                      </a:cubicBezTo>
                      <a:cubicBezTo>
                        <a:pt x="4666" y="1635"/>
                        <a:pt x="4699" y="1634"/>
                        <a:pt x="4731" y="1634"/>
                      </a:cubicBezTo>
                      <a:cubicBezTo>
                        <a:pt x="10394" y="1634"/>
                        <a:pt x="19244" y="9633"/>
                        <a:pt x="10405" y="11967"/>
                      </a:cubicBezTo>
                      <a:cubicBezTo>
                        <a:pt x="9862" y="12108"/>
                        <a:pt x="9529" y="12713"/>
                        <a:pt x="9857" y="13166"/>
                      </a:cubicBezTo>
                      <a:cubicBezTo>
                        <a:pt x="11598" y="15561"/>
                        <a:pt x="12800" y="18682"/>
                        <a:pt x="8725" y="19729"/>
                      </a:cubicBezTo>
                      <a:cubicBezTo>
                        <a:pt x="8112" y="19887"/>
                        <a:pt x="7480" y="19958"/>
                        <a:pt x="6845" y="19958"/>
                      </a:cubicBezTo>
                      <a:cubicBezTo>
                        <a:pt x="4932" y="19958"/>
                        <a:pt x="2979" y="19323"/>
                        <a:pt x="1372" y="18530"/>
                      </a:cubicBezTo>
                      <a:cubicBezTo>
                        <a:pt x="1219" y="18455"/>
                        <a:pt x="1068" y="18423"/>
                        <a:pt x="926" y="18423"/>
                      </a:cubicBezTo>
                      <a:cubicBezTo>
                        <a:pt x="111" y="18423"/>
                        <a:pt x="-427" y="19508"/>
                        <a:pt x="450" y="19943"/>
                      </a:cubicBezTo>
                      <a:lnTo>
                        <a:pt x="450" y="19940"/>
                      </a:lnTo>
                      <a:cubicBezTo>
                        <a:pt x="2325" y="20865"/>
                        <a:pt x="4735" y="21600"/>
                        <a:pt x="7049" y="21600"/>
                      </a:cubicBezTo>
                      <a:cubicBezTo>
                        <a:pt x="8601" y="21600"/>
                        <a:pt x="10110" y="21270"/>
                        <a:pt x="11384" y="20445"/>
                      </a:cubicBezTo>
                      <a:cubicBezTo>
                        <a:pt x="14306" y="18555"/>
                        <a:pt x="13524" y="15609"/>
                        <a:pt x="12012" y="13194"/>
                      </a:cubicBezTo>
                      <a:cubicBezTo>
                        <a:pt x="21173" y="9885"/>
                        <a:pt x="12421" y="0"/>
                        <a:pt x="47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6" name="Google Shape;2103;p45"/>
                <p:cNvSpPr/>
                <p:nvPr/>
              </p:nvSpPr>
              <p:spPr>
                <a:xfrm>
                  <a:off x="177179" y="449618"/>
                  <a:ext cx="469062" cy="4231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1" h="21600" fill="norm" stroke="1" extrusionOk="0">
                      <a:moveTo>
                        <a:pt x="4854" y="0"/>
                      </a:moveTo>
                      <a:cubicBezTo>
                        <a:pt x="4800" y="0"/>
                        <a:pt x="4746" y="27"/>
                        <a:pt x="4709" y="91"/>
                      </a:cubicBezTo>
                      <a:lnTo>
                        <a:pt x="4710" y="92"/>
                      </a:lnTo>
                      <a:cubicBezTo>
                        <a:pt x="3393" y="2385"/>
                        <a:pt x="2367" y="4934"/>
                        <a:pt x="1501" y="7485"/>
                      </a:cubicBezTo>
                      <a:cubicBezTo>
                        <a:pt x="636" y="10036"/>
                        <a:pt x="-98" y="12826"/>
                        <a:pt x="11" y="15591"/>
                      </a:cubicBezTo>
                      <a:cubicBezTo>
                        <a:pt x="77" y="17243"/>
                        <a:pt x="457" y="19087"/>
                        <a:pt x="1519" y="20296"/>
                      </a:cubicBezTo>
                      <a:cubicBezTo>
                        <a:pt x="2421" y="21322"/>
                        <a:pt x="3695" y="21600"/>
                        <a:pt x="4958" y="21600"/>
                      </a:cubicBezTo>
                      <a:cubicBezTo>
                        <a:pt x="5531" y="21600"/>
                        <a:pt x="6102" y="21543"/>
                        <a:pt x="6634" y="21472"/>
                      </a:cubicBezTo>
                      <a:cubicBezTo>
                        <a:pt x="9073" y="21147"/>
                        <a:pt x="11330" y="20003"/>
                        <a:pt x="13553" y="18884"/>
                      </a:cubicBezTo>
                      <a:cubicBezTo>
                        <a:pt x="15715" y="17796"/>
                        <a:pt x="17992" y="16614"/>
                        <a:pt x="19936" y="15069"/>
                      </a:cubicBezTo>
                      <a:cubicBezTo>
                        <a:pt x="21502" y="13824"/>
                        <a:pt x="21226" y="12606"/>
                        <a:pt x="20629" y="10764"/>
                      </a:cubicBezTo>
                      <a:cubicBezTo>
                        <a:pt x="20324" y="9822"/>
                        <a:pt x="20469" y="7520"/>
                        <a:pt x="19571" y="7019"/>
                      </a:cubicBezTo>
                      <a:cubicBezTo>
                        <a:pt x="19454" y="6954"/>
                        <a:pt x="19327" y="6924"/>
                        <a:pt x="19192" y="6924"/>
                      </a:cubicBezTo>
                      <a:cubicBezTo>
                        <a:pt x="18167" y="6924"/>
                        <a:pt x="16703" y="8615"/>
                        <a:pt x="15970" y="9051"/>
                      </a:cubicBezTo>
                      <a:cubicBezTo>
                        <a:pt x="14420" y="9976"/>
                        <a:pt x="12802" y="10777"/>
                        <a:pt x="11166" y="11486"/>
                      </a:cubicBezTo>
                      <a:cubicBezTo>
                        <a:pt x="9683" y="12129"/>
                        <a:pt x="8002" y="13003"/>
                        <a:pt x="6395" y="13003"/>
                      </a:cubicBezTo>
                      <a:cubicBezTo>
                        <a:pt x="6379" y="13003"/>
                        <a:pt x="6363" y="13003"/>
                        <a:pt x="6347" y="13002"/>
                      </a:cubicBezTo>
                      <a:cubicBezTo>
                        <a:pt x="6347" y="13002"/>
                        <a:pt x="6346" y="13002"/>
                        <a:pt x="6345" y="13002"/>
                      </a:cubicBezTo>
                      <a:cubicBezTo>
                        <a:pt x="6121" y="13002"/>
                        <a:pt x="6122" y="13398"/>
                        <a:pt x="6347" y="13400"/>
                      </a:cubicBezTo>
                      <a:cubicBezTo>
                        <a:pt x="6365" y="13400"/>
                        <a:pt x="6383" y="13400"/>
                        <a:pt x="6401" y="13400"/>
                      </a:cubicBezTo>
                      <a:cubicBezTo>
                        <a:pt x="8212" y="13400"/>
                        <a:pt x="10070" y="12404"/>
                        <a:pt x="11728" y="11663"/>
                      </a:cubicBezTo>
                      <a:cubicBezTo>
                        <a:pt x="13417" y="10908"/>
                        <a:pt x="15209" y="10119"/>
                        <a:pt x="16750" y="9022"/>
                      </a:cubicBezTo>
                      <a:cubicBezTo>
                        <a:pt x="17220" y="8687"/>
                        <a:pt x="17647" y="8275"/>
                        <a:pt x="18118" y="7938"/>
                      </a:cubicBezTo>
                      <a:cubicBezTo>
                        <a:pt x="18338" y="7780"/>
                        <a:pt x="18779" y="7383"/>
                        <a:pt x="19046" y="7383"/>
                      </a:cubicBezTo>
                      <a:cubicBezTo>
                        <a:pt x="19050" y="7383"/>
                        <a:pt x="19054" y="7383"/>
                        <a:pt x="19058" y="7383"/>
                      </a:cubicBezTo>
                      <a:cubicBezTo>
                        <a:pt x="19636" y="7411"/>
                        <a:pt x="19776" y="8196"/>
                        <a:pt x="19867" y="8678"/>
                      </a:cubicBezTo>
                      <a:cubicBezTo>
                        <a:pt x="19981" y="9279"/>
                        <a:pt x="20017" y="9899"/>
                        <a:pt x="20168" y="10489"/>
                      </a:cubicBezTo>
                      <a:cubicBezTo>
                        <a:pt x="20488" y="11736"/>
                        <a:pt x="21304" y="13100"/>
                        <a:pt x="20280" y="14255"/>
                      </a:cubicBezTo>
                      <a:cubicBezTo>
                        <a:pt x="19039" y="15657"/>
                        <a:pt x="16958" y="16606"/>
                        <a:pt x="15413" y="17466"/>
                      </a:cubicBezTo>
                      <a:cubicBezTo>
                        <a:pt x="13374" y="18600"/>
                        <a:pt x="11257" y="19735"/>
                        <a:pt x="9079" y="20479"/>
                      </a:cubicBezTo>
                      <a:cubicBezTo>
                        <a:pt x="7940" y="20868"/>
                        <a:pt x="6431" y="21275"/>
                        <a:pt x="5014" y="21275"/>
                      </a:cubicBezTo>
                      <a:cubicBezTo>
                        <a:pt x="4097" y="21275"/>
                        <a:pt x="3219" y="21104"/>
                        <a:pt x="2504" y="20648"/>
                      </a:cubicBezTo>
                      <a:cubicBezTo>
                        <a:pt x="890" y="19617"/>
                        <a:pt x="396" y="17285"/>
                        <a:pt x="357" y="15335"/>
                      </a:cubicBezTo>
                      <a:cubicBezTo>
                        <a:pt x="306" y="12695"/>
                        <a:pt x="1001" y="10029"/>
                        <a:pt x="1839" y="7591"/>
                      </a:cubicBezTo>
                      <a:cubicBezTo>
                        <a:pt x="2705" y="5073"/>
                        <a:pt x="3710" y="2560"/>
                        <a:pt x="5012" y="292"/>
                      </a:cubicBezTo>
                      <a:cubicBezTo>
                        <a:pt x="5098" y="142"/>
                        <a:pt x="4977" y="0"/>
                        <a:pt x="4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7" name="Google Shape;2104;p45"/>
                <p:cNvSpPr/>
                <p:nvPr/>
              </p:nvSpPr>
              <p:spPr>
                <a:xfrm>
                  <a:off x="242913" y="481642"/>
                  <a:ext cx="150445" cy="2153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2" h="21600" fill="norm" stroke="1" extrusionOk="0">
                      <a:moveTo>
                        <a:pt x="2643" y="0"/>
                      </a:moveTo>
                      <a:cubicBezTo>
                        <a:pt x="1030" y="0"/>
                        <a:pt x="-528" y="1043"/>
                        <a:pt x="172" y="2209"/>
                      </a:cubicBezTo>
                      <a:cubicBezTo>
                        <a:pt x="673" y="3385"/>
                        <a:pt x="3773" y="4027"/>
                        <a:pt x="4829" y="4824"/>
                      </a:cubicBezTo>
                      <a:cubicBezTo>
                        <a:pt x="9717" y="8514"/>
                        <a:pt x="13085" y="12952"/>
                        <a:pt x="15906" y="17476"/>
                      </a:cubicBezTo>
                      <a:cubicBezTo>
                        <a:pt x="16806" y="18854"/>
                        <a:pt x="17712" y="20038"/>
                        <a:pt x="18063" y="21599"/>
                      </a:cubicBezTo>
                      <a:cubicBezTo>
                        <a:pt x="18091" y="21600"/>
                        <a:pt x="18120" y="21600"/>
                        <a:pt x="18148" y="21600"/>
                      </a:cubicBezTo>
                      <a:cubicBezTo>
                        <a:pt x="19199" y="21600"/>
                        <a:pt x="20137" y="21241"/>
                        <a:pt x="21072" y="20975"/>
                      </a:cubicBezTo>
                      <a:cubicBezTo>
                        <a:pt x="19787" y="19007"/>
                        <a:pt x="19734" y="16771"/>
                        <a:pt x="18308" y="14897"/>
                      </a:cubicBezTo>
                      <a:cubicBezTo>
                        <a:pt x="16889" y="12926"/>
                        <a:pt x="15055" y="11044"/>
                        <a:pt x="13495" y="9168"/>
                      </a:cubicBezTo>
                      <a:cubicBezTo>
                        <a:pt x="11670" y="7092"/>
                        <a:pt x="9563" y="5303"/>
                        <a:pt x="7322" y="3511"/>
                      </a:cubicBezTo>
                      <a:cubicBezTo>
                        <a:pt x="5872" y="2317"/>
                        <a:pt x="4964" y="1134"/>
                        <a:pt x="3096" y="224"/>
                      </a:cubicBezTo>
                      <a:lnTo>
                        <a:pt x="3105" y="30"/>
                      </a:lnTo>
                      <a:cubicBezTo>
                        <a:pt x="2951" y="10"/>
                        <a:pt x="2797" y="0"/>
                        <a:pt x="2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" name="Google Shape;2105;p45"/>
                <p:cNvSpPr/>
                <p:nvPr/>
              </p:nvSpPr>
              <p:spPr>
                <a:xfrm>
                  <a:off x="618953" y="590323"/>
                  <a:ext cx="99140" cy="102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7" h="21600" fill="norm" stroke="1" extrusionOk="0">
                      <a:moveTo>
                        <a:pt x="9761" y="0"/>
                      </a:moveTo>
                      <a:cubicBezTo>
                        <a:pt x="9689" y="0"/>
                        <a:pt x="9615" y="10"/>
                        <a:pt x="9543" y="34"/>
                      </a:cubicBezTo>
                      <a:cubicBezTo>
                        <a:pt x="5755" y="1207"/>
                        <a:pt x="3869" y="4888"/>
                        <a:pt x="416" y="6622"/>
                      </a:cubicBezTo>
                      <a:cubicBezTo>
                        <a:pt x="-396" y="7028"/>
                        <a:pt x="106" y="8135"/>
                        <a:pt x="860" y="8135"/>
                      </a:cubicBezTo>
                      <a:cubicBezTo>
                        <a:pt x="982" y="8135"/>
                        <a:pt x="1111" y="8105"/>
                        <a:pt x="1242" y="8040"/>
                      </a:cubicBezTo>
                      <a:lnTo>
                        <a:pt x="1242" y="8038"/>
                      </a:lnTo>
                      <a:cubicBezTo>
                        <a:pt x="4102" y="6602"/>
                        <a:pt x="5923" y="3615"/>
                        <a:pt x="8699" y="2150"/>
                      </a:cubicBezTo>
                      <a:cubicBezTo>
                        <a:pt x="8148" y="3763"/>
                        <a:pt x="6789" y="5226"/>
                        <a:pt x="6038" y="6662"/>
                      </a:cubicBezTo>
                      <a:cubicBezTo>
                        <a:pt x="5756" y="7200"/>
                        <a:pt x="6138" y="7907"/>
                        <a:pt x="6726" y="7907"/>
                      </a:cubicBezTo>
                      <a:cubicBezTo>
                        <a:pt x="6801" y="7907"/>
                        <a:pt x="6881" y="7895"/>
                        <a:pt x="6962" y="7870"/>
                      </a:cubicBezTo>
                      <a:cubicBezTo>
                        <a:pt x="10034" y="6908"/>
                        <a:pt x="12565" y="4829"/>
                        <a:pt x="15515" y="3677"/>
                      </a:cubicBezTo>
                      <a:cubicBezTo>
                        <a:pt x="13814" y="5644"/>
                        <a:pt x="11379" y="6991"/>
                        <a:pt x="9367" y="8624"/>
                      </a:cubicBezTo>
                      <a:cubicBezTo>
                        <a:pt x="8796" y="9090"/>
                        <a:pt x="9292" y="10033"/>
                        <a:pt x="9941" y="10033"/>
                      </a:cubicBezTo>
                      <a:cubicBezTo>
                        <a:pt x="10014" y="10033"/>
                        <a:pt x="10089" y="10021"/>
                        <a:pt x="10164" y="9994"/>
                      </a:cubicBezTo>
                      <a:cubicBezTo>
                        <a:pt x="11489" y="9543"/>
                        <a:pt x="17743" y="6327"/>
                        <a:pt x="18607" y="6327"/>
                      </a:cubicBezTo>
                      <a:cubicBezTo>
                        <a:pt x="18666" y="6327"/>
                        <a:pt x="18700" y="6341"/>
                        <a:pt x="18706" y="6374"/>
                      </a:cubicBezTo>
                      <a:cubicBezTo>
                        <a:pt x="18864" y="7445"/>
                        <a:pt x="12695" y="10681"/>
                        <a:pt x="11700" y="11413"/>
                      </a:cubicBezTo>
                      <a:cubicBezTo>
                        <a:pt x="11048" y="11893"/>
                        <a:pt x="11317" y="12945"/>
                        <a:pt x="12089" y="12945"/>
                      </a:cubicBezTo>
                      <a:cubicBezTo>
                        <a:pt x="12165" y="12945"/>
                        <a:pt x="12246" y="12934"/>
                        <a:pt x="12331" y="12914"/>
                      </a:cubicBezTo>
                      <a:cubicBezTo>
                        <a:pt x="14333" y="12399"/>
                        <a:pt x="16252" y="11754"/>
                        <a:pt x="18282" y="11561"/>
                      </a:cubicBezTo>
                      <a:cubicBezTo>
                        <a:pt x="16772" y="13288"/>
                        <a:pt x="13282" y="14016"/>
                        <a:pt x="11603" y="15087"/>
                      </a:cubicBezTo>
                      <a:cubicBezTo>
                        <a:pt x="10946" y="15506"/>
                        <a:pt x="11171" y="16617"/>
                        <a:pt x="11997" y="16617"/>
                      </a:cubicBezTo>
                      <a:cubicBezTo>
                        <a:pt x="12003" y="16617"/>
                        <a:pt x="12009" y="16617"/>
                        <a:pt x="12016" y="16615"/>
                      </a:cubicBezTo>
                      <a:cubicBezTo>
                        <a:pt x="12261" y="16611"/>
                        <a:pt x="12537" y="16607"/>
                        <a:pt x="12823" y="16607"/>
                      </a:cubicBezTo>
                      <a:cubicBezTo>
                        <a:pt x="14903" y="16607"/>
                        <a:pt x="17544" y="16808"/>
                        <a:pt x="13195" y="18144"/>
                      </a:cubicBezTo>
                      <a:cubicBezTo>
                        <a:pt x="10715" y="18904"/>
                        <a:pt x="8185" y="18946"/>
                        <a:pt x="5759" y="19952"/>
                      </a:cubicBezTo>
                      <a:cubicBezTo>
                        <a:pt x="4906" y="20305"/>
                        <a:pt x="5145" y="21600"/>
                        <a:pt x="5892" y="21600"/>
                      </a:cubicBezTo>
                      <a:cubicBezTo>
                        <a:pt x="5985" y="21600"/>
                        <a:pt x="6087" y="21579"/>
                        <a:pt x="6195" y="21533"/>
                      </a:cubicBezTo>
                      <a:cubicBezTo>
                        <a:pt x="8228" y="20690"/>
                        <a:pt x="17668" y="20298"/>
                        <a:pt x="17866" y="16978"/>
                      </a:cubicBezTo>
                      <a:cubicBezTo>
                        <a:pt x="17938" y="15760"/>
                        <a:pt x="16796" y="15254"/>
                        <a:pt x="15471" y="15056"/>
                      </a:cubicBezTo>
                      <a:cubicBezTo>
                        <a:pt x="17630" y="14145"/>
                        <a:pt x="19830" y="13128"/>
                        <a:pt x="20478" y="10904"/>
                      </a:cubicBezTo>
                      <a:cubicBezTo>
                        <a:pt x="20628" y="10384"/>
                        <a:pt x="20209" y="9876"/>
                        <a:pt x="19687" y="9866"/>
                      </a:cubicBezTo>
                      <a:cubicBezTo>
                        <a:pt x="19598" y="9864"/>
                        <a:pt x="19510" y="9863"/>
                        <a:pt x="19423" y="9863"/>
                      </a:cubicBezTo>
                      <a:cubicBezTo>
                        <a:pt x="18616" y="9863"/>
                        <a:pt x="17841" y="9938"/>
                        <a:pt x="17078" y="10062"/>
                      </a:cubicBezTo>
                      <a:cubicBezTo>
                        <a:pt x="19234" y="8652"/>
                        <a:pt x="21204" y="6992"/>
                        <a:pt x="20779" y="5556"/>
                      </a:cubicBezTo>
                      <a:cubicBezTo>
                        <a:pt x="20544" y="4761"/>
                        <a:pt x="19922" y="4450"/>
                        <a:pt x="19083" y="4450"/>
                      </a:cubicBezTo>
                      <a:cubicBezTo>
                        <a:pt x="18343" y="4450"/>
                        <a:pt x="17431" y="4693"/>
                        <a:pt x="16468" y="5060"/>
                      </a:cubicBezTo>
                      <a:cubicBezTo>
                        <a:pt x="17134" y="4354"/>
                        <a:pt x="17720" y="3572"/>
                        <a:pt x="18170" y="2668"/>
                      </a:cubicBezTo>
                      <a:cubicBezTo>
                        <a:pt x="18474" y="2060"/>
                        <a:pt x="18046" y="1444"/>
                        <a:pt x="17428" y="1444"/>
                      </a:cubicBezTo>
                      <a:cubicBezTo>
                        <a:pt x="17369" y="1444"/>
                        <a:pt x="17308" y="1450"/>
                        <a:pt x="17246" y="1462"/>
                      </a:cubicBezTo>
                      <a:cubicBezTo>
                        <a:pt x="14063" y="2062"/>
                        <a:pt x="11571" y="4011"/>
                        <a:pt x="8759" y="5383"/>
                      </a:cubicBezTo>
                      <a:cubicBezTo>
                        <a:pt x="9685" y="3984"/>
                        <a:pt x="10558" y="2597"/>
                        <a:pt x="10579" y="824"/>
                      </a:cubicBezTo>
                      <a:cubicBezTo>
                        <a:pt x="10583" y="377"/>
                        <a:pt x="10192" y="0"/>
                        <a:pt x="97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9" name="Google Shape;2106;p45"/>
                <p:cNvSpPr/>
                <p:nvPr/>
              </p:nvSpPr>
              <p:spPr>
                <a:xfrm>
                  <a:off x="671707" y="476495"/>
                  <a:ext cx="176990" cy="252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8" h="21600" fill="norm" stroke="1" extrusionOk="0">
                      <a:moveTo>
                        <a:pt x="2206" y="0"/>
                      </a:moveTo>
                      <a:cubicBezTo>
                        <a:pt x="2045" y="0"/>
                        <a:pt x="1883" y="0"/>
                        <a:pt x="1721" y="0"/>
                      </a:cubicBezTo>
                      <a:cubicBezTo>
                        <a:pt x="1453" y="0"/>
                        <a:pt x="1263" y="153"/>
                        <a:pt x="1247" y="333"/>
                      </a:cubicBezTo>
                      <a:cubicBezTo>
                        <a:pt x="915" y="4068"/>
                        <a:pt x="6" y="7761"/>
                        <a:pt x="0" y="11511"/>
                      </a:cubicBezTo>
                      <a:cubicBezTo>
                        <a:pt x="0" y="11725"/>
                        <a:pt x="238" y="11833"/>
                        <a:pt x="475" y="11833"/>
                      </a:cubicBezTo>
                      <a:cubicBezTo>
                        <a:pt x="712" y="11833"/>
                        <a:pt x="949" y="11726"/>
                        <a:pt x="949" y="11511"/>
                      </a:cubicBezTo>
                      <a:lnTo>
                        <a:pt x="949" y="11510"/>
                      </a:lnTo>
                      <a:cubicBezTo>
                        <a:pt x="953" y="9625"/>
                        <a:pt x="1156" y="7762"/>
                        <a:pt x="1442" y="5888"/>
                      </a:cubicBezTo>
                      <a:cubicBezTo>
                        <a:pt x="1632" y="4649"/>
                        <a:pt x="1297" y="1280"/>
                        <a:pt x="3184" y="665"/>
                      </a:cubicBezTo>
                      <a:cubicBezTo>
                        <a:pt x="3673" y="505"/>
                        <a:pt x="4381" y="451"/>
                        <a:pt x="5175" y="451"/>
                      </a:cubicBezTo>
                      <a:cubicBezTo>
                        <a:pt x="6845" y="451"/>
                        <a:pt x="8891" y="692"/>
                        <a:pt x="10048" y="701"/>
                      </a:cubicBezTo>
                      <a:cubicBezTo>
                        <a:pt x="11977" y="717"/>
                        <a:pt x="13906" y="734"/>
                        <a:pt x="15836" y="734"/>
                      </a:cubicBezTo>
                      <a:cubicBezTo>
                        <a:pt x="15944" y="734"/>
                        <a:pt x="16053" y="734"/>
                        <a:pt x="16161" y="734"/>
                      </a:cubicBezTo>
                      <a:cubicBezTo>
                        <a:pt x="16686" y="733"/>
                        <a:pt x="17889" y="628"/>
                        <a:pt x="18808" y="628"/>
                      </a:cubicBezTo>
                      <a:cubicBezTo>
                        <a:pt x="19219" y="628"/>
                        <a:pt x="19574" y="649"/>
                        <a:pt x="19784" y="710"/>
                      </a:cubicBezTo>
                      <a:cubicBezTo>
                        <a:pt x="20759" y="995"/>
                        <a:pt x="20255" y="587"/>
                        <a:pt x="20499" y="1366"/>
                      </a:cubicBezTo>
                      <a:cubicBezTo>
                        <a:pt x="20746" y="2157"/>
                        <a:pt x="20266" y="3375"/>
                        <a:pt x="20180" y="4188"/>
                      </a:cubicBezTo>
                      <a:cubicBezTo>
                        <a:pt x="19932" y="6525"/>
                        <a:pt x="19700" y="8863"/>
                        <a:pt x="19490" y="11202"/>
                      </a:cubicBezTo>
                      <a:cubicBezTo>
                        <a:pt x="19287" y="13390"/>
                        <a:pt x="19095" y="15579"/>
                        <a:pt x="18913" y="17769"/>
                      </a:cubicBezTo>
                      <a:cubicBezTo>
                        <a:pt x="18856" y="18469"/>
                        <a:pt x="18793" y="19170"/>
                        <a:pt x="18747" y="19871"/>
                      </a:cubicBezTo>
                      <a:cubicBezTo>
                        <a:pt x="18685" y="20828"/>
                        <a:pt x="18886" y="20601"/>
                        <a:pt x="18169" y="20781"/>
                      </a:cubicBezTo>
                      <a:cubicBezTo>
                        <a:pt x="17268" y="21007"/>
                        <a:pt x="16138" y="21081"/>
                        <a:pt x="14938" y="21081"/>
                      </a:cubicBezTo>
                      <a:cubicBezTo>
                        <a:pt x="12811" y="21081"/>
                        <a:pt x="10467" y="20849"/>
                        <a:pt x="8789" y="20825"/>
                      </a:cubicBezTo>
                      <a:cubicBezTo>
                        <a:pt x="6922" y="20799"/>
                        <a:pt x="5054" y="20759"/>
                        <a:pt x="3190" y="20685"/>
                      </a:cubicBezTo>
                      <a:cubicBezTo>
                        <a:pt x="480" y="20575"/>
                        <a:pt x="1139" y="19637"/>
                        <a:pt x="1066" y="17901"/>
                      </a:cubicBezTo>
                      <a:cubicBezTo>
                        <a:pt x="1056" y="17687"/>
                        <a:pt x="814" y="17580"/>
                        <a:pt x="576" y="17580"/>
                      </a:cubicBezTo>
                      <a:cubicBezTo>
                        <a:pt x="339" y="17580"/>
                        <a:pt x="107" y="17687"/>
                        <a:pt x="116" y="17901"/>
                      </a:cubicBezTo>
                      <a:cubicBezTo>
                        <a:pt x="158" y="18898"/>
                        <a:pt x="158" y="19890"/>
                        <a:pt x="122" y="20887"/>
                      </a:cubicBezTo>
                      <a:cubicBezTo>
                        <a:pt x="116" y="21079"/>
                        <a:pt x="346" y="21206"/>
                        <a:pt x="597" y="21221"/>
                      </a:cubicBezTo>
                      <a:cubicBezTo>
                        <a:pt x="4360" y="21443"/>
                        <a:pt x="8220" y="21600"/>
                        <a:pt x="12058" y="21600"/>
                      </a:cubicBezTo>
                      <a:cubicBezTo>
                        <a:pt x="14439" y="21600"/>
                        <a:pt x="16811" y="21540"/>
                        <a:pt x="19147" y="21397"/>
                      </a:cubicBezTo>
                      <a:cubicBezTo>
                        <a:pt x="19409" y="21381"/>
                        <a:pt x="19612" y="21257"/>
                        <a:pt x="19621" y="21064"/>
                      </a:cubicBezTo>
                      <a:cubicBezTo>
                        <a:pt x="19936" y="14167"/>
                        <a:pt x="20667" y="7230"/>
                        <a:pt x="21577" y="359"/>
                      </a:cubicBezTo>
                      <a:cubicBezTo>
                        <a:pt x="21600" y="184"/>
                        <a:pt x="21347" y="26"/>
                        <a:pt x="21110" y="26"/>
                      </a:cubicBezTo>
                      <a:cubicBezTo>
                        <a:pt x="21108" y="26"/>
                        <a:pt x="21105" y="26"/>
                        <a:pt x="21103" y="26"/>
                      </a:cubicBezTo>
                      <a:cubicBezTo>
                        <a:pt x="19345" y="50"/>
                        <a:pt x="17588" y="59"/>
                        <a:pt x="15831" y="59"/>
                      </a:cubicBezTo>
                      <a:cubicBezTo>
                        <a:pt x="11290" y="59"/>
                        <a:pt x="6749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0" name="Google Shape;2107;p45"/>
                <p:cNvSpPr/>
                <p:nvPr/>
              </p:nvSpPr>
              <p:spPr>
                <a:xfrm>
                  <a:off x="781330" y="373480"/>
                  <a:ext cx="67340" cy="110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1" h="21600" fill="norm" stroke="1" extrusionOk="0">
                      <a:moveTo>
                        <a:pt x="2280" y="0"/>
                      </a:moveTo>
                      <a:cubicBezTo>
                        <a:pt x="1736" y="0"/>
                        <a:pt x="1164" y="238"/>
                        <a:pt x="1030" y="569"/>
                      </a:cubicBezTo>
                      <a:cubicBezTo>
                        <a:pt x="-230" y="3678"/>
                        <a:pt x="-142" y="6686"/>
                        <a:pt x="287" y="9871"/>
                      </a:cubicBezTo>
                      <a:cubicBezTo>
                        <a:pt x="778" y="13522"/>
                        <a:pt x="108" y="17089"/>
                        <a:pt x="454" y="20723"/>
                      </a:cubicBezTo>
                      <a:cubicBezTo>
                        <a:pt x="500" y="21212"/>
                        <a:pt x="1133" y="21458"/>
                        <a:pt x="1740" y="21458"/>
                      </a:cubicBezTo>
                      <a:cubicBezTo>
                        <a:pt x="2348" y="21458"/>
                        <a:pt x="2931" y="21213"/>
                        <a:pt x="2885" y="20723"/>
                      </a:cubicBezTo>
                      <a:cubicBezTo>
                        <a:pt x="2582" y="17555"/>
                        <a:pt x="3358" y="14445"/>
                        <a:pt x="2917" y="11268"/>
                      </a:cubicBezTo>
                      <a:cubicBezTo>
                        <a:pt x="2508" y="8307"/>
                        <a:pt x="2113" y="5477"/>
                        <a:pt x="2847" y="2579"/>
                      </a:cubicBezTo>
                      <a:cubicBezTo>
                        <a:pt x="9407" y="8312"/>
                        <a:pt x="13611" y="14979"/>
                        <a:pt x="18773" y="21216"/>
                      </a:cubicBezTo>
                      <a:cubicBezTo>
                        <a:pt x="18996" y="21488"/>
                        <a:pt x="19354" y="21600"/>
                        <a:pt x="19717" y="21600"/>
                      </a:cubicBezTo>
                      <a:cubicBezTo>
                        <a:pt x="20526" y="21600"/>
                        <a:pt x="21370" y="21048"/>
                        <a:pt x="20872" y="20446"/>
                      </a:cubicBezTo>
                      <a:lnTo>
                        <a:pt x="20872" y="20448"/>
                      </a:lnTo>
                      <a:cubicBezTo>
                        <a:pt x="15215" y="13612"/>
                        <a:pt x="10650" y="6353"/>
                        <a:pt x="3060" y="233"/>
                      </a:cubicBezTo>
                      <a:cubicBezTo>
                        <a:pt x="2858" y="70"/>
                        <a:pt x="2573" y="0"/>
                        <a:pt x="22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1" name="Google Shape;2108;p45"/>
                <p:cNvSpPr/>
                <p:nvPr/>
              </p:nvSpPr>
              <p:spPr>
                <a:xfrm>
                  <a:off x="476015" y="565222"/>
                  <a:ext cx="30884" cy="83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2704" y="0"/>
                      </a:moveTo>
                      <a:cubicBezTo>
                        <a:pt x="1152" y="0"/>
                        <a:pt x="-436" y="495"/>
                        <a:pt x="109" y="1253"/>
                      </a:cubicBezTo>
                      <a:cubicBezTo>
                        <a:pt x="2899" y="5135"/>
                        <a:pt x="7851" y="8775"/>
                        <a:pt x="10278" y="12684"/>
                      </a:cubicBezTo>
                      <a:cubicBezTo>
                        <a:pt x="12029" y="15499"/>
                        <a:pt x="12737" y="18402"/>
                        <a:pt x="15774" y="21072"/>
                      </a:cubicBezTo>
                      <a:cubicBezTo>
                        <a:pt x="16198" y="21445"/>
                        <a:pt x="16930" y="21600"/>
                        <a:pt x="17689" y="21600"/>
                      </a:cubicBezTo>
                      <a:cubicBezTo>
                        <a:pt x="19352" y="21600"/>
                        <a:pt x="21164" y="20860"/>
                        <a:pt x="20237" y="20049"/>
                      </a:cubicBezTo>
                      <a:cubicBezTo>
                        <a:pt x="17042" y="17238"/>
                        <a:pt x="16846" y="14082"/>
                        <a:pt x="14680" y="11153"/>
                      </a:cubicBezTo>
                      <a:cubicBezTo>
                        <a:pt x="12062" y="7604"/>
                        <a:pt x="7660" y="4285"/>
                        <a:pt x="5089" y="714"/>
                      </a:cubicBezTo>
                      <a:cubicBezTo>
                        <a:pt x="4730" y="216"/>
                        <a:pt x="3724" y="0"/>
                        <a:pt x="27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" name="Google Shape;2109;p45"/>
                <p:cNvSpPr/>
                <p:nvPr/>
              </p:nvSpPr>
              <p:spPr>
                <a:xfrm>
                  <a:off x="465358" y="455277"/>
                  <a:ext cx="127567" cy="1425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70" y="0"/>
                      </a:moveTo>
                      <a:cubicBezTo>
                        <a:pt x="177" y="0"/>
                        <a:pt x="-263" y="592"/>
                        <a:pt x="189" y="1010"/>
                      </a:cubicBezTo>
                      <a:lnTo>
                        <a:pt x="188" y="1010"/>
                      </a:lnTo>
                      <a:cubicBezTo>
                        <a:pt x="7162" y="7459"/>
                        <a:pt x="13947" y="14058"/>
                        <a:pt x="19875" y="21347"/>
                      </a:cubicBezTo>
                      <a:cubicBezTo>
                        <a:pt x="20019" y="21526"/>
                        <a:pt x="20219" y="21600"/>
                        <a:pt x="20417" y="21600"/>
                      </a:cubicBezTo>
                      <a:cubicBezTo>
                        <a:pt x="20885" y="21600"/>
                        <a:pt x="21337" y="21181"/>
                        <a:pt x="20988" y="20751"/>
                      </a:cubicBezTo>
                      <a:cubicBezTo>
                        <a:pt x="14993" y="13382"/>
                        <a:pt x="8152" y="6698"/>
                        <a:pt x="1100" y="176"/>
                      </a:cubicBezTo>
                      <a:cubicBezTo>
                        <a:pt x="966" y="52"/>
                        <a:pt x="815" y="0"/>
                        <a:pt x="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" name="Google Shape;2110;p45"/>
                <p:cNvSpPr/>
                <p:nvPr/>
              </p:nvSpPr>
              <p:spPr>
                <a:xfrm>
                  <a:off x="584984" y="517078"/>
                  <a:ext cx="99781" cy="79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90" h="21600" fill="norm" stroke="1" extrusionOk="0">
                      <a:moveTo>
                        <a:pt x="20066" y="0"/>
                      </a:moveTo>
                      <a:cubicBezTo>
                        <a:pt x="19938" y="0"/>
                        <a:pt x="19803" y="44"/>
                        <a:pt x="19666" y="144"/>
                      </a:cubicBezTo>
                      <a:cubicBezTo>
                        <a:pt x="16068" y="2756"/>
                        <a:pt x="13170" y="6727"/>
                        <a:pt x="9789" y="9769"/>
                      </a:cubicBezTo>
                      <a:cubicBezTo>
                        <a:pt x="6397" y="12826"/>
                        <a:pt x="3123" y="15915"/>
                        <a:pt x="234" y="19778"/>
                      </a:cubicBezTo>
                      <a:cubicBezTo>
                        <a:pt x="-330" y="20532"/>
                        <a:pt x="224" y="21600"/>
                        <a:pt x="845" y="21600"/>
                      </a:cubicBezTo>
                      <a:cubicBezTo>
                        <a:pt x="1028" y="21600"/>
                        <a:pt x="1218" y="21506"/>
                        <a:pt x="1387" y="21282"/>
                      </a:cubicBezTo>
                      <a:lnTo>
                        <a:pt x="1388" y="21282"/>
                      </a:lnTo>
                      <a:cubicBezTo>
                        <a:pt x="4480" y="17144"/>
                        <a:pt x="8061" y="13951"/>
                        <a:pt x="11674" y="10651"/>
                      </a:cubicBezTo>
                      <a:cubicBezTo>
                        <a:pt x="14693" y="7897"/>
                        <a:pt x="17261" y="4325"/>
                        <a:pt x="20489" y="1981"/>
                      </a:cubicBezTo>
                      <a:cubicBezTo>
                        <a:pt x="21270" y="1416"/>
                        <a:pt x="20792" y="0"/>
                        <a:pt x="200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4" name="Google Shape;2111;p45"/>
                <p:cNvSpPr/>
                <p:nvPr/>
              </p:nvSpPr>
              <p:spPr>
                <a:xfrm>
                  <a:off x="248366" y="860760"/>
                  <a:ext cx="401617" cy="2177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5" h="21600" fill="norm" stroke="1" extrusionOk="0">
                      <a:moveTo>
                        <a:pt x="256" y="0"/>
                      </a:moveTo>
                      <a:cubicBezTo>
                        <a:pt x="152" y="0"/>
                        <a:pt x="47" y="125"/>
                        <a:pt x="43" y="373"/>
                      </a:cubicBezTo>
                      <a:lnTo>
                        <a:pt x="43" y="374"/>
                      </a:lnTo>
                      <a:cubicBezTo>
                        <a:pt x="-21" y="5104"/>
                        <a:pt x="-195" y="10629"/>
                        <a:pt x="1169" y="14850"/>
                      </a:cubicBezTo>
                      <a:cubicBezTo>
                        <a:pt x="2344" y="18485"/>
                        <a:pt x="4577" y="20495"/>
                        <a:pt x="6745" y="21243"/>
                      </a:cubicBezTo>
                      <a:cubicBezTo>
                        <a:pt x="7447" y="21486"/>
                        <a:pt x="8141" y="21600"/>
                        <a:pt x="8824" y="21600"/>
                      </a:cubicBezTo>
                      <a:cubicBezTo>
                        <a:pt x="13525" y="21600"/>
                        <a:pt x="17771" y="16241"/>
                        <a:pt x="21247" y="10613"/>
                      </a:cubicBezTo>
                      <a:cubicBezTo>
                        <a:pt x="21405" y="10358"/>
                        <a:pt x="21259" y="9968"/>
                        <a:pt x="21092" y="9968"/>
                      </a:cubicBezTo>
                      <a:cubicBezTo>
                        <a:pt x="21046" y="9968"/>
                        <a:pt x="20998" y="9998"/>
                        <a:pt x="20955" y="10067"/>
                      </a:cubicBezTo>
                      <a:cubicBezTo>
                        <a:pt x="17569" y="15549"/>
                        <a:pt x="13461" y="20823"/>
                        <a:pt x="8849" y="20823"/>
                      </a:cubicBezTo>
                      <a:cubicBezTo>
                        <a:pt x="8398" y="20823"/>
                        <a:pt x="7943" y="20773"/>
                        <a:pt x="7482" y="20667"/>
                      </a:cubicBezTo>
                      <a:cubicBezTo>
                        <a:pt x="5199" y="20144"/>
                        <a:pt x="2770" y="18275"/>
                        <a:pt x="1526" y="14460"/>
                      </a:cubicBezTo>
                      <a:cubicBezTo>
                        <a:pt x="193" y="10369"/>
                        <a:pt x="394" y="4976"/>
                        <a:pt x="457" y="373"/>
                      </a:cubicBezTo>
                      <a:cubicBezTo>
                        <a:pt x="460" y="125"/>
                        <a:pt x="359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" name="Google Shape;2112;p45"/>
                <p:cNvSpPr/>
                <p:nvPr/>
              </p:nvSpPr>
              <p:spPr>
                <a:xfrm>
                  <a:off x="393304" y="773268"/>
                  <a:ext cx="413209" cy="505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2431" y="0"/>
                      </a:moveTo>
                      <a:cubicBezTo>
                        <a:pt x="10899" y="0"/>
                        <a:pt x="9399" y="114"/>
                        <a:pt x="8119" y="215"/>
                      </a:cubicBezTo>
                      <a:cubicBezTo>
                        <a:pt x="7871" y="234"/>
                        <a:pt x="7862" y="549"/>
                        <a:pt x="8097" y="549"/>
                      </a:cubicBezTo>
                      <a:cubicBezTo>
                        <a:pt x="8104" y="549"/>
                        <a:pt x="8111" y="549"/>
                        <a:pt x="8119" y="548"/>
                      </a:cubicBezTo>
                      <a:cubicBezTo>
                        <a:pt x="9082" y="472"/>
                        <a:pt x="10443" y="383"/>
                        <a:pt x="11919" y="383"/>
                      </a:cubicBezTo>
                      <a:cubicBezTo>
                        <a:pt x="16100" y="383"/>
                        <a:pt x="21211" y="1095"/>
                        <a:pt x="20877" y="4828"/>
                      </a:cubicBezTo>
                      <a:cubicBezTo>
                        <a:pt x="20833" y="5321"/>
                        <a:pt x="20675" y="5799"/>
                        <a:pt x="20434" y="6249"/>
                      </a:cubicBezTo>
                      <a:cubicBezTo>
                        <a:pt x="19488" y="8020"/>
                        <a:pt x="18030" y="9720"/>
                        <a:pt x="16636" y="11264"/>
                      </a:cubicBezTo>
                      <a:cubicBezTo>
                        <a:pt x="13601" y="14623"/>
                        <a:pt x="9940" y="17387"/>
                        <a:pt x="6338" y="20296"/>
                      </a:cubicBezTo>
                      <a:cubicBezTo>
                        <a:pt x="5892" y="20655"/>
                        <a:pt x="5637" y="21066"/>
                        <a:pt x="4991" y="21094"/>
                      </a:cubicBezTo>
                      <a:cubicBezTo>
                        <a:pt x="4966" y="21096"/>
                        <a:pt x="4941" y="21096"/>
                        <a:pt x="4918" y="21096"/>
                      </a:cubicBezTo>
                      <a:cubicBezTo>
                        <a:pt x="4291" y="21096"/>
                        <a:pt x="4129" y="20716"/>
                        <a:pt x="3764" y="20301"/>
                      </a:cubicBezTo>
                      <a:cubicBezTo>
                        <a:pt x="3153" y="19604"/>
                        <a:pt x="2548" y="18919"/>
                        <a:pt x="1870" y="18265"/>
                      </a:cubicBezTo>
                      <a:cubicBezTo>
                        <a:pt x="1444" y="17854"/>
                        <a:pt x="816" y="17404"/>
                        <a:pt x="626" y="16863"/>
                      </a:cubicBezTo>
                      <a:cubicBezTo>
                        <a:pt x="338" y="16042"/>
                        <a:pt x="1053" y="15587"/>
                        <a:pt x="1738" y="15061"/>
                      </a:cubicBezTo>
                      <a:cubicBezTo>
                        <a:pt x="2958" y="14125"/>
                        <a:pt x="4171" y="13194"/>
                        <a:pt x="5498" y="12362"/>
                      </a:cubicBezTo>
                      <a:cubicBezTo>
                        <a:pt x="5666" y="12257"/>
                        <a:pt x="5560" y="12042"/>
                        <a:pt x="5402" y="12042"/>
                      </a:cubicBezTo>
                      <a:cubicBezTo>
                        <a:pt x="5368" y="12042"/>
                        <a:pt x="5332" y="12052"/>
                        <a:pt x="5296" y="12075"/>
                      </a:cubicBezTo>
                      <a:lnTo>
                        <a:pt x="5296" y="12075"/>
                      </a:lnTo>
                      <a:cubicBezTo>
                        <a:pt x="4178" y="12776"/>
                        <a:pt x="3133" y="13539"/>
                        <a:pt x="2103" y="14327"/>
                      </a:cubicBezTo>
                      <a:cubicBezTo>
                        <a:pt x="1478" y="14805"/>
                        <a:pt x="95" y="15478"/>
                        <a:pt x="5" y="16271"/>
                      </a:cubicBezTo>
                      <a:cubicBezTo>
                        <a:pt x="-59" y="16836"/>
                        <a:pt x="563" y="17501"/>
                        <a:pt x="948" y="17906"/>
                      </a:cubicBezTo>
                      <a:cubicBezTo>
                        <a:pt x="1818" y="18822"/>
                        <a:pt x="2738" y="19686"/>
                        <a:pt x="3564" y="20636"/>
                      </a:cubicBezTo>
                      <a:cubicBezTo>
                        <a:pt x="4104" y="21256"/>
                        <a:pt x="4469" y="21600"/>
                        <a:pt x="4899" y="21600"/>
                      </a:cubicBezTo>
                      <a:cubicBezTo>
                        <a:pt x="5229" y="21600"/>
                        <a:pt x="5596" y="21399"/>
                        <a:pt x="6108" y="20965"/>
                      </a:cubicBezTo>
                      <a:cubicBezTo>
                        <a:pt x="8250" y="19156"/>
                        <a:pt x="10575" y="17524"/>
                        <a:pt x="12662" y="15661"/>
                      </a:cubicBezTo>
                      <a:cubicBezTo>
                        <a:pt x="14687" y="13854"/>
                        <a:pt x="16646" y="11961"/>
                        <a:pt x="18299" y="9904"/>
                      </a:cubicBezTo>
                      <a:cubicBezTo>
                        <a:pt x="19324" y="8629"/>
                        <a:pt x="20589" y="7220"/>
                        <a:pt x="21093" y="5718"/>
                      </a:cubicBezTo>
                      <a:cubicBezTo>
                        <a:pt x="21541" y="4382"/>
                        <a:pt x="21208" y="2944"/>
                        <a:pt x="20017" y="1942"/>
                      </a:cubicBezTo>
                      <a:cubicBezTo>
                        <a:pt x="18162" y="385"/>
                        <a:pt x="15244" y="0"/>
                        <a:pt x="124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" name="Google Shape;2113;p45"/>
                <p:cNvSpPr/>
                <p:nvPr/>
              </p:nvSpPr>
              <p:spPr>
                <a:xfrm>
                  <a:off x="550242" y="971106"/>
                  <a:ext cx="218588" cy="2885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20987" y="0"/>
                      </a:moveTo>
                      <a:cubicBezTo>
                        <a:pt x="20837" y="0"/>
                        <a:pt x="20689" y="63"/>
                        <a:pt x="20638" y="207"/>
                      </a:cubicBezTo>
                      <a:cubicBezTo>
                        <a:pt x="19695" y="2872"/>
                        <a:pt x="19265" y="5607"/>
                        <a:pt x="18553" y="8309"/>
                      </a:cubicBezTo>
                      <a:cubicBezTo>
                        <a:pt x="17884" y="10856"/>
                        <a:pt x="16818" y="13320"/>
                        <a:pt x="15839" y="15804"/>
                      </a:cubicBezTo>
                      <a:cubicBezTo>
                        <a:pt x="15431" y="16838"/>
                        <a:pt x="15080" y="17888"/>
                        <a:pt x="14656" y="18918"/>
                      </a:cubicBezTo>
                      <a:cubicBezTo>
                        <a:pt x="14083" y="20309"/>
                        <a:pt x="13612" y="20899"/>
                        <a:pt x="12223" y="20899"/>
                      </a:cubicBezTo>
                      <a:cubicBezTo>
                        <a:pt x="11890" y="20899"/>
                        <a:pt x="11504" y="20865"/>
                        <a:pt x="11052" y="20800"/>
                      </a:cubicBezTo>
                      <a:cubicBezTo>
                        <a:pt x="7416" y="20280"/>
                        <a:pt x="3914" y="19455"/>
                        <a:pt x="460" y="18449"/>
                      </a:cubicBezTo>
                      <a:cubicBezTo>
                        <a:pt x="412" y="18436"/>
                        <a:pt x="367" y="18429"/>
                        <a:pt x="325" y="18429"/>
                      </a:cubicBezTo>
                      <a:cubicBezTo>
                        <a:pt x="-33" y="18429"/>
                        <a:pt x="-150" y="18893"/>
                        <a:pt x="257" y="19012"/>
                      </a:cubicBezTo>
                      <a:lnTo>
                        <a:pt x="257" y="19012"/>
                      </a:lnTo>
                      <a:cubicBezTo>
                        <a:pt x="3756" y="20030"/>
                        <a:pt x="8382" y="21600"/>
                        <a:pt x="12240" y="21600"/>
                      </a:cubicBezTo>
                      <a:cubicBezTo>
                        <a:pt x="12358" y="21600"/>
                        <a:pt x="12476" y="21598"/>
                        <a:pt x="12593" y="21595"/>
                      </a:cubicBezTo>
                      <a:cubicBezTo>
                        <a:pt x="14358" y="21550"/>
                        <a:pt x="14721" y="20740"/>
                        <a:pt x="15273" y="19381"/>
                      </a:cubicBezTo>
                      <a:cubicBezTo>
                        <a:pt x="16466" y="16443"/>
                        <a:pt x="17682" y="13475"/>
                        <a:pt x="18683" y="10497"/>
                      </a:cubicBezTo>
                      <a:cubicBezTo>
                        <a:pt x="19805" y="7152"/>
                        <a:pt x="20193" y="3697"/>
                        <a:pt x="21373" y="361"/>
                      </a:cubicBezTo>
                      <a:cubicBezTo>
                        <a:pt x="21450" y="143"/>
                        <a:pt x="21215" y="0"/>
                        <a:pt x="209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" name="Google Shape;2114;p45"/>
                <p:cNvSpPr/>
                <p:nvPr/>
              </p:nvSpPr>
              <p:spPr>
                <a:xfrm>
                  <a:off x="300139" y="1178625"/>
                  <a:ext cx="155197" cy="20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13741" y="0"/>
                      </a:moveTo>
                      <a:cubicBezTo>
                        <a:pt x="13660" y="0"/>
                        <a:pt x="13573" y="20"/>
                        <a:pt x="13484" y="64"/>
                      </a:cubicBezTo>
                      <a:cubicBezTo>
                        <a:pt x="10990" y="1323"/>
                        <a:pt x="8895" y="3349"/>
                        <a:pt x="6661" y="4918"/>
                      </a:cubicBezTo>
                      <a:cubicBezTo>
                        <a:pt x="4523" y="6419"/>
                        <a:pt x="1590" y="8084"/>
                        <a:pt x="507" y="10321"/>
                      </a:cubicBezTo>
                      <a:cubicBezTo>
                        <a:pt x="-1173" y="13783"/>
                        <a:pt x="1588" y="17688"/>
                        <a:pt x="4857" y="19804"/>
                      </a:cubicBezTo>
                      <a:cubicBezTo>
                        <a:pt x="5747" y="20380"/>
                        <a:pt x="8189" y="21600"/>
                        <a:pt x="9857" y="21600"/>
                      </a:cubicBezTo>
                      <a:cubicBezTo>
                        <a:pt x="10766" y="21600"/>
                        <a:pt x="11446" y="21239"/>
                        <a:pt x="11523" y="20217"/>
                      </a:cubicBezTo>
                      <a:cubicBezTo>
                        <a:pt x="11662" y="18374"/>
                        <a:pt x="8825" y="17332"/>
                        <a:pt x="8441" y="15814"/>
                      </a:cubicBezTo>
                      <a:cubicBezTo>
                        <a:pt x="8045" y="14247"/>
                        <a:pt x="11620" y="12317"/>
                        <a:pt x="12826" y="11480"/>
                      </a:cubicBezTo>
                      <a:cubicBezTo>
                        <a:pt x="15127" y="9882"/>
                        <a:pt x="17522" y="8388"/>
                        <a:pt x="19986" y="6966"/>
                      </a:cubicBezTo>
                      <a:cubicBezTo>
                        <a:pt x="20427" y="6711"/>
                        <a:pt x="20154" y="6167"/>
                        <a:pt x="19740" y="6167"/>
                      </a:cubicBezTo>
                      <a:cubicBezTo>
                        <a:pt x="19655" y="6167"/>
                        <a:pt x="19566" y="6190"/>
                        <a:pt x="19474" y="6242"/>
                      </a:cubicBezTo>
                      <a:cubicBezTo>
                        <a:pt x="17356" y="7464"/>
                        <a:pt x="15290" y="8732"/>
                        <a:pt x="13288" y="10080"/>
                      </a:cubicBezTo>
                      <a:cubicBezTo>
                        <a:pt x="11578" y="11231"/>
                        <a:pt x="8826" y="12617"/>
                        <a:pt x="7732" y="14227"/>
                      </a:cubicBezTo>
                      <a:cubicBezTo>
                        <a:pt x="7346" y="14795"/>
                        <a:pt x="7215" y="15069"/>
                        <a:pt x="7274" y="15709"/>
                      </a:cubicBezTo>
                      <a:cubicBezTo>
                        <a:pt x="7394" y="17015"/>
                        <a:pt x="10244" y="17956"/>
                        <a:pt x="10093" y="19286"/>
                      </a:cubicBezTo>
                      <a:cubicBezTo>
                        <a:pt x="10777" y="20031"/>
                        <a:pt x="10305" y="20456"/>
                        <a:pt x="8677" y="20561"/>
                      </a:cubicBezTo>
                      <a:lnTo>
                        <a:pt x="7039" y="19996"/>
                      </a:lnTo>
                      <a:cubicBezTo>
                        <a:pt x="5879" y="19489"/>
                        <a:pt x="4846" y="18778"/>
                        <a:pt x="3959" y="17981"/>
                      </a:cubicBezTo>
                      <a:cubicBezTo>
                        <a:pt x="1947" y="16170"/>
                        <a:pt x="300" y="13395"/>
                        <a:pt x="1302" y="10905"/>
                      </a:cubicBezTo>
                      <a:cubicBezTo>
                        <a:pt x="2227" y="8606"/>
                        <a:pt x="5759" y="6630"/>
                        <a:pt x="7911" y="5136"/>
                      </a:cubicBezTo>
                      <a:cubicBezTo>
                        <a:pt x="9900" y="3755"/>
                        <a:pt x="11795" y="1900"/>
                        <a:pt x="13996" y="788"/>
                      </a:cubicBezTo>
                      <a:cubicBezTo>
                        <a:pt x="14465" y="552"/>
                        <a:pt x="14177" y="0"/>
                        <a:pt x="137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8" name="Google Shape;2115;p45"/>
                <p:cNvSpPr/>
                <p:nvPr/>
              </p:nvSpPr>
              <p:spPr>
                <a:xfrm>
                  <a:off x="278785" y="1209153"/>
                  <a:ext cx="147338" cy="203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68" h="21600" fill="norm" stroke="1" extrusionOk="0">
                      <a:moveTo>
                        <a:pt x="8505" y="0"/>
                      </a:moveTo>
                      <a:cubicBezTo>
                        <a:pt x="4349" y="2992"/>
                        <a:pt x="-2356" y="7265"/>
                        <a:pt x="833" y="12482"/>
                      </a:cubicBezTo>
                      <a:cubicBezTo>
                        <a:pt x="2579" y="15306"/>
                        <a:pt x="9571" y="21600"/>
                        <a:pt x="14471" y="21600"/>
                      </a:cubicBezTo>
                      <a:cubicBezTo>
                        <a:pt x="15002" y="21600"/>
                        <a:pt x="15509" y="21525"/>
                        <a:pt x="15982" y="21365"/>
                      </a:cubicBezTo>
                      <a:cubicBezTo>
                        <a:pt x="19244" y="20204"/>
                        <a:pt x="18963" y="17626"/>
                        <a:pt x="14412" y="14024"/>
                      </a:cubicBezTo>
                      <a:cubicBezTo>
                        <a:pt x="12969" y="12882"/>
                        <a:pt x="12544" y="12541"/>
                        <a:pt x="13782" y="11129"/>
                      </a:cubicBezTo>
                      <a:cubicBezTo>
                        <a:pt x="14525" y="10322"/>
                        <a:pt x="17067" y="9248"/>
                        <a:pt x="16976" y="8320"/>
                      </a:cubicBezTo>
                      <a:cubicBezTo>
                        <a:pt x="16870" y="7906"/>
                        <a:pt x="12815" y="3698"/>
                        <a:pt x="11648" y="2746"/>
                      </a:cubicBezTo>
                      <a:cubicBezTo>
                        <a:pt x="10831" y="2111"/>
                        <a:pt x="9200" y="735"/>
                        <a:pt x="85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9" name="Google Shape;2116;p45"/>
                <p:cNvSpPr/>
                <p:nvPr/>
              </p:nvSpPr>
              <p:spPr>
                <a:xfrm>
                  <a:off x="540839" y="1225520"/>
                  <a:ext cx="125762" cy="1906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5" h="21600" fill="norm" stroke="1" extrusionOk="0">
                      <a:moveTo>
                        <a:pt x="4856" y="0"/>
                      </a:moveTo>
                      <a:cubicBezTo>
                        <a:pt x="4680" y="0"/>
                        <a:pt x="4511" y="68"/>
                        <a:pt x="4413" y="231"/>
                      </a:cubicBezTo>
                      <a:cubicBezTo>
                        <a:pt x="2923" y="2745"/>
                        <a:pt x="2483" y="5743"/>
                        <a:pt x="1562" y="8409"/>
                      </a:cubicBezTo>
                      <a:cubicBezTo>
                        <a:pt x="792" y="10635"/>
                        <a:pt x="-564" y="13404"/>
                        <a:pt x="253" y="15738"/>
                      </a:cubicBezTo>
                      <a:cubicBezTo>
                        <a:pt x="1546" y="19433"/>
                        <a:pt x="7341" y="21378"/>
                        <a:pt x="12104" y="21587"/>
                      </a:cubicBezTo>
                      <a:cubicBezTo>
                        <a:pt x="12296" y="21595"/>
                        <a:pt x="12517" y="21600"/>
                        <a:pt x="12762" y="21600"/>
                      </a:cubicBezTo>
                      <a:cubicBezTo>
                        <a:pt x="15495" y="21600"/>
                        <a:pt x="21036" y="21019"/>
                        <a:pt x="18910" y="18547"/>
                      </a:cubicBezTo>
                      <a:cubicBezTo>
                        <a:pt x="17303" y="16677"/>
                        <a:pt x="13489" y="17495"/>
                        <a:pt x="12370" y="15416"/>
                      </a:cubicBezTo>
                      <a:cubicBezTo>
                        <a:pt x="11358" y="13540"/>
                        <a:pt x="12865" y="11093"/>
                        <a:pt x="13596" y="9201"/>
                      </a:cubicBezTo>
                      <a:cubicBezTo>
                        <a:pt x="14418" y="7077"/>
                        <a:pt x="15364" y="4986"/>
                        <a:pt x="16394" y="2912"/>
                      </a:cubicBezTo>
                      <a:cubicBezTo>
                        <a:pt x="16555" y="2590"/>
                        <a:pt x="16195" y="2377"/>
                        <a:pt x="15827" y="2377"/>
                      </a:cubicBezTo>
                      <a:cubicBezTo>
                        <a:pt x="15587" y="2377"/>
                        <a:pt x="15342" y="2469"/>
                        <a:pt x="15238" y="2678"/>
                      </a:cubicBezTo>
                      <a:cubicBezTo>
                        <a:pt x="13894" y="5378"/>
                        <a:pt x="12717" y="8109"/>
                        <a:pt x="11731" y="10893"/>
                      </a:cubicBezTo>
                      <a:cubicBezTo>
                        <a:pt x="11263" y="12211"/>
                        <a:pt x="9932" y="14374"/>
                        <a:pt x="10477" y="15817"/>
                      </a:cubicBezTo>
                      <a:cubicBezTo>
                        <a:pt x="11366" y="18170"/>
                        <a:pt x="15771" y="16828"/>
                        <a:pt x="17164" y="18617"/>
                      </a:cubicBezTo>
                      <a:cubicBezTo>
                        <a:pt x="18457" y="20279"/>
                        <a:pt x="15857" y="20672"/>
                        <a:pt x="13319" y="20672"/>
                      </a:cubicBezTo>
                      <a:cubicBezTo>
                        <a:pt x="11664" y="20672"/>
                        <a:pt x="10033" y="20505"/>
                        <a:pt x="9528" y="20413"/>
                      </a:cubicBezTo>
                      <a:cubicBezTo>
                        <a:pt x="6679" y="19896"/>
                        <a:pt x="3567" y="18719"/>
                        <a:pt x="2108" y="16758"/>
                      </a:cubicBezTo>
                      <a:cubicBezTo>
                        <a:pt x="276" y="14291"/>
                        <a:pt x="1847" y="11175"/>
                        <a:pt x="2720" y="8643"/>
                      </a:cubicBezTo>
                      <a:cubicBezTo>
                        <a:pt x="3579" y="6146"/>
                        <a:pt x="4057" y="3026"/>
                        <a:pt x="5451" y="675"/>
                      </a:cubicBezTo>
                      <a:cubicBezTo>
                        <a:pt x="5660" y="322"/>
                        <a:pt x="5240" y="0"/>
                        <a:pt x="48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" name="Google Shape;2117;p45"/>
                <p:cNvSpPr/>
                <p:nvPr/>
              </p:nvSpPr>
              <p:spPr>
                <a:xfrm>
                  <a:off x="526059" y="1284512"/>
                  <a:ext cx="185373" cy="1503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63" h="21600" fill="norm" stroke="1" extrusionOk="0">
                      <a:moveTo>
                        <a:pt x="1479" y="0"/>
                      </a:moveTo>
                      <a:cubicBezTo>
                        <a:pt x="321" y="6094"/>
                        <a:pt x="-1851" y="15309"/>
                        <a:pt x="3146" y="18963"/>
                      </a:cubicBezTo>
                      <a:cubicBezTo>
                        <a:pt x="4877" y="20212"/>
                        <a:pt x="8806" y="21600"/>
                        <a:pt x="12282" y="21600"/>
                      </a:cubicBezTo>
                      <a:cubicBezTo>
                        <a:pt x="14860" y="21600"/>
                        <a:pt x="17190" y="20838"/>
                        <a:pt x="18191" y="18689"/>
                      </a:cubicBezTo>
                      <a:cubicBezTo>
                        <a:pt x="19749" y="15222"/>
                        <a:pt x="18151" y="12551"/>
                        <a:pt x="13120" y="11600"/>
                      </a:cubicBezTo>
                      <a:cubicBezTo>
                        <a:pt x="11526" y="11297"/>
                        <a:pt x="11054" y="11203"/>
                        <a:pt x="11115" y="8810"/>
                      </a:cubicBezTo>
                      <a:cubicBezTo>
                        <a:pt x="11172" y="7421"/>
                        <a:pt x="12295" y="4531"/>
                        <a:pt x="11725" y="3563"/>
                      </a:cubicBezTo>
                      <a:cubicBezTo>
                        <a:pt x="11428" y="3176"/>
                        <a:pt x="6399" y="1220"/>
                        <a:pt x="5095" y="944"/>
                      </a:cubicBezTo>
                      <a:cubicBezTo>
                        <a:pt x="4198" y="785"/>
                        <a:pt x="2348" y="352"/>
                        <a:pt x="14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" name="Google Shape;2118;p45"/>
                <p:cNvSpPr/>
                <p:nvPr/>
              </p:nvSpPr>
              <p:spPr>
                <a:xfrm>
                  <a:off x="571090" y="602540"/>
                  <a:ext cx="48681" cy="1435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600" fill="norm" stroke="1" extrusionOk="0">
                      <a:moveTo>
                        <a:pt x="1854" y="0"/>
                      </a:moveTo>
                      <a:cubicBezTo>
                        <a:pt x="876" y="0"/>
                        <a:pt x="-198" y="291"/>
                        <a:pt x="31" y="735"/>
                      </a:cubicBezTo>
                      <a:cubicBezTo>
                        <a:pt x="2105" y="4761"/>
                        <a:pt x="6312" y="8520"/>
                        <a:pt x="9752" y="12413"/>
                      </a:cubicBezTo>
                      <a:cubicBezTo>
                        <a:pt x="12390" y="15394"/>
                        <a:pt x="13718" y="18510"/>
                        <a:pt x="17832" y="21305"/>
                      </a:cubicBezTo>
                      <a:cubicBezTo>
                        <a:pt x="18136" y="21513"/>
                        <a:pt x="18628" y="21600"/>
                        <a:pt x="19129" y="21600"/>
                      </a:cubicBezTo>
                      <a:cubicBezTo>
                        <a:pt x="20240" y="21600"/>
                        <a:pt x="21402" y="21176"/>
                        <a:pt x="20723" y="20715"/>
                      </a:cubicBezTo>
                      <a:cubicBezTo>
                        <a:pt x="16172" y="17623"/>
                        <a:pt x="14829" y="14042"/>
                        <a:pt x="11735" y="10757"/>
                      </a:cubicBezTo>
                      <a:cubicBezTo>
                        <a:pt x="8515" y="7335"/>
                        <a:pt x="5093" y="3980"/>
                        <a:pt x="3261" y="424"/>
                      </a:cubicBezTo>
                      <a:cubicBezTo>
                        <a:pt x="3107" y="128"/>
                        <a:pt x="2503" y="0"/>
                        <a:pt x="1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" name="Google Shape;2119;p45"/>
                <p:cNvSpPr/>
                <p:nvPr/>
              </p:nvSpPr>
              <p:spPr>
                <a:xfrm>
                  <a:off x="135753" y="425802"/>
                  <a:ext cx="170081" cy="50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7" h="21600" fill="norm" stroke="1" extrusionOk="0">
                      <a:moveTo>
                        <a:pt x="18377" y="0"/>
                      </a:moveTo>
                      <a:cubicBezTo>
                        <a:pt x="14915" y="0"/>
                        <a:pt x="10759" y="1161"/>
                        <a:pt x="8775" y="1847"/>
                      </a:cubicBezTo>
                      <a:cubicBezTo>
                        <a:pt x="3351" y="3725"/>
                        <a:pt x="2193" y="7033"/>
                        <a:pt x="1020" y="9508"/>
                      </a:cubicBezTo>
                      <a:cubicBezTo>
                        <a:pt x="279" y="11072"/>
                        <a:pt x="243" y="12635"/>
                        <a:pt x="97" y="14215"/>
                      </a:cubicBezTo>
                      <a:cubicBezTo>
                        <a:pt x="-40" y="15676"/>
                        <a:pt x="-290" y="17163"/>
                        <a:pt x="1456" y="18534"/>
                      </a:cubicBezTo>
                      <a:cubicBezTo>
                        <a:pt x="3760" y="20346"/>
                        <a:pt x="8604" y="21277"/>
                        <a:pt x="14103" y="21597"/>
                      </a:cubicBezTo>
                      <a:cubicBezTo>
                        <a:pt x="14136" y="21599"/>
                        <a:pt x="14166" y="21600"/>
                        <a:pt x="14197" y="21600"/>
                      </a:cubicBezTo>
                      <a:cubicBezTo>
                        <a:pt x="14737" y="21600"/>
                        <a:pt x="14941" y="21311"/>
                        <a:pt x="14360" y="21277"/>
                      </a:cubicBezTo>
                      <a:cubicBezTo>
                        <a:pt x="8418" y="20931"/>
                        <a:pt x="3485" y="19855"/>
                        <a:pt x="1688" y="17786"/>
                      </a:cubicBezTo>
                      <a:cubicBezTo>
                        <a:pt x="682" y="16629"/>
                        <a:pt x="955" y="15404"/>
                        <a:pt x="1063" y="14215"/>
                      </a:cubicBezTo>
                      <a:cubicBezTo>
                        <a:pt x="1190" y="12819"/>
                        <a:pt x="1156" y="11422"/>
                        <a:pt x="1738" y="10036"/>
                      </a:cubicBezTo>
                      <a:cubicBezTo>
                        <a:pt x="2699" y="7748"/>
                        <a:pt x="3918" y="5325"/>
                        <a:pt x="7094" y="3261"/>
                      </a:cubicBezTo>
                      <a:cubicBezTo>
                        <a:pt x="8577" y="2296"/>
                        <a:pt x="13916" y="307"/>
                        <a:pt x="18123" y="307"/>
                      </a:cubicBezTo>
                      <a:cubicBezTo>
                        <a:pt x="18939" y="307"/>
                        <a:pt x="19713" y="382"/>
                        <a:pt x="20407" y="553"/>
                      </a:cubicBezTo>
                      <a:cubicBezTo>
                        <a:pt x="20494" y="575"/>
                        <a:pt x="20581" y="584"/>
                        <a:pt x="20661" y="584"/>
                      </a:cubicBezTo>
                      <a:cubicBezTo>
                        <a:pt x="21050" y="584"/>
                        <a:pt x="21310" y="369"/>
                        <a:pt x="20895" y="266"/>
                      </a:cubicBezTo>
                      <a:cubicBezTo>
                        <a:pt x="20137" y="79"/>
                        <a:pt x="19281" y="0"/>
                        <a:pt x="183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" name="Google Shape;2120;p45"/>
                <p:cNvSpPr/>
                <p:nvPr/>
              </p:nvSpPr>
              <p:spPr>
                <a:xfrm>
                  <a:off x="235997" y="375783"/>
                  <a:ext cx="74326" cy="72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16021" y="0"/>
                      </a:moveTo>
                      <a:cubicBezTo>
                        <a:pt x="12125" y="0"/>
                        <a:pt x="8260" y="1271"/>
                        <a:pt x="5245" y="4011"/>
                      </a:cubicBezTo>
                      <a:cubicBezTo>
                        <a:pt x="388" y="8418"/>
                        <a:pt x="108" y="14207"/>
                        <a:pt x="0" y="20477"/>
                      </a:cubicBezTo>
                      <a:cubicBezTo>
                        <a:pt x="-14" y="21225"/>
                        <a:pt x="532" y="21600"/>
                        <a:pt x="1084" y="21600"/>
                      </a:cubicBezTo>
                      <a:cubicBezTo>
                        <a:pt x="1635" y="21600"/>
                        <a:pt x="2195" y="21225"/>
                        <a:pt x="2209" y="20477"/>
                      </a:cubicBezTo>
                      <a:cubicBezTo>
                        <a:pt x="2299" y="15264"/>
                        <a:pt x="2297" y="10382"/>
                        <a:pt x="6037" y="6399"/>
                      </a:cubicBezTo>
                      <a:cubicBezTo>
                        <a:pt x="8667" y="3598"/>
                        <a:pt x="12346" y="2312"/>
                        <a:pt x="16015" y="2312"/>
                      </a:cubicBezTo>
                      <a:cubicBezTo>
                        <a:pt x="17260" y="2312"/>
                        <a:pt x="18505" y="2459"/>
                        <a:pt x="19706" y="2746"/>
                      </a:cubicBezTo>
                      <a:cubicBezTo>
                        <a:pt x="19801" y="2769"/>
                        <a:pt x="19891" y="2779"/>
                        <a:pt x="19979" y="2779"/>
                      </a:cubicBezTo>
                      <a:cubicBezTo>
                        <a:pt x="21164" y="2779"/>
                        <a:pt x="21586" y="817"/>
                        <a:pt x="20293" y="507"/>
                      </a:cubicBezTo>
                      <a:cubicBezTo>
                        <a:pt x="18891" y="172"/>
                        <a:pt x="17453" y="0"/>
                        <a:pt x="160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4" name="Google Shape;2121;p45"/>
                <p:cNvSpPr/>
                <p:nvPr/>
              </p:nvSpPr>
              <p:spPr>
                <a:xfrm>
                  <a:off x="-1" y="0"/>
                  <a:ext cx="578931" cy="7904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3395" y="0"/>
                      </a:moveTo>
                      <a:cubicBezTo>
                        <a:pt x="12164" y="0"/>
                        <a:pt x="10929" y="189"/>
                        <a:pt x="9818" y="564"/>
                      </a:cubicBezTo>
                      <a:cubicBezTo>
                        <a:pt x="7994" y="1178"/>
                        <a:pt x="6728" y="2204"/>
                        <a:pt x="6255" y="3685"/>
                      </a:cubicBezTo>
                      <a:cubicBezTo>
                        <a:pt x="5738" y="5300"/>
                        <a:pt x="6115" y="7015"/>
                        <a:pt x="5601" y="8640"/>
                      </a:cubicBezTo>
                      <a:cubicBezTo>
                        <a:pt x="5333" y="9489"/>
                        <a:pt x="4780" y="10244"/>
                        <a:pt x="3888" y="10811"/>
                      </a:cubicBezTo>
                      <a:cubicBezTo>
                        <a:pt x="3101" y="11312"/>
                        <a:pt x="2076" y="11680"/>
                        <a:pt x="1677" y="12449"/>
                      </a:cubicBezTo>
                      <a:cubicBezTo>
                        <a:pt x="1389" y="13006"/>
                        <a:pt x="1605" y="13516"/>
                        <a:pt x="1860" y="14055"/>
                      </a:cubicBezTo>
                      <a:cubicBezTo>
                        <a:pt x="2016" y="14387"/>
                        <a:pt x="2190" y="14655"/>
                        <a:pt x="1998" y="15005"/>
                      </a:cubicBezTo>
                      <a:cubicBezTo>
                        <a:pt x="1760" y="15440"/>
                        <a:pt x="1042" y="15744"/>
                        <a:pt x="642" y="16102"/>
                      </a:cubicBezTo>
                      <a:cubicBezTo>
                        <a:pt x="136" y="16553"/>
                        <a:pt x="-189" y="17122"/>
                        <a:pt x="123" y="17705"/>
                      </a:cubicBezTo>
                      <a:cubicBezTo>
                        <a:pt x="496" y="18402"/>
                        <a:pt x="1472" y="18528"/>
                        <a:pt x="2159" y="18975"/>
                      </a:cubicBezTo>
                      <a:cubicBezTo>
                        <a:pt x="3158" y="19627"/>
                        <a:pt x="2363" y="20582"/>
                        <a:pt x="3289" y="21196"/>
                      </a:cubicBezTo>
                      <a:cubicBezTo>
                        <a:pt x="3598" y="21400"/>
                        <a:pt x="4089" y="21600"/>
                        <a:pt x="4540" y="21600"/>
                      </a:cubicBezTo>
                      <a:cubicBezTo>
                        <a:pt x="4724" y="21600"/>
                        <a:pt x="4901" y="21567"/>
                        <a:pt x="5057" y="21487"/>
                      </a:cubicBezTo>
                      <a:cubicBezTo>
                        <a:pt x="5181" y="21423"/>
                        <a:pt x="5104" y="21285"/>
                        <a:pt x="4988" y="21285"/>
                      </a:cubicBezTo>
                      <a:cubicBezTo>
                        <a:pt x="4965" y="21285"/>
                        <a:pt x="4940" y="21290"/>
                        <a:pt x="4914" y="21303"/>
                      </a:cubicBezTo>
                      <a:cubicBezTo>
                        <a:pt x="4775" y="21375"/>
                        <a:pt x="4630" y="21405"/>
                        <a:pt x="4485" y="21405"/>
                      </a:cubicBezTo>
                      <a:cubicBezTo>
                        <a:pt x="3871" y="21405"/>
                        <a:pt x="3264" y="20855"/>
                        <a:pt x="3135" y="20531"/>
                      </a:cubicBezTo>
                      <a:cubicBezTo>
                        <a:pt x="3006" y="20207"/>
                        <a:pt x="3109" y="19907"/>
                        <a:pt x="3023" y="19585"/>
                      </a:cubicBezTo>
                      <a:cubicBezTo>
                        <a:pt x="2898" y="19118"/>
                        <a:pt x="2481" y="18874"/>
                        <a:pt x="1970" y="18633"/>
                      </a:cubicBezTo>
                      <a:cubicBezTo>
                        <a:pt x="768" y="18065"/>
                        <a:pt x="-382" y="17360"/>
                        <a:pt x="841" y="16252"/>
                      </a:cubicBezTo>
                      <a:cubicBezTo>
                        <a:pt x="1295" y="15842"/>
                        <a:pt x="2076" y="15512"/>
                        <a:pt x="2319" y="14988"/>
                      </a:cubicBezTo>
                      <a:cubicBezTo>
                        <a:pt x="2445" y="14718"/>
                        <a:pt x="2362" y="14494"/>
                        <a:pt x="2247" y="14228"/>
                      </a:cubicBezTo>
                      <a:cubicBezTo>
                        <a:pt x="1842" y="13292"/>
                        <a:pt x="1596" y="12541"/>
                        <a:pt x="2685" y="11775"/>
                      </a:cubicBezTo>
                      <a:cubicBezTo>
                        <a:pt x="3928" y="10900"/>
                        <a:pt x="5165" y="10403"/>
                        <a:pt x="5723" y="9108"/>
                      </a:cubicBezTo>
                      <a:cubicBezTo>
                        <a:pt x="6910" y="6352"/>
                        <a:pt x="5180" y="2819"/>
                        <a:pt x="9138" y="1064"/>
                      </a:cubicBezTo>
                      <a:cubicBezTo>
                        <a:pt x="10413" y="499"/>
                        <a:pt x="11908" y="214"/>
                        <a:pt x="13389" y="214"/>
                      </a:cubicBezTo>
                      <a:cubicBezTo>
                        <a:pt x="16214" y="214"/>
                        <a:pt x="18990" y="1250"/>
                        <a:pt x="20105" y="3358"/>
                      </a:cubicBezTo>
                      <a:cubicBezTo>
                        <a:pt x="21078" y="5200"/>
                        <a:pt x="20708" y="7409"/>
                        <a:pt x="20594" y="9344"/>
                      </a:cubicBezTo>
                      <a:cubicBezTo>
                        <a:pt x="20478" y="11317"/>
                        <a:pt x="19858" y="13364"/>
                        <a:pt x="20251" y="15331"/>
                      </a:cubicBezTo>
                      <a:cubicBezTo>
                        <a:pt x="20262" y="15385"/>
                        <a:pt x="20312" y="15408"/>
                        <a:pt x="20366" y="15408"/>
                      </a:cubicBezTo>
                      <a:cubicBezTo>
                        <a:pt x="20448" y="15408"/>
                        <a:pt x="20540" y="15355"/>
                        <a:pt x="20523" y="15275"/>
                      </a:cubicBezTo>
                      <a:lnTo>
                        <a:pt x="20524" y="15275"/>
                      </a:lnTo>
                      <a:cubicBezTo>
                        <a:pt x="20289" y="14100"/>
                        <a:pt x="20492" y="12936"/>
                        <a:pt x="20653" y="11764"/>
                      </a:cubicBezTo>
                      <a:cubicBezTo>
                        <a:pt x="20814" y="10584"/>
                        <a:pt x="20883" y="9398"/>
                        <a:pt x="20932" y="8212"/>
                      </a:cubicBezTo>
                      <a:cubicBezTo>
                        <a:pt x="21005" y="6437"/>
                        <a:pt x="21218" y="4530"/>
                        <a:pt x="20141" y="2886"/>
                      </a:cubicBezTo>
                      <a:cubicBezTo>
                        <a:pt x="18869" y="946"/>
                        <a:pt x="16144" y="0"/>
                        <a:pt x="1339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51" name="Google Shape;2122;p45"/>
              <p:cNvGrpSpPr/>
              <p:nvPr/>
            </p:nvGrpSpPr>
            <p:grpSpPr>
              <a:xfrm>
                <a:off x="282809" y="216273"/>
                <a:ext cx="205090" cy="168678"/>
                <a:chOff x="0" y="0"/>
                <a:chExt cx="205089" cy="168677"/>
              </a:xfrm>
            </p:grpSpPr>
            <p:sp>
              <p:nvSpPr>
                <p:cNvPr id="346" name="Google Shape;2123;p45"/>
                <p:cNvSpPr/>
                <p:nvPr/>
              </p:nvSpPr>
              <p:spPr>
                <a:xfrm rot="1091468">
                  <a:off x="81438" y="89564"/>
                  <a:ext cx="99051" cy="65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0" h="21600" fill="norm" stroke="1" extrusionOk="0">
                      <a:moveTo>
                        <a:pt x="16642" y="4044"/>
                      </a:moveTo>
                      <a:cubicBezTo>
                        <a:pt x="17027" y="4044"/>
                        <a:pt x="17400" y="4147"/>
                        <a:pt x="17669" y="4419"/>
                      </a:cubicBezTo>
                      <a:cubicBezTo>
                        <a:pt x="17949" y="4719"/>
                        <a:pt x="17851" y="6436"/>
                        <a:pt x="17669" y="7382"/>
                      </a:cubicBezTo>
                      <a:cubicBezTo>
                        <a:pt x="16509" y="13350"/>
                        <a:pt x="12847" y="17053"/>
                        <a:pt x="8164" y="17374"/>
                      </a:cubicBezTo>
                      <a:cubicBezTo>
                        <a:pt x="6937" y="16856"/>
                        <a:pt x="5619" y="16560"/>
                        <a:pt x="4475" y="15702"/>
                      </a:cubicBezTo>
                      <a:cubicBezTo>
                        <a:pt x="3738" y="15155"/>
                        <a:pt x="2778" y="13848"/>
                        <a:pt x="2751" y="12807"/>
                      </a:cubicBezTo>
                      <a:cubicBezTo>
                        <a:pt x="2723" y="11816"/>
                        <a:pt x="3654" y="10479"/>
                        <a:pt x="4361" y="9804"/>
                      </a:cubicBezTo>
                      <a:cubicBezTo>
                        <a:pt x="5255" y="8921"/>
                        <a:pt x="6326" y="8423"/>
                        <a:pt x="7347" y="7945"/>
                      </a:cubicBezTo>
                      <a:cubicBezTo>
                        <a:pt x="10108" y="6658"/>
                        <a:pt x="12860" y="5395"/>
                        <a:pt x="15645" y="4241"/>
                      </a:cubicBezTo>
                      <a:cubicBezTo>
                        <a:pt x="15944" y="4123"/>
                        <a:pt x="16299" y="4044"/>
                        <a:pt x="16642" y="4044"/>
                      </a:cubicBezTo>
                      <a:close/>
                      <a:moveTo>
                        <a:pt x="17135" y="0"/>
                      </a:moveTo>
                      <a:cubicBezTo>
                        <a:pt x="16910" y="0"/>
                        <a:pt x="16679" y="30"/>
                        <a:pt x="16438" y="84"/>
                      </a:cubicBezTo>
                      <a:cubicBezTo>
                        <a:pt x="15944" y="197"/>
                        <a:pt x="15448" y="444"/>
                        <a:pt x="14951" y="646"/>
                      </a:cubicBezTo>
                      <a:cubicBezTo>
                        <a:pt x="12351" y="1731"/>
                        <a:pt x="9707" y="2658"/>
                        <a:pt x="7131" y="3970"/>
                      </a:cubicBezTo>
                      <a:cubicBezTo>
                        <a:pt x="5323" y="4897"/>
                        <a:pt x="3457" y="5933"/>
                        <a:pt x="1902" y="7604"/>
                      </a:cubicBezTo>
                      <a:cubicBezTo>
                        <a:pt x="-686" y="10386"/>
                        <a:pt x="-630" y="15564"/>
                        <a:pt x="2056" y="18074"/>
                      </a:cubicBezTo>
                      <a:cubicBezTo>
                        <a:pt x="3895" y="19815"/>
                        <a:pt x="6073" y="20624"/>
                        <a:pt x="7671" y="21600"/>
                      </a:cubicBezTo>
                      <a:cubicBezTo>
                        <a:pt x="9889" y="20875"/>
                        <a:pt x="11530" y="20604"/>
                        <a:pt x="13072" y="19790"/>
                      </a:cubicBezTo>
                      <a:cubicBezTo>
                        <a:pt x="17046" y="17709"/>
                        <a:pt x="19532" y="13330"/>
                        <a:pt x="20396" y="6751"/>
                      </a:cubicBezTo>
                      <a:cubicBezTo>
                        <a:pt x="20914" y="2811"/>
                        <a:pt x="19464" y="0"/>
                        <a:pt x="171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7" name="Google Shape;2124;p45"/>
                <p:cNvSpPr/>
                <p:nvPr/>
              </p:nvSpPr>
              <p:spPr>
                <a:xfrm rot="1091468">
                  <a:off x="172314" y="3522"/>
                  <a:ext cx="28092" cy="345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1" h="21600" fill="norm" stroke="1" extrusionOk="0">
                      <a:moveTo>
                        <a:pt x="6633" y="0"/>
                      </a:moveTo>
                      <a:cubicBezTo>
                        <a:pt x="2397" y="0"/>
                        <a:pt x="-649" y="2724"/>
                        <a:pt x="118" y="6933"/>
                      </a:cubicBezTo>
                      <a:cubicBezTo>
                        <a:pt x="718" y="10217"/>
                        <a:pt x="2464" y="13427"/>
                        <a:pt x="4187" y="16468"/>
                      </a:cubicBezTo>
                      <a:cubicBezTo>
                        <a:pt x="5599" y="18903"/>
                        <a:pt x="7644" y="21600"/>
                        <a:pt x="10668" y="21600"/>
                      </a:cubicBezTo>
                      <a:cubicBezTo>
                        <a:pt x="11379" y="21600"/>
                        <a:pt x="12135" y="21460"/>
                        <a:pt x="12947" y="21124"/>
                      </a:cubicBezTo>
                      <a:cubicBezTo>
                        <a:pt x="16215" y="19809"/>
                        <a:pt x="18361" y="16375"/>
                        <a:pt x="20951" y="13902"/>
                      </a:cubicBezTo>
                      <a:cubicBezTo>
                        <a:pt x="19784" y="8034"/>
                        <a:pt x="15559" y="2426"/>
                        <a:pt x="10301" y="634"/>
                      </a:cubicBezTo>
                      <a:cubicBezTo>
                        <a:pt x="9034" y="205"/>
                        <a:pt x="7789" y="0"/>
                        <a:pt x="66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8" name="Google Shape;2125;p45"/>
                <p:cNvSpPr/>
                <p:nvPr/>
              </p:nvSpPr>
              <p:spPr>
                <a:xfrm rot="1091468">
                  <a:off x="134254" y="53165"/>
                  <a:ext cx="34146" cy="29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30" h="21600" fill="norm" stroke="1" extrusionOk="0">
                      <a:moveTo>
                        <a:pt x="10117" y="0"/>
                      </a:moveTo>
                      <a:cubicBezTo>
                        <a:pt x="7854" y="0"/>
                        <a:pt x="5591" y="133"/>
                        <a:pt x="3346" y="331"/>
                      </a:cubicBezTo>
                      <a:cubicBezTo>
                        <a:pt x="2201" y="442"/>
                        <a:pt x="1100" y="2109"/>
                        <a:pt x="0" y="3070"/>
                      </a:cubicBezTo>
                      <a:cubicBezTo>
                        <a:pt x="1065" y="4031"/>
                        <a:pt x="2077" y="5544"/>
                        <a:pt x="3212" y="5753"/>
                      </a:cubicBezTo>
                      <a:cubicBezTo>
                        <a:pt x="6230" y="6317"/>
                        <a:pt x="9282" y="6250"/>
                        <a:pt x="13143" y="6460"/>
                      </a:cubicBezTo>
                      <a:cubicBezTo>
                        <a:pt x="11031" y="10148"/>
                        <a:pt x="9149" y="12733"/>
                        <a:pt x="8013" y="15769"/>
                      </a:cubicBezTo>
                      <a:cubicBezTo>
                        <a:pt x="7499" y="17282"/>
                        <a:pt x="8386" y="19623"/>
                        <a:pt x="8590" y="21600"/>
                      </a:cubicBezTo>
                      <a:cubicBezTo>
                        <a:pt x="10046" y="21180"/>
                        <a:pt x="12042" y="21434"/>
                        <a:pt x="12903" y="20330"/>
                      </a:cubicBezTo>
                      <a:cubicBezTo>
                        <a:pt x="15282" y="17072"/>
                        <a:pt x="17411" y="13517"/>
                        <a:pt x="19248" y="9751"/>
                      </a:cubicBezTo>
                      <a:cubicBezTo>
                        <a:pt x="21600" y="4837"/>
                        <a:pt x="20020" y="839"/>
                        <a:pt x="15459" y="276"/>
                      </a:cubicBezTo>
                      <a:cubicBezTo>
                        <a:pt x="13684" y="77"/>
                        <a:pt x="11900" y="0"/>
                        <a:pt x="10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9" name="Google Shape;2126;p45"/>
                <p:cNvSpPr/>
                <p:nvPr/>
              </p:nvSpPr>
              <p:spPr>
                <a:xfrm rot="1091468">
                  <a:off x="60694" y="8336"/>
                  <a:ext cx="26535" cy="369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3" h="21600" fill="norm" stroke="1" extrusionOk="0">
                      <a:moveTo>
                        <a:pt x="7147" y="0"/>
                      </a:moveTo>
                      <a:cubicBezTo>
                        <a:pt x="5656" y="0"/>
                        <a:pt x="4261" y="200"/>
                        <a:pt x="3295" y="645"/>
                      </a:cubicBezTo>
                      <a:cubicBezTo>
                        <a:pt x="1219" y="1647"/>
                        <a:pt x="-367" y="4801"/>
                        <a:pt x="74" y="6718"/>
                      </a:cubicBezTo>
                      <a:cubicBezTo>
                        <a:pt x="838" y="10194"/>
                        <a:pt x="2925" y="13627"/>
                        <a:pt x="5215" y="16825"/>
                      </a:cubicBezTo>
                      <a:cubicBezTo>
                        <a:pt x="6825" y="19082"/>
                        <a:pt x="9270" y="21600"/>
                        <a:pt x="12598" y="21600"/>
                      </a:cubicBezTo>
                      <a:cubicBezTo>
                        <a:pt x="13457" y="21600"/>
                        <a:pt x="14363" y="21434"/>
                        <a:pt x="15317" y="21060"/>
                      </a:cubicBezTo>
                      <a:cubicBezTo>
                        <a:pt x="18502" y="19823"/>
                        <a:pt x="20088" y="16390"/>
                        <a:pt x="21233" y="15144"/>
                      </a:cubicBezTo>
                      <a:cubicBezTo>
                        <a:pt x="20684" y="8156"/>
                        <a:pt x="18931" y="3320"/>
                        <a:pt x="12264" y="810"/>
                      </a:cubicBezTo>
                      <a:cubicBezTo>
                        <a:pt x="10904" y="305"/>
                        <a:pt x="8960" y="0"/>
                        <a:pt x="71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0" name="Google Shape;2127;p45"/>
                <p:cNvSpPr/>
                <p:nvPr/>
              </p:nvSpPr>
              <p:spPr>
                <a:xfrm rot="1091468">
                  <a:off x="6235" y="65938"/>
                  <a:ext cx="48696" cy="4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9" h="21600" fill="norm" stroke="1" extrusionOk="0">
                      <a:moveTo>
                        <a:pt x="10152" y="0"/>
                      </a:moveTo>
                      <a:cubicBezTo>
                        <a:pt x="10093" y="0"/>
                        <a:pt x="10040" y="0"/>
                        <a:pt x="9987" y="0"/>
                      </a:cubicBezTo>
                      <a:cubicBezTo>
                        <a:pt x="4194" y="34"/>
                        <a:pt x="86" y="5098"/>
                        <a:pt x="0" y="12267"/>
                      </a:cubicBezTo>
                      <a:cubicBezTo>
                        <a:pt x="-59" y="17641"/>
                        <a:pt x="4194" y="21600"/>
                        <a:pt x="10053" y="21600"/>
                      </a:cubicBezTo>
                      <a:cubicBezTo>
                        <a:pt x="16715" y="21573"/>
                        <a:pt x="21482" y="16940"/>
                        <a:pt x="21508" y="10419"/>
                      </a:cubicBezTo>
                      <a:cubicBezTo>
                        <a:pt x="21541" y="4127"/>
                        <a:pt x="17025" y="0"/>
                        <a:pt x="10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354" name="Google Shape;1124;p37"/>
          <p:cNvSpPr/>
          <p:nvPr/>
        </p:nvSpPr>
        <p:spPr>
          <a:xfrm>
            <a:off x="-1" y="13220554"/>
            <a:ext cx="4781052" cy="492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355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93842" y="-1"/>
            <a:ext cx="1482222" cy="1336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phonto.png" descr="phonto.png"/>
          <p:cNvPicPr>
            <a:picLocks noChangeAspect="1"/>
          </p:cNvPicPr>
          <p:nvPr/>
        </p:nvPicPr>
        <p:blipFill>
          <a:blip r:embed="rId4">
            <a:extLst/>
          </a:blip>
          <a:srcRect l="33646" t="41640" r="30222" b="39027"/>
          <a:stretch>
            <a:fillRect/>
          </a:stretch>
        </p:blipFill>
        <p:spPr>
          <a:xfrm>
            <a:off x="324687" y="12952618"/>
            <a:ext cx="3119874" cy="736528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Google Shape;1124;p37"/>
          <p:cNvSpPr/>
          <p:nvPr/>
        </p:nvSpPr>
        <p:spPr>
          <a:xfrm>
            <a:off x="573256" y="-1"/>
            <a:ext cx="22220587" cy="284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8" name="Google Shape;1124;p37"/>
          <p:cNvSpPr/>
          <p:nvPr/>
        </p:nvSpPr>
        <p:spPr>
          <a:xfrm rot="16200000">
            <a:off x="-6240985" y="6674470"/>
            <a:ext cx="12687952" cy="247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9" name="Google Shape;1124;p37"/>
          <p:cNvSpPr/>
          <p:nvPr/>
        </p:nvSpPr>
        <p:spPr>
          <a:xfrm>
            <a:off x="20808684" y="13320918"/>
            <a:ext cx="3575317" cy="368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60" name="Google Shape;1124;p37"/>
          <p:cNvSpPr/>
          <p:nvPr/>
        </p:nvSpPr>
        <p:spPr>
          <a:xfrm rot="16200000">
            <a:off x="18358697" y="7438035"/>
            <a:ext cx="11834733" cy="222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26" name="Google Shape;752;p28"/>
          <p:cNvGrpSpPr/>
          <p:nvPr/>
        </p:nvGrpSpPr>
        <p:grpSpPr>
          <a:xfrm>
            <a:off x="324686" y="9705054"/>
            <a:ext cx="2982253" cy="3515500"/>
            <a:chOff x="0" y="0"/>
            <a:chExt cx="2982251" cy="3515499"/>
          </a:xfrm>
        </p:grpSpPr>
        <p:sp>
          <p:nvSpPr>
            <p:cNvPr id="361" name="Google Shape;753;p28"/>
            <p:cNvSpPr/>
            <p:nvPr/>
          </p:nvSpPr>
          <p:spPr>
            <a:xfrm rot="20874884">
              <a:off x="2883667" y="954341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66" y="8013"/>
                    <a:pt x="14434" y="14981"/>
                    <a:pt x="21196" y="21600"/>
                  </a:cubicBezTo>
                  <a:cubicBezTo>
                    <a:pt x="21196" y="19858"/>
                    <a:pt x="21600" y="19858"/>
                    <a:pt x="21600" y="18465"/>
                  </a:cubicBezTo>
                  <a:cubicBezTo>
                    <a:pt x="14434" y="13587"/>
                    <a:pt x="7166" y="66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754;p28"/>
            <p:cNvSpPr/>
            <p:nvPr/>
          </p:nvSpPr>
          <p:spPr>
            <a:xfrm rot="20874884">
              <a:off x="2595927" y="29383"/>
              <a:ext cx="322643" cy="396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600" fill="norm" stroke="1" extrusionOk="0">
                  <a:moveTo>
                    <a:pt x="15513" y="1254"/>
                  </a:moveTo>
                  <a:cubicBezTo>
                    <a:pt x="16754" y="1254"/>
                    <a:pt x="17860" y="1740"/>
                    <a:pt x="18854" y="2357"/>
                  </a:cubicBezTo>
                  <a:cubicBezTo>
                    <a:pt x="19137" y="2526"/>
                    <a:pt x="19345" y="3019"/>
                    <a:pt x="19272" y="3294"/>
                  </a:cubicBezTo>
                  <a:cubicBezTo>
                    <a:pt x="18991" y="4362"/>
                    <a:pt x="18574" y="5400"/>
                    <a:pt x="18144" y="6630"/>
                  </a:cubicBezTo>
                  <a:cubicBezTo>
                    <a:pt x="16609" y="5158"/>
                    <a:pt x="14902" y="4674"/>
                    <a:pt x="13112" y="4674"/>
                  </a:cubicBezTo>
                  <a:cubicBezTo>
                    <a:pt x="12115" y="4674"/>
                    <a:pt x="11090" y="4825"/>
                    <a:pt x="10055" y="5039"/>
                  </a:cubicBezTo>
                  <a:cubicBezTo>
                    <a:pt x="7057" y="5653"/>
                    <a:pt x="4476" y="9148"/>
                    <a:pt x="5186" y="11523"/>
                  </a:cubicBezTo>
                  <a:cubicBezTo>
                    <a:pt x="5822" y="13644"/>
                    <a:pt x="8657" y="15795"/>
                    <a:pt x="11211" y="16024"/>
                  </a:cubicBezTo>
                  <a:cubicBezTo>
                    <a:pt x="13108" y="16194"/>
                    <a:pt x="15017" y="16279"/>
                    <a:pt x="17163" y="16410"/>
                  </a:cubicBezTo>
                  <a:cubicBezTo>
                    <a:pt x="17125" y="17064"/>
                    <a:pt x="17099" y="17823"/>
                    <a:pt x="17016" y="18578"/>
                  </a:cubicBezTo>
                  <a:cubicBezTo>
                    <a:pt x="17010" y="18725"/>
                    <a:pt x="16820" y="18938"/>
                    <a:pt x="16665" y="18976"/>
                  </a:cubicBezTo>
                  <a:cubicBezTo>
                    <a:pt x="14617" y="19471"/>
                    <a:pt x="12642" y="20229"/>
                    <a:pt x="10464" y="20229"/>
                  </a:cubicBezTo>
                  <a:cubicBezTo>
                    <a:pt x="10138" y="20229"/>
                    <a:pt x="9809" y="20212"/>
                    <a:pt x="9476" y="20175"/>
                  </a:cubicBezTo>
                  <a:cubicBezTo>
                    <a:pt x="5370" y="19731"/>
                    <a:pt x="2452" y="17394"/>
                    <a:pt x="1742" y="13921"/>
                  </a:cubicBezTo>
                  <a:cubicBezTo>
                    <a:pt x="1389" y="12169"/>
                    <a:pt x="1488" y="10447"/>
                    <a:pt x="1942" y="8719"/>
                  </a:cubicBezTo>
                  <a:cubicBezTo>
                    <a:pt x="2860" y="5291"/>
                    <a:pt x="5579" y="3240"/>
                    <a:pt x="9258" y="2111"/>
                  </a:cubicBezTo>
                  <a:cubicBezTo>
                    <a:pt x="11066" y="1557"/>
                    <a:pt x="13083" y="1474"/>
                    <a:pt x="15010" y="1281"/>
                  </a:cubicBezTo>
                  <a:cubicBezTo>
                    <a:pt x="15180" y="1262"/>
                    <a:pt x="15349" y="1254"/>
                    <a:pt x="15513" y="1254"/>
                  </a:cubicBezTo>
                  <a:close/>
                  <a:moveTo>
                    <a:pt x="14098" y="0"/>
                  </a:moveTo>
                  <a:cubicBezTo>
                    <a:pt x="9663" y="0"/>
                    <a:pt x="5103" y="1775"/>
                    <a:pt x="2341" y="4808"/>
                  </a:cubicBezTo>
                  <a:cubicBezTo>
                    <a:pt x="515" y="6821"/>
                    <a:pt x="-48" y="9250"/>
                    <a:pt x="6" y="11761"/>
                  </a:cubicBezTo>
                  <a:cubicBezTo>
                    <a:pt x="6" y="12192"/>
                    <a:pt x="-12" y="12621"/>
                    <a:pt x="15" y="13052"/>
                  </a:cubicBezTo>
                  <a:cubicBezTo>
                    <a:pt x="305" y="17471"/>
                    <a:pt x="3987" y="20904"/>
                    <a:pt x="9104" y="21520"/>
                  </a:cubicBezTo>
                  <a:cubicBezTo>
                    <a:pt x="9563" y="21575"/>
                    <a:pt x="10017" y="21600"/>
                    <a:pt x="10466" y="21600"/>
                  </a:cubicBezTo>
                  <a:cubicBezTo>
                    <a:pt x="13084" y="21600"/>
                    <a:pt x="15511" y="20728"/>
                    <a:pt x="17966" y="20006"/>
                  </a:cubicBezTo>
                  <a:cubicBezTo>
                    <a:pt x="18219" y="19929"/>
                    <a:pt x="18537" y="19614"/>
                    <a:pt x="18544" y="19399"/>
                  </a:cubicBezTo>
                  <a:cubicBezTo>
                    <a:pt x="18600" y="17999"/>
                    <a:pt x="18653" y="16586"/>
                    <a:pt x="18537" y="15196"/>
                  </a:cubicBezTo>
                  <a:cubicBezTo>
                    <a:pt x="18497" y="14715"/>
                    <a:pt x="18154" y="14487"/>
                    <a:pt x="17662" y="14487"/>
                  </a:cubicBezTo>
                  <a:cubicBezTo>
                    <a:pt x="17478" y="14487"/>
                    <a:pt x="17274" y="14519"/>
                    <a:pt x="17056" y="14581"/>
                  </a:cubicBezTo>
                  <a:cubicBezTo>
                    <a:pt x="16439" y="14760"/>
                    <a:pt x="15765" y="14945"/>
                    <a:pt x="15121" y="14945"/>
                  </a:cubicBezTo>
                  <a:cubicBezTo>
                    <a:pt x="15071" y="14945"/>
                    <a:pt x="15023" y="14945"/>
                    <a:pt x="14974" y="14941"/>
                  </a:cubicBezTo>
                  <a:cubicBezTo>
                    <a:pt x="13495" y="14874"/>
                    <a:pt x="12010" y="14735"/>
                    <a:pt x="10559" y="14504"/>
                  </a:cubicBezTo>
                  <a:cubicBezTo>
                    <a:pt x="9040" y="14258"/>
                    <a:pt x="6869" y="12036"/>
                    <a:pt x="6742" y="10771"/>
                  </a:cubicBezTo>
                  <a:cubicBezTo>
                    <a:pt x="6588" y="9135"/>
                    <a:pt x="8759" y="6680"/>
                    <a:pt x="10713" y="6313"/>
                  </a:cubicBezTo>
                  <a:cubicBezTo>
                    <a:pt x="11506" y="6162"/>
                    <a:pt x="12280" y="6065"/>
                    <a:pt x="13023" y="6065"/>
                  </a:cubicBezTo>
                  <a:cubicBezTo>
                    <a:pt x="14623" y="6065"/>
                    <a:pt x="16076" y="6519"/>
                    <a:pt x="17262" y="7874"/>
                  </a:cubicBezTo>
                  <a:cubicBezTo>
                    <a:pt x="17569" y="8219"/>
                    <a:pt x="17886" y="8385"/>
                    <a:pt x="18192" y="8385"/>
                  </a:cubicBezTo>
                  <a:cubicBezTo>
                    <a:pt x="18564" y="8385"/>
                    <a:pt x="18921" y="8139"/>
                    <a:pt x="19226" y="7674"/>
                  </a:cubicBezTo>
                  <a:cubicBezTo>
                    <a:pt x="19635" y="7059"/>
                    <a:pt x="19998" y="6414"/>
                    <a:pt x="20261" y="5745"/>
                  </a:cubicBezTo>
                  <a:cubicBezTo>
                    <a:pt x="21552" y="2449"/>
                    <a:pt x="20555" y="858"/>
                    <a:pt x="16701" y="213"/>
                  </a:cubicBezTo>
                  <a:cubicBezTo>
                    <a:pt x="15848" y="69"/>
                    <a:pt x="14976" y="0"/>
                    <a:pt x="140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755;p28"/>
            <p:cNvSpPr/>
            <p:nvPr/>
          </p:nvSpPr>
          <p:spPr>
            <a:xfrm rot="20874884">
              <a:off x="2619460" y="52377"/>
              <a:ext cx="275478" cy="3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16818" y="0"/>
                  </a:moveTo>
                  <a:cubicBezTo>
                    <a:pt x="16620" y="0"/>
                    <a:pt x="16420" y="10"/>
                    <a:pt x="16217" y="31"/>
                  </a:cubicBezTo>
                  <a:cubicBezTo>
                    <a:pt x="13899" y="248"/>
                    <a:pt x="11471" y="345"/>
                    <a:pt x="9298" y="975"/>
                  </a:cubicBezTo>
                  <a:cubicBezTo>
                    <a:pt x="4868" y="2261"/>
                    <a:pt x="1601" y="4595"/>
                    <a:pt x="496" y="8498"/>
                  </a:cubicBezTo>
                  <a:cubicBezTo>
                    <a:pt x="-50" y="10465"/>
                    <a:pt x="-169" y="12425"/>
                    <a:pt x="256" y="14419"/>
                  </a:cubicBezTo>
                  <a:cubicBezTo>
                    <a:pt x="1109" y="18375"/>
                    <a:pt x="4618" y="21033"/>
                    <a:pt x="9560" y="21539"/>
                  </a:cubicBezTo>
                  <a:cubicBezTo>
                    <a:pt x="9961" y="21581"/>
                    <a:pt x="10357" y="21600"/>
                    <a:pt x="10748" y="21600"/>
                  </a:cubicBezTo>
                  <a:cubicBezTo>
                    <a:pt x="13369" y="21600"/>
                    <a:pt x="15742" y="20737"/>
                    <a:pt x="18209" y="20175"/>
                  </a:cubicBezTo>
                  <a:cubicBezTo>
                    <a:pt x="18392" y="20131"/>
                    <a:pt x="18621" y="19886"/>
                    <a:pt x="18631" y="19720"/>
                  </a:cubicBezTo>
                  <a:cubicBezTo>
                    <a:pt x="18731" y="18862"/>
                    <a:pt x="18762" y="17997"/>
                    <a:pt x="18807" y="17253"/>
                  </a:cubicBezTo>
                  <a:cubicBezTo>
                    <a:pt x="16224" y="17104"/>
                    <a:pt x="13930" y="17007"/>
                    <a:pt x="11645" y="16814"/>
                  </a:cubicBezTo>
                  <a:cubicBezTo>
                    <a:pt x="8573" y="16553"/>
                    <a:pt x="5162" y="14104"/>
                    <a:pt x="4399" y="11690"/>
                  </a:cubicBezTo>
                  <a:cubicBezTo>
                    <a:pt x="3545" y="8986"/>
                    <a:pt x="6650" y="5007"/>
                    <a:pt x="10259" y="4307"/>
                  </a:cubicBezTo>
                  <a:cubicBezTo>
                    <a:pt x="11502" y="4063"/>
                    <a:pt x="12732" y="3893"/>
                    <a:pt x="13932" y="3893"/>
                  </a:cubicBezTo>
                  <a:cubicBezTo>
                    <a:pt x="16086" y="3893"/>
                    <a:pt x="18139" y="4444"/>
                    <a:pt x="19988" y="6120"/>
                  </a:cubicBezTo>
                  <a:cubicBezTo>
                    <a:pt x="20503" y="4719"/>
                    <a:pt x="21004" y="3538"/>
                    <a:pt x="21343" y="2322"/>
                  </a:cubicBezTo>
                  <a:cubicBezTo>
                    <a:pt x="21431" y="2006"/>
                    <a:pt x="21181" y="1448"/>
                    <a:pt x="20839" y="1256"/>
                  </a:cubicBezTo>
                  <a:cubicBezTo>
                    <a:pt x="19642" y="553"/>
                    <a:pt x="18311" y="0"/>
                    <a:pt x="168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" name="Google Shape;756;p28"/>
            <p:cNvSpPr/>
            <p:nvPr/>
          </p:nvSpPr>
          <p:spPr>
            <a:xfrm rot="20874884">
              <a:off x="2484038" y="521636"/>
              <a:ext cx="420679" cy="43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600" fill="norm" stroke="1" extrusionOk="0">
                  <a:moveTo>
                    <a:pt x="15982" y="1408"/>
                  </a:moveTo>
                  <a:cubicBezTo>
                    <a:pt x="17214" y="2295"/>
                    <a:pt x="18298" y="3112"/>
                    <a:pt x="19432" y="3860"/>
                  </a:cubicBezTo>
                  <a:cubicBezTo>
                    <a:pt x="19911" y="4179"/>
                    <a:pt x="20022" y="4476"/>
                    <a:pt x="19833" y="5016"/>
                  </a:cubicBezTo>
                  <a:cubicBezTo>
                    <a:pt x="18370" y="9079"/>
                    <a:pt x="16925" y="13151"/>
                    <a:pt x="15496" y="17231"/>
                  </a:cubicBezTo>
                  <a:cubicBezTo>
                    <a:pt x="15131" y="18269"/>
                    <a:pt x="14820" y="19335"/>
                    <a:pt x="14427" y="20561"/>
                  </a:cubicBezTo>
                  <a:cubicBezTo>
                    <a:pt x="13287" y="20230"/>
                    <a:pt x="12123" y="19890"/>
                    <a:pt x="10934" y="19544"/>
                  </a:cubicBezTo>
                  <a:cubicBezTo>
                    <a:pt x="11511" y="17952"/>
                    <a:pt x="12032" y="16462"/>
                    <a:pt x="12610" y="14994"/>
                  </a:cubicBezTo>
                  <a:cubicBezTo>
                    <a:pt x="12928" y="14192"/>
                    <a:pt x="12750" y="13531"/>
                    <a:pt x="12061" y="13102"/>
                  </a:cubicBezTo>
                  <a:cubicBezTo>
                    <a:pt x="11286" y="12626"/>
                    <a:pt x="10448" y="12203"/>
                    <a:pt x="9576" y="11933"/>
                  </a:cubicBezTo>
                  <a:cubicBezTo>
                    <a:pt x="9530" y="11918"/>
                    <a:pt x="9479" y="11912"/>
                    <a:pt x="9425" y="11912"/>
                  </a:cubicBezTo>
                  <a:cubicBezTo>
                    <a:pt x="9092" y="11912"/>
                    <a:pt x="8617" y="12160"/>
                    <a:pt x="8364" y="12404"/>
                  </a:cubicBezTo>
                  <a:cubicBezTo>
                    <a:pt x="6935" y="13776"/>
                    <a:pt x="5576" y="15208"/>
                    <a:pt x="4182" y="16615"/>
                  </a:cubicBezTo>
                  <a:cubicBezTo>
                    <a:pt x="3609" y="17187"/>
                    <a:pt x="3232" y="17483"/>
                    <a:pt x="2854" y="17483"/>
                  </a:cubicBezTo>
                  <a:cubicBezTo>
                    <a:pt x="2436" y="17483"/>
                    <a:pt x="2021" y="17124"/>
                    <a:pt x="1345" y="16379"/>
                  </a:cubicBezTo>
                  <a:cubicBezTo>
                    <a:pt x="6258" y="11351"/>
                    <a:pt x="11187" y="6312"/>
                    <a:pt x="15982" y="1408"/>
                  </a:cubicBezTo>
                  <a:close/>
                  <a:moveTo>
                    <a:pt x="16186" y="0"/>
                  </a:moveTo>
                  <a:cubicBezTo>
                    <a:pt x="15922" y="0"/>
                    <a:pt x="15662" y="130"/>
                    <a:pt x="15386" y="402"/>
                  </a:cubicBezTo>
                  <a:cubicBezTo>
                    <a:pt x="13625" y="2147"/>
                    <a:pt x="11829" y="3857"/>
                    <a:pt x="10103" y="5645"/>
                  </a:cubicBezTo>
                  <a:cubicBezTo>
                    <a:pt x="7027" y="8836"/>
                    <a:pt x="4000" y="12070"/>
                    <a:pt x="950" y="15284"/>
                  </a:cubicBezTo>
                  <a:cubicBezTo>
                    <a:pt x="-380" y="16683"/>
                    <a:pt x="-351" y="16936"/>
                    <a:pt x="1274" y="18026"/>
                  </a:cubicBezTo>
                  <a:cubicBezTo>
                    <a:pt x="1394" y="18103"/>
                    <a:pt x="1514" y="18169"/>
                    <a:pt x="1634" y="18240"/>
                  </a:cubicBezTo>
                  <a:cubicBezTo>
                    <a:pt x="2244" y="18600"/>
                    <a:pt x="2651" y="18793"/>
                    <a:pt x="3020" y="18793"/>
                  </a:cubicBezTo>
                  <a:cubicBezTo>
                    <a:pt x="3453" y="18793"/>
                    <a:pt x="3835" y="18526"/>
                    <a:pt x="4436" y="17950"/>
                  </a:cubicBezTo>
                  <a:cubicBezTo>
                    <a:pt x="5821" y="16621"/>
                    <a:pt x="7189" y="15270"/>
                    <a:pt x="8533" y="13900"/>
                  </a:cubicBezTo>
                  <a:cubicBezTo>
                    <a:pt x="9058" y="13362"/>
                    <a:pt x="9310" y="13120"/>
                    <a:pt x="9634" y="13120"/>
                  </a:cubicBezTo>
                  <a:cubicBezTo>
                    <a:pt x="9902" y="13120"/>
                    <a:pt x="10216" y="13284"/>
                    <a:pt x="10773" y="13580"/>
                  </a:cubicBezTo>
                  <a:cubicBezTo>
                    <a:pt x="11496" y="13975"/>
                    <a:pt x="11680" y="14406"/>
                    <a:pt x="11329" y="15181"/>
                  </a:cubicBezTo>
                  <a:cubicBezTo>
                    <a:pt x="10751" y="16470"/>
                    <a:pt x="10278" y="17798"/>
                    <a:pt x="9771" y="19121"/>
                  </a:cubicBezTo>
                  <a:cubicBezTo>
                    <a:pt x="9554" y="19674"/>
                    <a:pt x="9435" y="20263"/>
                    <a:pt x="10166" y="20505"/>
                  </a:cubicBezTo>
                  <a:cubicBezTo>
                    <a:pt x="11329" y="20879"/>
                    <a:pt x="12518" y="21191"/>
                    <a:pt x="13694" y="21523"/>
                  </a:cubicBezTo>
                  <a:cubicBezTo>
                    <a:pt x="13799" y="21550"/>
                    <a:pt x="13905" y="21579"/>
                    <a:pt x="14009" y="21600"/>
                  </a:cubicBezTo>
                  <a:cubicBezTo>
                    <a:pt x="14031" y="21537"/>
                    <a:pt x="14045" y="21476"/>
                    <a:pt x="14066" y="21413"/>
                  </a:cubicBezTo>
                  <a:cubicBezTo>
                    <a:pt x="14255" y="21413"/>
                    <a:pt x="14452" y="21438"/>
                    <a:pt x="14639" y="21438"/>
                  </a:cubicBezTo>
                  <a:cubicBezTo>
                    <a:pt x="14760" y="21438"/>
                    <a:pt x="14877" y="21428"/>
                    <a:pt x="14988" y="21393"/>
                  </a:cubicBezTo>
                  <a:cubicBezTo>
                    <a:pt x="15249" y="21316"/>
                    <a:pt x="15595" y="21117"/>
                    <a:pt x="15671" y="20895"/>
                  </a:cubicBezTo>
                  <a:cubicBezTo>
                    <a:pt x="16734" y="17834"/>
                    <a:pt x="17770" y="14766"/>
                    <a:pt x="18777" y="11691"/>
                  </a:cubicBezTo>
                  <a:cubicBezTo>
                    <a:pt x="19516" y="9434"/>
                    <a:pt x="20186" y="7156"/>
                    <a:pt x="20904" y="4892"/>
                  </a:cubicBezTo>
                  <a:cubicBezTo>
                    <a:pt x="21220" y="3895"/>
                    <a:pt x="20799" y="3286"/>
                    <a:pt x="19996" y="2730"/>
                  </a:cubicBezTo>
                  <a:cubicBezTo>
                    <a:pt x="18968" y="2018"/>
                    <a:pt x="17988" y="1236"/>
                    <a:pt x="17054" y="417"/>
                  </a:cubicBezTo>
                  <a:cubicBezTo>
                    <a:pt x="16744" y="144"/>
                    <a:pt x="16463" y="0"/>
                    <a:pt x="161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757;p28"/>
            <p:cNvSpPr/>
            <p:nvPr/>
          </p:nvSpPr>
          <p:spPr>
            <a:xfrm rot="20874884">
              <a:off x="2511668" y="549686"/>
              <a:ext cx="371985" cy="38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7106" y="4742"/>
                  </a:moveTo>
                  <a:cubicBezTo>
                    <a:pt x="18115" y="4764"/>
                    <a:pt x="18467" y="5217"/>
                    <a:pt x="18173" y="5943"/>
                  </a:cubicBezTo>
                  <a:cubicBezTo>
                    <a:pt x="17824" y="6810"/>
                    <a:pt x="17326" y="7629"/>
                    <a:pt x="17001" y="8507"/>
                  </a:cubicBezTo>
                  <a:cubicBezTo>
                    <a:pt x="16642" y="9435"/>
                    <a:pt x="16374" y="10396"/>
                    <a:pt x="16138" y="11355"/>
                  </a:cubicBezTo>
                  <a:cubicBezTo>
                    <a:pt x="16012" y="11861"/>
                    <a:pt x="15759" y="12289"/>
                    <a:pt x="15356" y="12289"/>
                  </a:cubicBezTo>
                  <a:cubicBezTo>
                    <a:pt x="15237" y="12289"/>
                    <a:pt x="15104" y="12252"/>
                    <a:pt x="14957" y="12166"/>
                  </a:cubicBezTo>
                  <a:cubicBezTo>
                    <a:pt x="13695" y="11441"/>
                    <a:pt x="12514" y="10565"/>
                    <a:pt x="11374" y="9669"/>
                  </a:cubicBezTo>
                  <a:cubicBezTo>
                    <a:pt x="10812" y="9231"/>
                    <a:pt x="10985" y="8652"/>
                    <a:pt x="11562" y="8246"/>
                  </a:cubicBezTo>
                  <a:cubicBezTo>
                    <a:pt x="13061" y="7209"/>
                    <a:pt x="14557" y="6161"/>
                    <a:pt x="16081" y="5154"/>
                  </a:cubicBezTo>
                  <a:cubicBezTo>
                    <a:pt x="16438" y="4920"/>
                    <a:pt x="16895" y="4820"/>
                    <a:pt x="17106" y="4742"/>
                  </a:cubicBezTo>
                  <a:close/>
                  <a:moveTo>
                    <a:pt x="16927" y="0"/>
                  </a:moveTo>
                  <a:cubicBezTo>
                    <a:pt x="11384" y="5530"/>
                    <a:pt x="5682" y="11214"/>
                    <a:pt x="0" y="16884"/>
                  </a:cubicBezTo>
                  <a:cubicBezTo>
                    <a:pt x="782" y="17724"/>
                    <a:pt x="1263" y="18129"/>
                    <a:pt x="1744" y="18129"/>
                  </a:cubicBezTo>
                  <a:cubicBezTo>
                    <a:pt x="2183" y="18129"/>
                    <a:pt x="2620" y="17796"/>
                    <a:pt x="3283" y="17150"/>
                  </a:cubicBezTo>
                  <a:cubicBezTo>
                    <a:pt x="4894" y="15564"/>
                    <a:pt x="6464" y="13949"/>
                    <a:pt x="8118" y="12402"/>
                  </a:cubicBezTo>
                  <a:cubicBezTo>
                    <a:pt x="8411" y="12126"/>
                    <a:pt x="8958" y="11846"/>
                    <a:pt x="9343" y="11846"/>
                  </a:cubicBezTo>
                  <a:cubicBezTo>
                    <a:pt x="9407" y="11846"/>
                    <a:pt x="9466" y="11853"/>
                    <a:pt x="9519" y="11870"/>
                  </a:cubicBezTo>
                  <a:cubicBezTo>
                    <a:pt x="10528" y="12175"/>
                    <a:pt x="11496" y="12652"/>
                    <a:pt x="12393" y="13189"/>
                  </a:cubicBezTo>
                  <a:cubicBezTo>
                    <a:pt x="13189" y="13673"/>
                    <a:pt x="13393" y="14417"/>
                    <a:pt x="13026" y="15322"/>
                  </a:cubicBezTo>
                  <a:cubicBezTo>
                    <a:pt x="12360" y="16978"/>
                    <a:pt x="11757" y="18658"/>
                    <a:pt x="11090" y="20453"/>
                  </a:cubicBezTo>
                  <a:cubicBezTo>
                    <a:pt x="12463" y="20844"/>
                    <a:pt x="13807" y="21227"/>
                    <a:pt x="15127" y="21600"/>
                  </a:cubicBezTo>
                  <a:cubicBezTo>
                    <a:pt x="15584" y="20218"/>
                    <a:pt x="15941" y="19015"/>
                    <a:pt x="16365" y="17845"/>
                  </a:cubicBezTo>
                  <a:cubicBezTo>
                    <a:pt x="18015" y="13245"/>
                    <a:pt x="19687" y="8653"/>
                    <a:pt x="21380" y="4069"/>
                  </a:cubicBezTo>
                  <a:cubicBezTo>
                    <a:pt x="21600" y="3460"/>
                    <a:pt x="21470" y="3125"/>
                    <a:pt x="20916" y="2765"/>
                  </a:cubicBezTo>
                  <a:cubicBezTo>
                    <a:pt x="19605" y="1922"/>
                    <a:pt x="18353" y="1000"/>
                    <a:pt x="1692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758;p28"/>
            <p:cNvSpPr/>
            <p:nvPr/>
          </p:nvSpPr>
          <p:spPr>
            <a:xfrm rot="20874884">
              <a:off x="2692535" y="622025"/>
              <a:ext cx="125423" cy="13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9" h="21600" fill="norm" stroke="1" extrusionOk="0">
                  <a:moveTo>
                    <a:pt x="14664" y="5560"/>
                  </a:moveTo>
                  <a:cubicBezTo>
                    <a:pt x="12940" y="9676"/>
                    <a:pt x="11566" y="13031"/>
                    <a:pt x="10047" y="16669"/>
                  </a:cubicBezTo>
                  <a:cubicBezTo>
                    <a:pt x="8258" y="15582"/>
                    <a:pt x="6393" y="14436"/>
                    <a:pt x="4092" y="13051"/>
                  </a:cubicBezTo>
                  <a:cubicBezTo>
                    <a:pt x="7656" y="10524"/>
                    <a:pt x="10849" y="8266"/>
                    <a:pt x="14664" y="5560"/>
                  </a:cubicBezTo>
                  <a:close/>
                  <a:moveTo>
                    <a:pt x="17145" y="0"/>
                  </a:moveTo>
                  <a:cubicBezTo>
                    <a:pt x="16549" y="224"/>
                    <a:pt x="15260" y="512"/>
                    <a:pt x="14253" y="1180"/>
                  </a:cubicBezTo>
                  <a:cubicBezTo>
                    <a:pt x="9952" y="4062"/>
                    <a:pt x="5726" y="7062"/>
                    <a:pt x="1500" y="10032"/>
                  </a:cubicBezTo>
                  <a:cubicBezTo>
                    <a:pt x="-129" y="11193"/>
                    <a:pt x="-615" y="12846"/>
                    <a:pt x="969" y="14099"/>
                  </a:cubicBezTo>
                  <a:cubicBezTo>
                    <a:pt x="4187" y="16669"/>
                    <a:pt x="7521" y="19176"/>
                    <a:pt x="11080" y="21254"/>
                  </a:cubicBezTo>
                  <a:cubicBezTo>
                    <a:pt x="11496" y="21493"/>
                    <a:pt x="11867" y="21600"/>
                    <a:pt x="12208" y="21600"/>
                  </a:cubicBezTo>
                  <a:cubicBezTo>
                    <a:pt x="13346" y="21600"/>
                    <a:pt x="14057" y="20381"/>
                    <a:pt x="14413" y="18927"/>
                  </a:cubicBezTo>
                  <a:cubicBezTo>
                    <a:pt x="15080" y="16182"/>
                    <a:pt x="15837" y="13431"/>
                    <a:pt x="16849" y="10773"/>
                  </a:cubicBezTo>
                  <a:cubicBezTo>
                    <a:pt x="17767" y="8266"/>
                    <a:pt x="19170" y="5921"/>
                    <a:pt x="20158" y="3438"/>
                  </a:cubicBezTo>
                  <a:cubicBezTo>
                    <a:pt x="20985" y="1361"/>
                    <a:pt x="19992" y="63"/>
                    <a:pt x="1714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759;p28"/>
            <p:cNvSpPr/>
            <p:nvPr/>
          </p:nvSpPr>
          <p:spPr>
            <a:xfrm rot="20874884">
              <a:off x="2218923" y="306815"/>
              <a:ext cx="435091" cy="44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600" fill="norm" stroke="1" extrusionOk="0">
                  <a:moveTo>
                    <a:pt x="7777" y="985"/>
                  </a:moveTo>
                  <a:cubicBezTo>
                    <a:pt x="8224" y="985"/>
                    <a:pt x="8684" y="1023"/>
                    <a:pt x="9159" y="1094"/>
                  </a:cubicBezTo>
                  <a:cubicBezTo>
                    <a:pt x="11567" y="1466"/>
                    <a:pt x="12843" y="3331"/>
                    <a:pt x="12410" y="5768"/>
                  </a:cubicBezTo>
                  <a:cubicBezTo>
                    <a:pt x="12282" y="6467"/>
                    <a:pt x="12060" y="7147"/>
                    <a:pt x="11945" y="7848"/>
                  </a:cubicBezTo>
                  <a:cubicBezTo>
                    <a:pt x="11904" y="8102"/>
                    <a:pt x="11991" y="8505"/>
                    <a:pt x="12161" y="8622"/>
                  </a:cubicBezTo>
                  <a:cubicBezTo>
                    <a:pt x="12225" y="8665"/>
                    <a:pt x="12320" y="8683"/>
                    <a:pt x="12426" y="8683"/>
                  </a:cubicBezTo>
                  <a:cubicBezTo>
                    <a:pt x="12612" y="8683"/>
                    <a:pt x="12827" y="8625"/>
                    <a:pt x="12950" y="8533"/>
                  </a:cubicBezTo>
                  <a:cubicBezTo>
                    <a:pt x="13880" y="7837"/>
                    <a:pt x="14945" y="7658"/>
                    <a:pt x="16026" y="7658"/>
                  </a:cubicBezTo>
                  <a:cubicBezTo>
                    <a:pt x="16131" y="7658"/>
                    <a:pt x="16234" y="7659"/>
                    <a:pt x="16337" y="7662"/>
                  </a:cubicBezTo>
                  <a:cubicBezTo>
                    <a:pt x="18637" y="7737"/>
                    <a:pt x="20283" y="10414"/>
                    <a:pt x="19433" y="12734"/>
                  </a:cubicBezTo>
                  <a:cubicBezTo>
                    <a:pt x="18656" y="14854"/>
                    <a:pt x="17410" y="16706"/>
                    <a:pt x="15554" y="17991"/>
                  </a:cubicBezTo>
                  <a:cubicBezTo>
                    <a:pt x="13888" y="19136"/>
                    <a:pt x="12139" y="20206"/>
                    <a:pt x="10204" y="20399"/>
                  </a:cubicBezTo>
                  <a:cubicBezTo>
                    <a:pt x="7628" y="16204"/>
                    <a:pt x="5104" y="12089"/>
                    <a:pt x="2576" y="7978"/>
                  </a:cubicBezTo>
                  <a:cubicBezTo>
                    <a:pt x="2297" y="7538"/>
                    <a:pt x="1994" y="7120"/>
                    <a:pt x="1678" y="6710"/>
                  </a:cubicBezTo>
                  <a:cubicBezTo>
                    <a:pt x="982" y="5782"/>
                    <a:pt x="929" y="5129"/>
                    <a:pt x="1629" y="4219"/>
                  </a:cubicBezTo>
                  <a:cubicBezTo>
                    <a:pt x="3253" y="2100"/>
                    <a:pt x="5303" y="985"/>
                    <a:pt x="7777" y="985"/>
                  </a:cubicBezTo>
                  <a:close/>
                  <a:moveTo>
                    <a:pt x="7737" y="0"/>
                  </a:moveTo>
                  <a:cubicBezTo>
                    <a:pt x="4966" y="0"/>
                    <a:pt x="2554" y="1311"/>
                    <a:pt x="801" y="3785"/>
                  </a:cubicBezTo>
                  <a:cubicBezTo>
                    <a:pt x="377" y="4389"/>
                    <a:pt x="247" y="5205"/>
                    <a:pt x="18" y="5933"/>
                  </a:cubicBezTo>
                  <a:cubicBezTo>
                    <a:pt x="-28" y="6092"/>
                    <a:pt x="18" y="6339"/>
                    <a:pt x="113" y="6476"/>
                  </a:cubicBezTo>
                  <a:cubicBezTo>
                    <a:pt x="808" y="7491"/>
                    <a:pt x="1584" y="8459"/>
                    <a:pt x="2225" y="9510"/>
                  </a:cubicBezTo>
                  <a:cubicBezTo>
                    <a:pt x="4424" y="13117"/>
                    <a:pt x="6569" y="16761"/>
                    <a:pt x="8763" y="20377"/>
                  </a:cubicBezTo>
                  <a:cubicBezTo>
                    <a:pt x="9262" y="21209"/>
                    <a:pt x="9631" y="21600"/>
                    <a:pt x="10241" y="21600"/>
                  </a:cubicBezTo>
                  <a:cubicBezTo>
                    <a:pt x="10510" y="21600"/>
                    <a:pt x="10828" y="21522"/>
                    <a:pt x="11224" y="21372"/>
                  </a:cubicBezTo>
                  <a:cubicBezTo>
                    <a:pt x="12903" y="20742"/>
                    <a:pt x="14588" y="20007"/>
                    <a:pt x="16087" y="19032"/>
                  </a:cubicBezTo>
                  <a:cubicBezTo>
                    <a:pt x="18285" y="17606"/>
                    <a:pt x="19743" y="15456"/>
                    <a:pt x="20573" y="12953"/>
                  </a:cubicBezTo>
                  <a:cubicBezTo>
                    <a:pt x="21572" y="9926"/>
                    <a:pt x="19392" y="6613"/>
                    <a:pt x="16343" y="6475"/>
                  </a:cubicBezTo>
                  <a:cubicBezTo>
                    <a:pt x="16266" y="6470"/>
                    <a:pt x="16188" y="6469"/>
                    <a:pt x="16109" y="6469"/>
                  </a:cubicBezTo>
                  <a:cubicBezTo>
                    <a:pt x="15214" y="6469"/>
                    <a:pt x="14304" y="6704"/>
                    <a:pt x="13355" y="6818"/>
                  </a:cubicBezTo>
                  <a:cubicBezTo>
                    <a:pt x="13417" y="6373"/>
                    <a:pt x="13470" y="5919"/>
                    <a:pt x="13537" y="5466"/>
                  </a:cubicBezTo>
                  <a:cubicBezTo>
                    <a:pt x="13827" y="3394"/>
                    <a:pt x="12560" y="1014"/>
                    <a:pt x="10576" y="430"/>
                  </a:cubicBezTo>
                  <a:cubicBezTo>
                    <a:pt x="9598" y="141"/>
                    <a:pt x="8648" y="0"/>
                    <a:pt x="77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760;p28"/>
            <p:cNvSpPr/>
            <p:nvPr/>
          </p:nvSpPr>
          <p:spPr>
            <a:xfrm rot="20874884">
              <a:off x="2242068" y="327167"/>
              <a:ext cx="387290" cy="398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6749" y="3345"/>
                  </a:moveTo>
                  <a:cubicBezTo>
                    <a:pt x="7976" y="3398"/>
                    <a:pt x="8894" y="3758"/>
                    <a:pt x="9390" y="4817"/>
                  </a:cubicBezTo>
                  <a:cubicBezTo>
                    <a:pt x="9873" y="5842"/>
                    <a:pt x="9533" y="6741"/>
                    <a:pt x="8856" y="7513"/>
                  </a:cubicBezTo>
                  <a:cubicBezTo>
                    <a:pt x="8201" y="8262"/>
                    <a:pt x="7493" y="8965"/>
                    <a:pt x="6741" y="9613"/>
                  </a:cubicBezTo>
                  <a:cubicBezTo>
                    <a:pt x="6685" y="9665"/>
                    <a:pt x="6571" y="9690"/>
                    <a:pt x="6443" y="9690"/>
                  </a:cubicBezTo>
                  <a:cubicBezTo>
                    <a:pt x="6231" y="9690"/>
                    <a:pt x="5980" y="9625"/>
                    <a:pt x="5881" y="9513"/>
                  </a:cubicBezTo>
                  <a:cubicBezTo>
                    <a:pt x="4980" y="8545"/>
                    <a:pt x="4060" y="7568"/>
                    <a:pt x="3322" y="6468"/>
                  </a:cubicBezTo>
                  <a:cubicBezTo>
                    <a:pt x="3089" y="6125"/>
                    <a:pt x="3224" y="5224"/>
                    <a:pt x="3524" y="4894"/>
                  </a:cubicBezTo>
                  <a:cubicBezTo>
                    <a:pt x="4398" y="3933"/>
                    <a:pt x="5558" y="3405"/>
                    <a:pt x="6749" y="3345"/>
                  </a:cubicBezTo>
                  <a:close/>
                  <a:moveTo>
                    <a:pt x="13749" y="12088"/>
                  </a:moveTo>
                  <a:cubicBezTo>
                    <a:pt x="15256" y="12255"/>
                    <a:pt x="15926" y="12613"/>
                    <a:pt x="16295" y="13599"/>
                  </a:cubicBezTo>
                  <a:cubicBezTo>
                    <a:pt x="16731" y="14765"/>
                    <a:pt x="16489" y="15883"/>
                    <a:pt x="15519" y="16744"/>
                  </a:cubicBezTo>
                  <a:cubicBezTo>
                    <a:pt x="14773" y="17407"/>
                    <a:pt x="13945" y="17965"/>
                    <a:pt x="13176" y="18607"/>
                  </a:cubicBezTo>
                  <a:cubicBezTo>
                    <a:pt x="12954" y="18792"/>
                    <a:pt x="12757" y="18878"/>
                    <a:pt x="12580" y="18878"/>
                  </a:cubicBezTo>
                  <a:cubicBezTo>
                    <a:pt x="12329" y="18878"/>
                    <a:pt x="12113" y="18705"/>
                    <a:pt x="11921" y="18378"/>
                  </a:cubicBezTo>
                  <a:cubicBezTo>
                    <a:pt x="11197" y="17149"/>
                    <a:pt x="10474" y="15928"/>
                    <a:pt x="9783" y="14675"/>
                  </a:cubicBezTo>
                  <a:cubicBezTo>
                    <a:pt x="9354" y="13896"/>
                    <a:pt x="9533" y="13316"/>
                    <a:pt x="10384" y="13018"/>
                  </a:cubicBezTo>
                  <a:cubicBezTo>
                    <a:pt x="11483" y="12645"/>
                    <a:pt x="12628" y="12393"/>
                    <a:pt x="13749" y="12088"/>
                  </a:cubicBezTo>
                  <a:close/>
                  <a:moveTo>
                    <a:pt x="7419" y="0"/>
                  </a:moveTo>
                  <a:cubicBezTo>
                    <a:pt x="4658" y="0"/>
                    <a:pt x="2371" y="1241"/>
                    <a:pt x="560" y="3598"/>
                  </a:cubicBezTo>
                  <a:cubicBezTo>
                    <a:pt x="-224" y="4611"/>
                    <a:pt x="-165" y="5337"/>
                    <a:pt x="612" y="6370"/>
                  </a:cubicBezTo>
                  <a:cubicBezTo>
                    <a:pt x="965" y="6826"/>
                    <a:pt x="1304" y="7291"/>
                    <a:pt x="1614" y="7781"/>
                  </a:cubicBezTo>
                  <a:cubicBezTo>
                    <a:pt x="4436" y="12355"/>
                    <a:pt x="7253" y="16934"/>
                    <a:pt x="10128" y="21600"/>
                  </a:cubicBezTo>
                  <a:cubicBezTo>
                    <a:pt x="12288" y="21387"/>
                    <a:pt x="14239" y="20196"/>
                    <a:pt x="16098" y="18921"/>
                  </a:cubicBezTo>
                  <a:cubicBezTo>
                    <a:pt x="18168" y="17492"/>
                    <a:pt x="19561" y="15432"/>
                    <a:pt x="20428" y="13073"/>
                  </a:cubicBezTo>
                  <a:cubicBezTo>
                    <a:pt x="21376" y="10491"/>
                    <a:pt x="19540" y="7513"/>
                    <a:pt x="16972" y="7429"/>
                  </a:cubicBezTo>
                  <a:cubicBezTo>
                    <a:pt x="16857" y="7426"/>
                    <a:pt x="16742" y="7424"/>
                    <a:pt x="16627" y="7424"/>
                  </a:cubicBezTo>
                  <a:cubicBezTo>
                    <a:pt x="15420" y="7424"/>
                    <a:pt x="14231" y="7624"/>
                    <a:pt x="13193" y="8399"/>
                  </a:cubicBezTo>
                  <a:cubicBezTo>
                    <a:pt x="13055" y="8500"/>
                    <a:pt x="12815" y="8565"/>
                    <a:pt x="12608" y="8565"/>
                  </a:cubicBezTo>
                  <a:cubicBezTo>
                    <a:pt x="12490" y="8565"/>
                    <a:pt x="12383" y="8545"/>
                    <a:pt x="12312" y="8497"/>
                  </a:cubicBezTo>
                  <a:cubicBezTo>
                    <a:pt x="12122" y="8367"/>
                    <a:pt x="12025" y="7919"/>
                    <a:pt x="12071" y="7636"/>
                  </a:cubicBezTo>
                  <a:cubicBezTo>
                    <a:pt x="12199" y="6856"/>
                    <a:pt x="12447" y="6100"/>
                    <a:pt x="12591" y="5322"/>
                  </a:cubicBezTo>
                  <a:cubicBezTo>
                    <a:pt x="13073" y="2612"/>
                    <a:pt x="11649" y="535"/>
                    <a:pt x="8961" y="122"/>
                  </a:cubicBezTo>
                  <a:cubicBezTo>
                    <a:pt x="8431" y="42"/>
                    <a:pt x="7918" y="0"/>
                    <a:pt x="74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761;p28"/>
            <p:cNvSpPr/>
            <p:nvPr/>
          </p:nvSpPr>
          <p:spPr>
            <a:xfrm rot="20874884">
              <a:off x="2438034" y="537926"/>
              <a:ext cx="130081" cy="125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12845" y="3921"/>
                  </a:moveTo>
                  <a:cubicBezTo>
                    <a:pt x="14052" y="3921"/>
                    <a:pt x="16047" y="4801"/>
                    <a:pt x="16129" y="5464"/>
                  </a:cubicBezTo>
                  <a:cubicBezTo>
                    <a:pt x="16350" y="7281"/>
                    <a:pt x="16148" y="9666"/>
                    <a:pt x="15182" y="11023"/>
                  </a:cubicBezTo>
                  <a:cubicBezTo>
                    <a:pt x="13619" y="13254"/>
                    <a:pt x="11301" y="14859"/>
                    <a:pt x="9258" y="16778"/>
                  </a:cubicBezTo>
                  <a:cubicBezTo>
                    <a:pt x="7094" y="13375"/>
                    <a:pt x="5021" y="10100"/>
                    <a:pt x="2401" y="5946"/>
                  </a:cubicBezTo>
                  <a:cubicBezTo>
                    <a:pt x="5993" y="5193"/>
                    <a:pt x="9277" y="4314"/>
                    <a:pt x="12624" y="3932"/>
                  </a:cubicBezTo>
                  <a:cubicBezTo>
                    <a:pt x="12696" y="3927"/>
                    <a:pt x="12768" y="3921"/>
                    <a:pt x="12845" y="3921"/>
                  </a:cubicBezTo>
                  <a:close/>
                  <a:moveTo>
                    <a:pt x="12272" y="0"/>
                  </a:moveTo>
                  <a:cubicBezTo>
                    <a:pt x="8988" y="970"/>
                    <a:pt x="5637" y="1770"/>
                    <a:pt x="2420" y="2962"/>
                  </a:cubicBezTo>
                  <a:cubicBezTo>
                    <a:pt x="-71" y="3911"/>
                    <a:pt x="-600" y="5750"/>
                    <a:pt x="655" y="8235"/>
                  </a:cubicBezTo>
                  <a:cubicBezTo>
                    <a:pt x="2684" y="12215"/>
                    <a:pt x="4800" y="16105"/>
                    <a:pt x="6916" y="20010"/>
                  </a:cubicBezTo>
                  <a:cubicBezTo>
                    <a:pt x="7483" y="21049"/>
                    <a:pt x="8108" y="21600"/>
                    <a:pt x="8844" y="21600"/>
                  </a:cubicBezTo>
                  <a:cubicBezTo>
                    <a:pt x="9368" y="21600"/>
                    <a:pt x="9945" y="21324"/>
                    <a:pt x="10594" y="20736"/>
                  </a:cubicBezTo>
                  <a:cubicBezTo>
                    <a:pt x="12845" y="18696"/>
                    <a:pt x="15268" y="16921"/>
                    <a:pt x="17451" y="14812"/>
                  </a:cubicBezTo>
                  <a:cubicBezTo>
                    <a:pt x="20293" y="12072"/>
                    <a:pt x="21000" y="8516"/>
                    <a:pt x="19726" y="4806"/>
                  </a:cubicBezTo>
                  <a:cubicBezTo>
                    <a:pt x="18644" y="1669"/>
                    <a:pt x="16682" y="530"/>
                    <a:pt x="1227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762;p28"/>
            <p:cNvSpPr/>
            <p:nvPr/>
          </p:nvSpPr>
          <p:spPr>
            <a:xfrm rot="20874884">
              <a:off x="2287139" y="406094"/>
              <a:ext cx="120090" cy="11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1020" y="3511"/>
                  </a:moveTo>
                  <a:cubicBezTo>
                    <a:pt x="11370" y="3511"/>
                    <a:pt x="11731" y="3534"/>
                    <a:pt x="12097" y="3585"/>
                  </a:cubicBezTo>
                  <a:cubicBezTo>
                    <a:pt x="13588" y="3795"/>
                    <a:pt x="15403" y="4912"/>
                    <a:pt x="16150" y="6239"/>
                  </a:cubicBezTo>
                  <a:cubicBezTo>
                    <a:pt x="16679" y="7198"/>
                    <a:pt x="16124" y="9439"/>
                    <a:pt x="15382" y="10636"/>
                  </a:cubicBezTo>
                  <a:lnTo>
                    <a:pt x="15387" y="10636"/>
                  </a:lnTo>
                  <a:cubicBezTo>
                    <a:pt x="14064" y="12734"/>
                    <a:pt x="12244" y="14453"/>
                    <a:pt x="10638" y="16325"/>
                  </a:cubicBezTo>
                  <a:cubicBezTo>
                    <a:pt x="8164" y="13177"/>
                    <a:pt x="5842" y="10216"/>
                    <a:pt x="3468" y="7175"/>
                  </a:cubicBezTo>
                  <a:cubicBezTo>
                    <a:pt x="5136" y="5695"/>
                    <a:pt x="7673" y="3511"/>
                    <a:pt x="11020" y="3511"/>
                  </a:cubicBezTo>
                  <a:close/>
                  <a:moveTo>
                    <a:pt x="11281" y="0"/>
                  </a:moveTo>
                  <a:cubicBezTo>
                    <a:pt x="7495" y="204"/>
                    <a:pt x="3802" y="1997"/>
                    <a:pt x="1020" y="5275"/>
                  </a:cubicBezTo>
                  <a:cubicBezTo>
                    <a:pt x="63" y="6398"/>
                    <a:pt x="-366" y="9467"/>
                    <a:pt x="377" y="10636"/>
                  </a:cubicBezTo>
                  <a:cubicBezTo>
                    <a:pt x="2725" y="14379"/>
                    <a:pt x="5654" y="17703"/>
                    <a:pt x="8525" y="21004"/>
                  </a:cubicBezTo>
                  <a:cubicBezTo>
                    <a:pt x="8844" y="21379"/>
                    <a:pt x="9644" y="21600"/>
                    <a:pt x="10319" y="21600"/>
                  </a:cubicBezTo>
                  <a:cubicBezTo>
                    <a:pt x="10722" y="21600"/>
                    <a:pt x="11083" y="21521"/>
                    <a:pt x="11260" y="21345"/>
                  </a:cubicBezTo>
                  <a:cubicBezTo>
                    <a:pt x="13656" y="19133"/>
                    <a:pt x="15910" y="16745"/>
                    <a:pt x="17997" y="14192"/>
                  </a:cubicBezTo>
                  <a:cubicBezTo>
                    <a:pt x="20151" y="11566"/>
                    <a:pt x="21234" y="8503"/>
                    <a:pt x="19696" y="5014"/>
                  </a:cubicBezTo>
                  <a:cubicBezTo>
                    <a:pt x="18117" y="1401"/>
                    <a:pt x="15193" y="182"/>
                    <a:pt x="112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763;p28"/>
            <p:cNvSpPr/>
            <p:nvPr/>
          </p:nvSpPr>
          <p:spPr>
            <a:xfrm rot="20874884">
              <a:off x="267528" y="507918"/>
              <a:ext cx="2294061" cy="279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19919" y="3361"/>
                  </a:moveTo>
                  <a:cubicBezTo>
                    <a:pt x="20124" y="3361"/>
                    <a:pt x="20350" y="3511"/>
                    <a:pt x="20467" y="3748"/>
                  </a:cubicBezTo>
                  <a:cubicBezTo>
                    <a:pt x="20569" y="3956"/>
                    <a:pt x="20417" y="4166"/>
                    <a:pt x="20095" y="4253"/>
                  </a:cubicBezTo>
                  <a:cubicBezTo>
                    <a:pt x="19982" y="3963"/>
                    <a:pt x="19874" y="3677"/>
                    <a:pt x="19766" y="3392"/>
                  </a:cubicBezTo>
                  <a:cubicBezTo>
                    <a:pt x="19814" y="3371"/>
                    <a:pt x="19865" y="3361"/>
                    <a:pt x="19919" y="3361"/>
                  </a:cubicBezTo>
                  <a:close/>
                  <a:moveTo>
                    <a:pt x="19544" y="3469"/>
                  </a:moveTo>
                  <a:cubicBezTo>
                    <a:pt x="19651" y="3757"/>
                    <a:pt x="19756" y="4039"/>
                    <a:pt x="19863" y="4326"/>
                  </a:cubicBezTo>
                  <a:cubicBezTo>
                    <a:pt x="19800" y="4345"/>
                    <a:pt x="19737" y="4355"/>
                    <a:pt x="19677" y="4355"/>
                  </a:cubicBezTo>
                  <a:cubicBezTo>
                    <a:pt x="19471" y="4355"/>
                    <a:pt x="19294" y="4245"/>
                    <a:pt x="19194" y="4059"/>
                  </a:cubicBezTo>
                  <a:cubicBezTo>
                    <a:pt x="19066" y="3824"/>
                    <a:pt x="19173" y="3635"/>
                    <a:pt x="19544" y="3469"/>
                  </a:cubicBezTo>
                  <a:close/>
                  <a:moveTo>
                    <a:pt x="17347" y="3831"/>
                  </a:moveTo>
                  <a:cubicBezTo>
                    <a:pt x="17495" y="3831"/>
                    <a:pt x="17642" y="3869"/>
                    <a:pt x="17750" y="3945"/>
                  </a:cubicBezTo>
                  <a:cubicBezTo>
                    <a:pt x="17992" y="4112"/>
                    <a:pt x="18080" y="4373"/>
                    <a:pt x="17961" y="4588"/>
                  </a:cubicBezTo>
                  <a:cubicBezTo>
                    <a:pt x="17847" y="4797"/>
                    <a:pt x="17622" y="4843"/>
                    <a:pt x="17290" y="4847"/>
                  </a:cubicBezTo>
                  <a:cubicBezTo>
                    <a:pt x="17279" y="4848"/>
                    <a:pt x="17269" y="4848"/>
                    <a:pt x="17258" y="4848"/>
                  </a:cubicBezTo>
                  <a:cubicBezTo>
                    <a:pt x="17104" y="4848"/>
                    <a:pt x="16917" y="4775"/>
                    <a:pt x="16756" y="4649"/>
                  </a:cubicBezTo>
                  <a:cubicBezTo>
                    <a:pt x="16549" y="4486"/>
                    <a:pt x="16542" y="4247"/>
                    <a:pt x="16747" y="4084"/>
                  </a:cubicBezTo>
                  <a:cubicBezTo>
                    <a:pt x="16818" y="4026"/>
                    <a:pt x="16895" y="3973"/>
                    <a:pt x="16976" y="3924"/>
                  </a:cubicBezTo>
                  <a:cubicBezTo>
                    <a:pt x="17082" y="3862"/>
                    <a:pt x="17215" y="3831"/>
                    <a:pt x="17347" y="3831"/>
                  </a:cubicBezTo>
                  <a:close/>
                  <a:moveTo>
                    <a:pt x="17096" y="193"/>
                  </a:moveTo>
                  <a:cubicBezTo>
                    <a:pt x="17412" y="193"/>
                    <a:pt x="17698" y="292"/>
                    <a:pt x="17914" y="523"/>
                  </a:cubicBezTo>
                  <a:cubicBezTo>
                    <a:pt x="17944" y="553"/>
                    <a:pt x="17981" y="580"/>
                    <a:pt x="18005" y="613"/>
                  </a:cubicBezTo>
                  <a:cubicBezTo>
                    <a:pt x="18283" y="981"/>
                    <a:pt x="18707" y="1130"/>
                    <a:pt x="19209" y="1185"/>
                  </a:cubicBezTo>
                  <a:cubicBezTo>
                    <a:pt x="19442" y="1212"/>
                    <a:pt x="19674" y="1271"/>
                    <a:pt x="19896" y="1338"/>
                  </a:cubicBezTo>
                  <a:cubicBezTo>
                    <a:pt x="20099" y="1398"/>
                    <a:pt x="20313" y="1700"/>
                    <a:pt x="20300" y="1864"/>
                  </a:cubicBezTo>
                  <a:cubicBezTo>
                    <a:pt x="20283" y="2095"/>
                    <a:pt x="19958" y="2365"/>
                    <a:pt x="19677" y="2380"/>
                  </a:cubicBezTo>
                  <a:cubicBezTo>
                    <a:pt x="19625" y="2383"/>
                    <a:pt x="19571" y="2385"/>
                    <a:pt x="19518" y="2385"/>
                  </a:cubicBezTo>
                  <a:cubicBezTo>
                    <a:pt x="19481" y="2385"/>
                    <a:pt x="19444" y="2384"/>
                    <a:pt x="19408" y="2381"/>
                  </a:cubicBezTo>
                  <a:cubicBezTo>
                    <a:pt x="19378" y="2379"/>
                    <a:pt x="19348" y="2378"/>
                    <a:pt x="19320" y="2378"/>
                  </a:cubicBezTo>
                  <a:cubicBezTo>
                    <a:pt x="18999" y="2378"/>
                    <a:pt x="18757" y="2514"/>
                    <a:pt x="18597" y="2733"/>
                  </a:cubicBezTo>
                  <a:cubicBezTo>
                    <a:pt x="18423" y="2969"/>
                    <a:pt x="18184" y="3062"/>
                    <a:pt x="17876" y="3062"/>
                  </a:cubicBezTo>
                  <a:cubicBezTo>
                    <a:pt x="17870" y="3062"/>
                    <a:pt x="17864" y="3062"/>
                    <a:pt x="17859" y="3062"/>
                  </a:cubicBezTo>
                  <a:cubicBezTo>
                    <a:pt x="17542" y="3058"/>
                    <a:pt x="17225" y="3051"/>
                    <a:pt x="16910" y="3027"/>
                  </a:cubicBezTo>
                  <a:cubicBezTo>
                    <a:pt x="16852" y="3023"/>
                    <a:pt x="16796" y="3020"/>
                    <a:pt x="16741" y="3020"/>
                  </a:cubicBezTo>
                  <a:cubicBezTo>
                    <a:pt x="16300" y="3020"/>
                    <a:pt x="15947" y="3159"/>
                    <a:pt x="15659" y="3477"/>
                  </a:cubicBezTo>
                  <a:cubicBezTo>
                    <a:pt x="15523" y="3625"/>
                    <a:pt x="15567" y="3718"/>
                    <a:pt x="15620" y="3848"/>
                  </a:cubicBezTo>
                  <a:cubicBezTo>
                    <a:pt x="15696" y="4038"/>
                    <a:pt x="15759" y="4230"/>
                    <a:pt x="15827" y="4422"/>
                  </a:cubicBezTo>
                  <a:cubicBezTo>
                    <a:pt x="15836" y="4447"/>
                    <a:pt x="15849" y="4476"/>
                    <a:pt x="15841" y="4499"/>
                  </a:cubicBezTo>
                  <a:cubicBezTo>
                    <a:pt x="15818" y="4566"/>
                    <a:pt x="15785" y="4631"/>
                    <a:pt x="15754" y="4696"/>
                  </a:cubicBezTo>
                  <a:cubicBezTo>
                    <a:pt x="15679" y="4673"/>
                    <a:pt x="15602" y="4649"/>
                    <a:pt x="15526" y="4625"/>
                  </a:cubicBezTo>
                  <a:cubicBezTo>
                    <a:pt x="15517" y="4622"/>
                    <a:pt x="15509" y="4614"/>
                    <a:pt x="15504" y="4607"/>
                  </a:cubicBezTo>
                  <a:cubicBezTo>
                    <a:pt x="15377" y="4388"/>
                    <a:pt x="15117" y="4390"/>
                    <a:pt x="14882" y="4359"/>
                  </a:cubicBezTo>
                  <a:cubicBezTo>
                    <a:pt x="14858" y="4356"/>
                    <a:pt x="14835" y="4354"/>
                    <a:pt x="14813" y="4354"/>
                  </a:cubicBezTo>
                  <a:cubicBezTo>
                    <a:pt x="14664" y="4354"/>
                    <a:pt x="14550" y="4422"/>
                    <a:pt x="14487" y="4544"/>
                  </a:cubicBezTo>
                  <a:cubicBezTo>
                    <a:pt x="14470" y="4580"/>
                    <a:pt x="14458" y="4618"/>
                    <a:pt x="14449" y="4656"/>
                  </a:cubicBezTo>
                  <a:cubicBezTo>
                    <a:pt x="14339" y="5128"/>
                    <a:pt x="14638" y="5657"/>
                    <a:pt x="15219" y="5959"/>
                  </a:cubicBezTo>
                  <a:cubicBezTo>
                    <a:pt x="15138" y="6006"/>
                    <a:pt x="15082" y="6051"/>
                    <a:pt x="15015" y="6077"/>
                  </a:cubicBezTo>
                  <a:cubicBezTo>
                    <a:pt x="14874" y="6134"/>
                    <a:pt x="14729" y="6189"/>
                    <a:pt x="14580" y="6231"/>
                  </a:cubicBezTo>
                  <a:cubicBezTo>
                    <a:pt x="14524" y="6247"/>
                    <a:pt x="14474" y="6255"/>
                    <a:pt x="14429" y="6255"/>
                  </a:cubicBezTo>
                  <a:cubicBezTo>
                    <a:pt x="14275" y="6255"/>
                    <a:pt x="14189" y="6163"/>
                    <a:pt x="14195" y="5997"/>
                  </a:cubicBezTo>
                  <a:cubicBezTo>
                    <a:pt x="14204" y="5640"/>
                    <a:pt x="14185" y="5621"/>
                    <a:pt x="13763" y="5522"/>
                  </a:cubicBezTo>
                  <a:cubicBezTo>
                    <a:pt x="13656" y="5497"/>
                    <a:pt x="13550" y="5471"/>
                    <a:pt x="13445" y="5440"/>
                  </a:cubicBezTo>
                  <a:cubicBezTo>
                    <a:pt x="13077" y="5330"/>
                    <a:pt x="12868" y="5024"/>
                    <a:pt x="12987" y="4720"/>
                  </a:cubicBezTo>
                  <a:cubicBezTo>
                    <a:pt x="13057" y="4540"/>
                    <a:pt x="13174" y="4372"/>
                    <a:pt x="13290" y="4208"/>
                  </a:cubicBezTo>
                  <a:cubicBezTo>
                    <a:pt x="13412" y="4041"/>
                    <a:pt x="13559" y="3885"/>
                    <a:pt x="13695" y="3725"/>
                  </a:cubicBezTo>
                  <a:cubicBezTo>
                    <a:pt x="13797" y="3608"/>
                    <a:pt x="13803" y="3482"/>
                    <a:pt x="13743" y="3353"/>
                  </a:cubicBezTo>
                  <a:cubicBezTo>
                    <a:pt x="13702" y="3264"/>
                    <a:pt x="13656" y="3175"/>
                    <a:pt x="13600" y="3090"/>
                  </a:cubicBezTo>
                  <a:cubicBezTo>
                    <a:pt x="13322" y="2659"/>
                    <a:pt x="13531" y="2104"/>
                    <a:pt x="14090" y="1864"/>
                  </a:cubicBezTo>
                  <a:cubicBezTo>
                    <a:pt x="14301" y="1775"/>
                    <a:pt x="14516" y="1690"/>
                    <a:pt x="14736" y="1618"/>
                  </a:cubicBezTo>
                  <a:cubicBezTo>
                    <a:pt x="15211" y="1465"/>
                    <a:pt x="15562" y="1207"/>
                    <a:pt x="15795" y="835"/>
                  </a:cubicBezTo>
                  <a:cubicBezTo>
                    <a:pt x="16023" y="470"/>
                    <a:pt x="16406" y="268"/>
                    <a:pt x="16882" y="207"/>
                  </a:cubicBezTo>
                  <a:cubicBezTo>
                    <a:pt x="16954" y="197"/>
                    <a:pt x="17026" y="193"/>
                    <a:pt x="17096" y="193"/>
                  </a:cubicBezTo>
                  <a:close/>
                  <a:moveTo>
                    <a:pt x="13856" y="8313"/>
                  </a:moveTo>
                  <a:cubicBezTo>
                    <a:pt x="13885" y="8681"/>
                    <a:pt x="14047" y="8999"/>
                    <a:pt x="14380" y="9224"/>
                  </a:cubicBezTo>
                  <a:cubicBezTo>
                    <a:pt x="14874" y="9558"/>
                    <a:pt x="15424" y="9818"/>
                    <a:pt x="16077" y="9879"/>
                  </a:cubicBezTo>
                  <a:cubicBezTo>
                    <a:pt x="16304" y="9901"/>
                    <a:pt x="16530" y="9916"/>
                    <a:pt x="16778" y="9937"/>
                  </a:cubicBezTo>
                  <a:cubicBezTo>
                    <a:pt x="16783" y="10007"/>
                    <a:pt x="16792" y="10079"/>
                    <a:pt x="16791" y="10151"/>
                  </a:cubicBezTo>
                  <a:cubicBezTo>
                    <a:pt x="16782" y="10783"/>
                    <a:pt x="16628" y="11403"/>
                    <a:pt x="16514" y="12025"/>
                  </a:cubicBezTo>
                  <a:lnTo>
                    <a:pt x="16514" y="12025"/>
                  </a:lnTo>
                  <a:cubicBezTo>
                    <a:pt x="16502" y="12089"/>
                    <a:pt x="16464" y="12101"/>
                    <a:pt x="16415" y="12101"/>
                  </a:cubicBezTo>
                  <a:cubicBezTo>
                    <a:pt x="16400" y="12101"/>
                    <a:pt x="16384" y="12100"/>
                    <a:pt x="16367" y="12099"/>
                  </a:cubicBezTo>
                  <a:cubicBezTo>
                    <a:pt x="15590" y="12057"/>
                    <a:pt x="14820" y="11981"/>
                    <a:pt x="14085" y="11750"/>
                  </a:cubicBezTo>
                  <a:cubicBezTo>
                    <a:pt x="13551" y="11583"/>
                    <a:pt x="13010" y="11433"/>
                    <a:pt x="12484" y="11253"/>
                  </a:cubicBezTo>
                  <a:cubicBezTo>
                    <a:pt x="12169" y="11147"/>
                    <a:pt x="11874" y="10997"/>
                    <a:pt x="11562" y="10863"/>
                  </a:cubicBezTo>
                  <a:cubicBezTo>
                    <a:pt x="12447" y="10078"/>
                    <a:pt x="13244" y="9255"/>
                    <a:pt x="13856" y="8313"/>
                  </a:cubicBezTo>
                  <a:close/>
                  <a:moveTo>
                    <a:pt x="2224" y="11915"/>
                  </a:moveTo>
                  <a:cubicBezTo>
                    <a:pt x="2289" y="11915"/>
                    <a:pt x="2364" y="11960"/>
                    <a:pt x="2499" y="12045"/>
                  </a:cubicBezTo>
                  <a:cubicBezTo>
                    <a:pt x="2666" y="12150"/>
                    <a:pt x="2835" y="12256"/>
                    <a:pt x="3001" y="12361"/>
                  </a:cubicBezTo>
                  <a:cubicBezTo>
                    <a:pt x="2797" y="12522"/>
                    <a:pt x="2585" y="12689"/>
                    <a:pt x="2371" y="12858"/>
                  </a:cubicBezTo>
                  <a:cubicBezTo>
                    <a:pt x="2339" y="12815"/>
                    <a:pt x="2297" y="12798"/>
                    <a:pt x="2250" y="12798"/>
                  </a:cubicBezTo>
                  <a:cubicBezTo>
                    <a:pt x="2202" y="12798"/>
                    <a:pt x="2149" y="12817"/>
                    <a:pt x="2094" y="12848"/>
                  </a:cubicBezTo>
                  <a:cubicBezTo>
                    <a:pt x="1761" y="13039"/>
                    <a:pt x="1427" y="13231"/>
                    <a:pt x="1096" y="13426"/>
                  </a:cubicBezTo>
                  <a:lnTo>
                    <a:pt x="1096" y="13426"/>
                  </a:lnTo>
                  <a:cubicBezTo>
                    <a:pt x="843" y="13574"/>
                    <a:pt x="595" y="13727"/>
                    <a:pt x="343" y="13878"/>
                  </a:cubicBezTo>
                  <a:lnTo>
                    <a:pt x="301" y="13843"/>
                  </a:lnTo>
                  <a:cubicBezTo>
                    <a:pt x="338" y="13798"/>
                    <a:pt x="372" y="13751"/>
                    <a:pt x="413" y="13707"/>
                  </a:cubicBezTo>
                  <a:cubicBezTo>
                    <a:pt x="933" y="13169"/>
                    <a:pt x="1453" y="12631"/>
                    <a:pt x="1973" y="12094"/>
                  </a:cubicBezTo>
                  <a:cubicBezTo>
                    <a:pt x="2090" y="11972"/>
                    <a:pt x="2150" y="11915"/>
                    <a:pt x="2224" y="11915"/>
                  </a:cubicBezTo>
                  <a:close/>
                  <a:moveTo>
                    <a:pt x="11372" y="10984"/>
                  </a:moveTo>
                  <a:cubicBezTo>
                    <a:pt x="12973" y="11734"/>
                    <a:pt x="14613" y="12261"/>
                    <a:pt x="16464" y="12317"/>
                  </a:cubicBezTo>
                  <a:cubicBezTo>
                    <a:pt x="16384" y="12716"/>
                    <a:pt x="16306" y="13104"/>
                    <a:pt x="16223" y="13518"/>
                  </a:cubicBezTo>
                  <a:cubicBezTo>
                    <a:pt x="15359" y="13453"/>
                    <a:pt x="14503" y="13389"/>
                    <a:pt x="13665" y="13326"/>
                  </a:cubicBezTo>
                  <a:cubicBezTo>
                    <a:pt x="13624" y="13268"/>
                    <a:pt x="13592" y="13223"/>
                    <a:pt x="13561" y="13178"/>
                  </a:cubicBezTo>
                  <a:cubicBezTo>
                    <a:pt x="13501" y="13209"/>
                    <a:pt x="13431" y="13232"/>
                    <a:pt x="13385" y="13272"/>
                  </a:cubicBezTo>
                  <a:cubicBezTo>
                    <a:pt x="13109" y="13507"/>
                    <a:pt x="12826" y="13729"/>
                    <a:pt x="12475" y="13892"/>
                  </a:cubicBezTo>
                  <a:cubicBezTo>
                    <a:pt x="12239" y="14004"/>
                    <a:pt x="12045" y="14178"/>
                    <a:pt x="11802" y="14275"/>
                  </a:cubicBezTo>
                  <a:cubicBezTo>
                    <a:pt x="11343" y="14461"/>
                    <a:pt x="10861" y="14608"/>
                    <a:pt x="10390" y="14775"/>
                  </a:cubicBezTo>
                  <a:cubicBezTo>
                    <a:pt x="10359" y="14786"/>
                    <a:pt x="10333" y="14791"/>
                    <a:pt x="10309" y="14791"/>
                  </a:cubicBezTo>
                  <a:cubicBezTo>
                    <a:pt x="10260" y="14791"/>
                    <a:pt x="10224" y="14768"/>
                    <a:pt x="10185" y="14718"/>
                  </a:cubicBezTo>
                  <a:cubicBezTo>
                    <a:pt x="9944" y="14417"/>
                    <a:pt x="9619" y="14221"/>
                    <a:pt x="9171" y="14173"/>
                  </a:cubicBezTo>
                  <a:cubicBezTo>
                    <a:pt x="9137" y="14170"/>
                    <a:pt x="9102" y="14168"/>
                    <a:pt x="9066" y="14168"/>
                  </a:cubicBezTo>
                  <a:cubicBezTo>
                    <a:pt x="8597" y="14168"/>
                    <a:pt x="8000" y="14471"/>
                    <a:pt x="7850" y="14820"/>
                  </a:cubicBezTo>
                  <a:cubicBezTo>
                    <a:pt x="7820" y="14887"/>
                    <a:pt x="7820" y="14963"/>
                    <a:pt x="7803" y="15049"/>
                  </a:cubicBezTo>
                  <a:cubicBezTo>
                    <a:pt x="7600" y="15049"/>
                    <a:pt x="7389" y="15057"/>
                    <a:pt x="7176" y="15057"/>
                  </a:cubicBezTo>
                  <a:cubicBezTo>
                    <a:pt x="7043" y="15057"/>
                    <a:pt x="6910" y="15054"/>
                    <a:pt x="6777" y="15044"/>
                  </a:cubicBezTo>
                  <a:cubicBezTo>
                    <a:pt x="6215" y="15000"/>
                    <a:pt x="5652" y="14943"/>
                    <a:pt x="5097" y="14854"/>
                  </a:cubicBezTo>
                  <a:cubicBezTo>
                    <a:pt x="4781" y="14804"/>
                    <a:pt x="4472" y="14696"/>
                    <a:pt x="4176" y="14584"/>
                  </a:cubicBezTo>
                  <a:cubicBezTo>
                    <a:pt x="3797" y="14441"/>
                    <a:pt x="3432" y="14273"/>
                    <a:pt x="3065" y="14109"/>
                  </a:cubicBezTo>
                  <a:cubicBezTo>
                    <a:pt x="2651" y="13921"/>
                    <a:pt x="2337" y="13638"/>
                    <a:pt x="2056" y="13365"/>
                  </a:cubicBezTo>
                  <a:cubicBezTo>
                    <a:pt x="2445" y="13068"/>
                    <a:pt x="2830" y="12772"/>
                    <a:pt x="3212" y="12480"/>
                  </a:cubicBezTo>
                  <a:cubicBezTo>
                    <a:pt x="3388" y="12594"/>
                    <a:pt x="3568" y="12719"/>
                    <a:pt x="3760" y="12832"/>
                  </a:cubicBezTo>
                  <a:cubicBezTo>
                    <a:pt x="4225" y="13108"/>
                    <a:pt x="4762" y="13218"/>
                    <a:pt x="5320" y="13268"/>
                  </a:cubicBezTo>
                  <a:cubicBezTo>
                    <a:pt x="5587" y="13292"/>
                    <a:pt x="5854" y="13305"/>
                    <a:pt x="6119" y="13305"/>
                  </a:cubicBezTo>
                  <a:cubicBezTo>
                    <a:pt x="6696" y="13305"/>
                    <a:pt x="7268" y="13242"/>
                    <a:pt x="7830" y="13089"/>
                  </a:cubicBezTo>
                  <a:cubicBezTo>
                    <a:pt x="8309" y="12959"/>
                    <a:pt x="8718" y="12726"/>
                    <a:pt x="9148" y="12521"/>
                  </a:cubicBezTo>
                  <a:cubicBezTo>
                    <a:pt x="9921" y="12154"/>
                    <a:pt x="10566" y="11658"/>
                    <a:pt x="11199" y="11151"/>
                  </a:cubicBezTo>
                  <a:cubicBezTo>
                    <a:pt x="11262" y="11100"/>
                    <a:pt x="11315" y="11039"/>
                    <a:pt x="11372" y="10984"/>
                  </a:cubicBezTo>
                  <a:close/>
                  <a:moveTo>
                    <a:pt x="9087" y="14349"/>
                  </a:moveTo>
                  <a:cubicBezTo>
                    <a:pt x="9508" y="14349"/>
                    <a:pt x="9805" y="14544"/>
                    <a:pt x="10021" y="14839"/>
                  </a:cubicBezTo>
                  <a:cubicBezTo>
                    <a:pt x="10019" y="14858"/>
                    <a:pt x="10018" y="14877"/>
                    <a:pt x="10018" y="14895"/>
                  </a:cubicBezTo>
                  <a:lnTo>
                    <a:pt x="10018" y="14895"/>
                  </a:lnTo>
                  <a:cubicBezTo>
                    <a:pt x="9365" y="14954"/>
                    <a:pt x="8713" y="15013"/>
                    <a:pt x="8019" y="15076"/>
                  </a:cubicBezTo>
                  <a:cubicBezTo>
                    <a:pt x="8040" y="14975"/>
                    <a:pt x="8033" y="14906"/>
                    <a:pt x="8067" y="14855"/>
                  </a:cubicBezTo>
                  <a:cubicBezTo>
                    <a:pt x="8271" y="14547"/>
                    <a:pt x="8599" y="14370"/>
                    <a:pt x="9020" y="14351"/>
                  </a:cubicBezTo>
                  <a:cubicBezTo>
                    <a:pt x="9042" y="14349"/>
                    <a:pt x="9065" y="14349"/>
                    <a:pt x="9087" y="14349"/>
                  </a:cubicBezTo>
                  <a:close/>
                  <a:moveTo>
                    <a:pt x="13529" y="13489"/>
                  </a:moveTo>
                  <a:cubicBezTo>
                    <a:pt x="13536" y="13489"/>
                    <a:pt x="13544" y="13489"/>
                    <a:pt x="13551" y="13490"/>
                  </a:cubicBezTo>
                  <a:cubicBezTo>
                    <a:pt x="14328" y="13556"/>
                    <a:pt x="15106" y="13625"/>
                    <a:pt x="15882" y="13695"/>
                  </a:cubicBezTo>
                  <a:cubicBezTo>
                    <a:pt x="15971" y="13703"/>
                    <a:pt x="16060" y="13714"/>
                    <a:pt x="16147" y="13722"/>
                  </a:cubicBezTo>
                  <a:cubicBezTo>
                    <a:pt x="15965" y="14472"/>
                    <a:pt x="15785" y="15211"/>
                    <a:pt x="15603" y="15958"/>
                  </a:cubicBezTo>
                  <a:cubicBezTo>
                    <a:pt x="15563" y="15953"/>
                    <a:pt x="15525" y="15951"/>
                    <a:pt x="15488" y="15951"/>
                  </a:cubicBezTo>
                  <a:cubicBezTo>
                    <a:pt x="15163" y="15951"/>
                    <a:pt x="14946" y="16113"/>
                    <a:pt x="14752" y="16342"/>
                  </a:cubicBezTo>
                  <a:cubicBezTo>
                    <a:pt x="14376" y="16791"/>
                    <a:pt x="14454" y="17211"/>
                    <a:pt x="14801" y="17652"/>
                  </a:cubicBezTo>
                  <a:cubicBezTo>
                    <a:pt x="14841" y="17701"/>
                    <a:pt x="14899" y="17749"/>
                    <a:pt x="14963" y="17773"/>
                  </a:cubicBezTo>
                  <a:cubicBezTo>
                    <a:pt x="14978" y="17779"/>
                    <a:pt x="14995" y="17781"/>
                    <a:pt x="15013" y="17781"/>
                  </a:cubicBezTo>
                  <a:cubicBezTo>
                    <a:pt x="15053" y="17781"/>
                    <a:pt x="15098" y="17771"/>
                    <a:pt x="15139" y="17770"/>
                  </a:cubicBezTo>
                  <a:cubicBezTo>
                    <a:pt x="15129" y="17726"/>
                    <a:pt x="15131" y="17677"/>
                    <a:pt x="15108" y="17639"/>
                  </a:cubicBezTo>
                  <a:cubicBezTo>
                    <a:pt x="15004" y="17465"/>
                    <a:pt x="14881" y="17298"/>
                    <a:pt x="14786" y="17121"/>
                  </a:cubicBezTo>
                  <a:cubicBezTo>
                    <a:pt x="14616" y="16802"/>
                    <a:pt x="15062" y="16135"/>
                    <a:pt x="15497" y="16129"/>
                  </a:cubicBezTo>
                  <a:lnTo>
                    <a:pt x="15610" y="16129"/>
                  </a:lnTo>
                  <a:cubicBezTo>
                    <a:pt x="15476" y="16681"/>
                    <a:pt x="15343" y="17232"/>
                    <a:pt x="15210" y="17782"/>
                  </a:cubicBezTo>
                  <a:cubicBezTo>
                    <a:pt x="14981" y="18720"/>
                    <a:pt x="14754" y="19651"/>
                    <a:pt x="14531" y="20575"/>
                  </a:cubicBezTo>
                  <a:cubicBezTo>
                    <a:pt x="14322" y="20607"/>
                    <a:pt x="14127" y="20660"/>
                    <a:pt x="13931" y="20660"/>
                  </a:cubicBezTo>
                  <a:cubicBezTo>
                    <a:pt x="13927" y="20660"/>
                    <a:pt x="13922" y="20660"/>
                    <a:pt x="13918" y="20660"/>
                  </a:cubicBezTo>
                  <a:cubicBezTo>
                    <a:pt x="13623" y="20660"/>
                    <a:pt x="13327" y="20627"/>
                    <a:pt x="13031" y="20607"/>
                  </a:cubicBezTo>
                  <a:cubicBezTo>
                    <a:pt x="12842" y="20592"/>
                    <a:pt x="12652" y="20573"/>
                    <a:pt x="12463" y="20563"/>
                  </a:cubicBezTo>
                  <a:cubicBezTo>
                    <a:pt x="12357" y="20557"/>
                    <a:pt x="12316" y="20527"/>
                    <a:pt x="12320" y="20436"/>
                  </a:cubicBezTo>
                  <a:cubicBezTo>
                    <a:pt x="12352" y="19697"/>
                    <a:pt x="12384" y="18958"/>
                    <a:pt x="12407" y="18219"/>
                  </a:cubicBezTo>
                  <a:cubicBezTo>
                    <a:pt x="12427" y="17615"/>
                    <a:pt x="12427" y="17010"/>
                    <a:pt x="12452" y="16406"/>
                  </a:cubicBezTo>
                  <a:cubicBezTo>
                    <a:pt x="12484" y="15658"/>
                    <a:pt x="12531" y="14912"/>
                    <a:pt x="12582" y="14166"/>
                  </a:cubicBezTo>
                  <a:cubicBezTo>
                    <a:pt x="12587" y="14099"/>
                    <a:pt x="12675" y="14025"/>
                    <a:pt x="12745" y="13973"/>
                  </a:cubicBezTo>
                  <a:cubicBezTo>
                    <a:pt x="12951" y="13817"/>
                    <a:pt x="13165" y="13669"/>
                    <a:pt x="13382" y="13525"/>
                  </a:cubicBezTo>
                  <a:cubicBezTo>
                    <a:pt x="13418" y="13501"/>
                    <a:pt x="13477" y="13489"/>
                    <a:pt x="13529" y="13489"/>
                  </a:cubicBezTo>
                  <a:close/>
                  <a:moveTo>
                    <a:pt x="12556" y="20748"/>
                  </a:moveTo>
                  <a:cubicBezTo>
                    <a:pt x="12855" y="20775"/>
                    <a:pt x="13146" y="20813"/>
                    <a:pt x="13440" y="20825"/>
                  </a:cubicBezTo>
                  <a:cubicBezTo>
                    <a:pt x="13524" y="20829"/>
                    <a:pt x="13607" y="20830"/>
                    <a:pt x="13691" y="20830"/>
                  </a:cubicBezTo>
                  <a:cubicBezTo>
                    <a:pt x="13902" y="20830"/>
                    <a:pt x="14113" y="20822"/>
                    <a:pt x="14325" y="20822"/>
                  </a:cubicBezTo>
                  <a:cubicBezTo>
                    <a:pt x="14411" y="20823"/>
                    <a:pt x="14506" y="20820"/>
                    <a:pt x="14582" y="20848"/>
                  </a:cubicBezTo>
                  <a:cubicBezTo>
                    <a:pt x="15031" y="21018"/>
                    <a:pt x="15477" y="21196"/>
                    <a:pt x="15925" y="21372"/>
                  </a:cubicBezTo>
                  <a:cubicBezTo>
                    <a:pt x="15922" y="21379"/>
                    <a:pt x="15920" y="21387"/>
                    <a:pt x="15918" y="21395"/>
                  </a:cubicBezTo>
                  <a:cubicBezTo>
                    <a:pt x="14801" y="21349"/>
                    <a:pt x="13684" y="21302"/>
                    <a:pt x="12556" y="21256"/>
                  </a:cubicBezTo>
                  <a:lnTo>
                    <a:pt x="12556" y="20748"/>
                  </a:lnTo>
                  <a:close/>
                  <a:moveTo>
                    <a:pt x="17031" y="0"/>
                  </a:moveTo>
                  <a:cubicBezTo>
                    <a:pt x="16832" y="0"/>
                    <a:pt x="16647" y="30"/>
                    <a:pt x="16509" y="81"/>
                  </a:cubicBezTo>
                  <a:cubicBezTo>
                    <a:pt x="16099" y="235"/>
                    <a:pt x="15755" y="440"/>
                    <a:pt x="15552" y="790"/>
                  </a:cubicBezTo>
                  <a:cubicBezTo>
                    <a:pt x="15372" y="1101"/>
                    <a:pt x="15056" y="1299"/>
                    <a:pt x="14668" y="1430"/>
                  </a:cubicBezTo>
                  <a:cubicBezTo>
                    <a:pt x="14423" y="1511"/>
                    <a:pt x="14181" y="1600"/>
                    <a:pt x="13952" y="1706"/>
                  </a:cubicBezTo>
                  <a:cubicBezTo>
                    <a:pt x="13584" y="1877"/>
                    <a:pt x="13351" y="2132"/>
                    <a:pt x="13266" y="2481"/>
                  </a:cubicBezTo>
                  <a:cubicBezTo>
                    <a:pt x="13191" y="2793"/>
                    <a:pt x="13312" y="3064"/>
                    <a:pt x="13480" y="3331"/>
                  </a:cubicBezTo>
                  <a:cubicBezTo>
                    <a:pt x="13561" y="3460"/>
                    <a:pt x="13543" y="3568"/>
                    <a:pt x="13440" y="3693"/>
                  </a:cubicBezTo>
                  <a:cubicBezTo>
                    <a:pt x="13213" y="3969"/>
                    <a:pt x="12977" y="4247"/>
                    <a:pt x="12808" y="4547"/>
                  </a:cubicBezTo>
                  <a:cubicBezTo>
                    <a:pt x="12552" y="5000"/>
                    <a:pt x="12838" y="5476"/>
                    <a:pt x="13413" y="5634"/>
                  </a:cubicBezTo>
                  <a:cubicBezTo>
                    <a:pt x="13524" y="5664"/>
                    <a:pt x="13635" y="5691"/>
                    <a:pt x="13746" y="5718"/>
                  </a:cubicBezTo>
                  <a:cubicBezTo>
                    <a:pt x="13982" y="5775"/>
                    <a:pt x="13983" y="5774"/>
                    <a:pt x="13960" y="5977"/>
                  </a:cubicBezTo>
                  <a:cubicBezTo>
                    <a:pt x="13927" y="6258"/>
                    <a:pt x="14142" y="6453"/>
                    <a:pt x="14444" y="6453"/>
                  </a:cubicBezTo>
                  <a:cubicBezTo>
                    <a:pt x="14502" y="6453"/>
                    <a:pt x="14564" y="6446"/>
                    <a:pt x="14628" y="6431"/>
                  </a:cubicBezTo>
                  <a:cubicBezTo>
                    <a:pt x="14722" y="6408"/>
                    <a:pt x="14813" y="6380"/>
                    <a:pt x="14902" y="6355"/>
                  </a:cubicBezTo>
                  <a:cubicBezTo>
                    <a:pt x="14773" y="6634"/>
                    <a:pt x="14643" y="6905"/>
                    <a:pt x="14522" y="7178"/>
                  </a:cubicBezTo>
                  <a:cubicBezTo>
                    <a:pt x="14494" y="7243"/>
                    <a:pt x="14498" y="7319"/>
                    <a:pt x="14485" y="7396"/>
                  </a:cubicBezTo>
                  <a:cubicBezTo>
                    <a:pt x="14381" y="7457"/>
                    <a:pt x="14253" y="7527"/>
                    <a:pt x="14132" y="7604"/>
                  </a:cubicBezTo>
                  <a:cubicBezTo>
                    <a:pt x="14089" y="7631"/>
                    <a:pt x="14055" y="7672"/>
                    <a:pt x="14026" y="7712"/>
                  </a:cubicBezTo>
                  <a:cubicBezTo>
                    <a:pt x="13689" y="8184"/>
                    <a:pt x="13390" y="8677"/>
                    <a:pt x="13010" y="9124"/>
                  </a:cubicBezTo>
                  <a:cubicBezTo>
                    <a:pt x="12473" y="9758"/>
                    <a:pt x="11874" y="10358"/>
                    <a:pt x="11193" y="10898"/>
                  </a:cubicBezTo>
                  <a:cubicBezTo>
                    <a:pt x="10518" y="11432"/>
                    <a:pt x="9846" y="11968"/>
                    <a:pt x="9026" y="12358"/>
                  </a:cubicBezTo>
                  <a:cubicBezTo>
                    <a:pt x="8605" y="12559"/>
                    <a:pt x="8203" y="12784"/>
                    <a:pt x="7735" y="12911"/>
                  </a:cubicBezTo>
                  <a:cubicBezTo>
                    <a:pt x="7203" y="13055"/>
                    <a:pt x="6662" y="13113"/>
                    <a:pt x="6115" y="13113"/>
                  </a:cubicBezTo>
                  <a:cubicBezTo>
                    <a:pt x="5887" y="13113"/>
                    <a:pt x="5658" y="13103"/>
                    <a:pt x="5428" y="13085"/>
                  </a:cubicBezTo>
                  <a:cubicBezTo>
                    <a:pt x="4859" y="13041"/>
                    <a:pt x="4307" y="12935"/>
                    <a:pt x="3838" y="12646"/>
                  </a:cubicBezTo>
                  <a:cubicBezTo>
                    <a:pt x="3648" y="12527"/>
                    <a:pt x="3489" y="12371"/>
                    <a:pt x="3298" y="12252"/>
                  </a:cubicBezTo>
                  <a:cubicBezTo>
                    <a:pt x="3043" y="12092"/>
                    <a:pt x="2773" y="11947"/>
                    <a:pt x="2504" y="11801"/>
                  </a:cubicBezTo>
                  <a:cubicBezTo>
                    <a:pt x="2385" y="11737"/>
                    <a:pt x="2291" y="11704"/>
                    <a:pt x="2205" y="11704"/>
                  </a:cubicBezTo>
                  <a:cubicBezTo>
                    <a:pt x="2091" y="11704"/>
                    <a:pt x="1993" y="11761"/>
                    <a:pt x="1875" y="11880"/>
                  </a:cubicBezTo>
                  <a:cubicBezTo>
                    <a:pt x="1683" y="12071"/>
                    <a:pt x="1503" y="12269"/>
                    <a:pt x="1315" y="12463"/>
                  </a:cubicBezTo>
                  <a:cubicBezTo>
                    <a:pt x="944" y="12844"/>
                    <a:pt x="574" y="13224"/>
                    <a:pt x="203" y="13602"/>
                  </a:cubicBezTo>
                  <a:cubicBezTo>
                    <a:pt x="157" y="13650"/>
                    <a:pt x="114" y="13701"/>
                    <a:pt x="83" y="13756"/>
                  </a:cubicBezTo>
                  <a:cubicBezTo>
                    <a:pt x="23" y="13857"/>
                    <a:pt x="-59" y="13970"/>
                    <a:pt x="63" y="14069"/>
                  </a:cubicBezTo>
                  <a:cubicBezTo>
                    <a:pt x="107" y="14105"/>
                    <a:pt x="155" y="14119"/>
                    <a:pt x="202" y="14119"/>
                  </a:cubicBezTo>
                  <a:cubicBezTo>
                    <a:pt x="282" y="14119"/>
                    <a:pt x="361" y="14081"/>
                    <a:pt x="428" y="14044"/>
                  </a:cubicBezTo>
                  <a:cubicBezTo>
                    <a:pt x="735" y="13876"/>
                    <a:pt x="1035" y="13698"/>
                    <a:pt x="1335" y="13521"/>
                  </a:cubicBezTo>
                  <a:cubicBezTo>
                    <a:pt x="1530" y="13405"/>
                    <a:pt x="1719" y="13286"/>
                    <a:pt x="1906" y="13171"/>
                  </a:cubicBezTo>
                  <a:cubicBezTo>
                    <a:pt x="1913" y="13253"/>
                    <a:pt x="1907" y="13321"/>
                    <a:pt x="1929" y="13381"/>
                  </a:cubicBezTo>
                  <a:cubicBezTo>
                    <a:pt x="2062" y="13717"/>
                    <a:pt x="2352" y="13962"/>
                    <a:pt x="2700" y="14136"/>
                  </a:cubicBezTo>
                  <a:cubicBezTo>
                    <a:pt x="3259" y="14414"/>
                    <a:pt x="3846" y="14655"/>
                    <a:pt x="4427" y="14902"/>
                  </a:cubicBezTo>
                  <a:cubicBezTo>
                    <a:pt x="4570" y="14962"/>
                    <a:pt x="4733" y="15004"/>
                    <a:pt x="4894" y="15028"/>
                  </a:cubicBezTo>
                  <a:cubicBezTo>
                    <a:pt x="5355" y="15097"/>
                    <a:pt x="5819" y="15167"/>
                    <a:pt x="6285" y="15212"/>
                  </a:cubicBezTo>
                  <a:cubicBezTo>
                    <a:pt x="6684" y="15250"/>
                    <a:pt x="7083" y="15265"/>
                    <a:pt x="7482" y="15265"/>
                  </a:cubicBezTo>
                  <a:cubicBezTo>
                    <a:pt x="8040" y="15265"/>
                    <a:pt x="8598" y="15235"/>
                    <a:pt x="9154" y="15195"/>
                  </a:cubicBezTo>
                  <a:cubicBezTo>
                    <a:pt x="10186" y="15122"/>
                    <a:pt x="11118" y="14792"/>
                    <a:pt x="12029" y="14418"/>
                  </a:cubicBezTo>
                  <a:cubicBezTo>
                    <a:pt x="12136" y="14373"/>
                    <a:pt x="12237" y="14317"/>
                    <a:pt x="12365" y="14254"/>
                  </a:cubicBezTo>
                  <a:cubicBezTo>
                    <a:pt x="12358" y="14330"/>
                    <a:pt x="12354" y="14381"/>
                    <a:pt x="12348" y="14430"/>
                  </a:cubicBezTo>
                  <a:cubicBezTo>
                    <a:pt x="12319" y="14677"/>
                    <a:pt x="12274" y="14924"/>
                    <a:pt x="12265" y="15171"/>
                  </a:cubicBezTo>
                  <a:cubicBezTo>
                    <a:pt x="12205" y="16688"/>
                    <a:pt x="12151" y="18207"/>
                    <a:pt x="12102" y="19725"/>
                  </a:cubicBezTo>
                  <a:cubicBezTo>
                    <a:pt x="12093" y="19995"/>
                    <a:pt x="12092" y="20264"/>
                    <a:pt x="12101" y="20534"/>
                  </a:cubicBezTo>
                  <a:cubicBezTo>
                    <a:pt x="12102" y="20584"/>
                    <a:pt x="12155" y="20670"/>
                    <a:pt x="12196" y="20676"/>
                  </a:cubicBezTo>
                  <a:cubicBezTo>
                    <a:pt x="12359" y="20697"/>
                    <a:pt x="12372" y="20775"/>
                    <a:pt x="12355" y="20882"/>
                  </a:cubicBezTo>
                  <a:cubicBezTo>
                    <a:pt x="12344" y="20941"/>
                    <a:pt x="12344" y="21002"/>
                    <a:pt x="12334" y="21062"/>
                  </a:cubicBezTo>
                  <a:cubicBezTo>
                    <a:pt x="12273" y="21394"/>
                    <a:pt x="12348" y="21467"/>
                    <a:pt x="12760" y="21474"/>
                  </a:cubicBezTo>
                  <a:cubicBezTo>
                    <a:pt x="12794" y="21475"/>
                    <a:pt x="12829" y="21475"/>
                    <a:pt x="12863" y="21475"/>
                  </a:cubicBezTo>
                  <a:cubicBezTo>
                    <a:pt x="12898" y="21475"/>
                    <a:pt x="12932" y="21475"/>
                    <a:pt x="12966" y="21476"/>
                  </a:cubicBezTo>
                  <a:cubicBezTo>
                    <a:pt x="13336" y="21487"/>
                    <a:pt x="13706" y="21495"/>
                    <a:pt x="14077" y="21510"/>
                  </a:cubicBezTo>
                  <a:cubicBezTo>
                    <a:pt x="14754" y="21538"/>
                    <a:pt x="15429" y="21570"/>
                    <a:pt x="16105" y="21598"/>
                  </a:cubicBezTo>
                  <a:cubicBezTo>
                    <a:pt x="16123" y="21599"/>
                    <a:pt x="16141" y="21600"/>
                    <a:pt x="16159" y="21600"/>
                  </a:cubicBezTo>
                  <a:cubicBezTo>
                    <a:pt x="16212" y="21600"/>
                    <a:pt x="16264" y="21595"/>
                    <a:pt x="16309" y="21579"/>
                  </a:cubicBezTo>
                  <a:cubicBezTo>
                    <a:pt x="16371" y="21558"/>
                    <a:pt x="16459" y="21514"/>
                    <a:pt x="16464" y="21473"/>
                  </a:cubicBezTo>
                  <a:cubicBezTo>
                    <a:pt x="16472" y="21421"/>
                    <a:pt x="16422" y="21348"/>
                    <a:pt x="16369" y="21314"/>
                  </a:cubicBezTo>
                  <a:cubicBezTo>
                    <a:pt x="16298" y="21266"/>
                    <a:pt x="16198" y="21248"/>
                    <a:pt x="16112" y="21215"/>
                  </a:cubicBezTo>
                  <a:cubicBezTo>
                    <a:pt x="15658" y="21040"/>
                    <a:pt x="15204" y="20864"/>
                    <a:pt x="14759" y="20692"/>
                  </a:cubicBezTo>
                  <a:cubicBezTo>
                    <a:pt x="14907" y="20036"/>
                    <a:pt x="15045" y="19395"/>
                    <a:pt x="15200" y="18756"/>
                  </a:cubicBezTo>
                  <a:cubicBezTo>
                    <a:pt x="15344" y="18156"/>
                    <a:pt x="15518" y="17559"/>
                    <a:pt x="15658" y="16957"/>
                  </a:cubicBezTo>
                  <a:cubicBezTo>
                    <a:pt x="15820" y="16262"/>
                    <a:pt x="15949" y="15561"/>
                    <a:pt x="16109" y="14865"/>
                  </a:cubicBezTo>
                  <a:cubicBezTo>
                    <a:pt x="16206" y="14447"/>
                    <a:pt x="16352" y="14037"/>
                    <a:pt x="16444" y="13619"/>
                  </a:cubicBezTo>
                  <a:cubicBezTo>
                    <a:pt x="16565" y="13081"/>
                    <a:pt x="16652" y="12539"/>
                    <a:pt x="16757" y="12001"/>
                  </a:cubicBezTo>
                  <a:cubicBezTo>
                    <a:pt x="16885" y="11334"/>
                    <a:pt x="17040" y="10672"/>
                    <a:pt x="16990" y="9992"/>
                  </a:cubicBezTo>
                  <a:cubicBezTo>
                    <a:pt x="16988" y="9977"/>
                    <a:pt x="17000" y="9960"/>
                    <a:pt x="17011" y="9932"/>
                  </a:cubicBezTo>
                  <a:cubicBezTo>
                    <a:pt x="17323" y="9932"/>
                    <a:pt x="17636" y="9940"/>
                    <a:pt x="17947" y="9940"/>
                  </a:cubicBezTo>
                  <a:cubicBezTo>
                    <a:pt x="18154" y="9940"/>
                    <a:pt x="18361" y="9936"/>
                    <a:pt x="18566" y="9924"/>
                  </a:cubicBezTo>
                  <a:cubicBezTo>
                    <a:pt x="19050" y="9896"/>
                    <a:pt x="19541" y="9850"/>
                    <a:pt x="20004" y="9740"/>
                  </a:cubicBezTo>
                  <a:cubicBezTo>
                    <a:pt x="20528" y="9616"/>
                    <a:pt x="21045" y="9473"/>
                    <a:pt x="21541" y="9277"/>
                  </a:cubicBezTo>
                  <a:cubicBezTo>
                    <a:pt x="21488" y="9228"/>
                    <a:pt x="21441" y="9176"/>
                    <a:pt x="21399" y="9120"/>
                  </a:cubicBezTo>
                  <a:cubicBezTo>
                    <a:pt x="21369" y="9133"/>
                    <a:pt x="21340" y="9144"/>
                    <a:pt x="21309" y="9158"/>
                  </a:cubicBezTo>
                  <a:cubicBezTo>
                    <a:pt x="21056" y="9262"/>
                    <a:pt x="20774" y="9318"/>
                    <a:pt x="20511" y="9407"/>
                  </a:cubicBezTo>
                  <a:cubicBezTo>
                    <a:pt x="19634" y="9698"/>
                    <a:pt x="18723" y="9764"/>
                    <a:pt x="17802" y="9764"/>
                  </a:cubicBezTo>
                  <a:cubicBezTo>
                    <a:pt x="17565" y="9764"/>
                    <a:pt x="17327" y="9760"/>
                    <a:pt x="17089" y="9754"/>
                  </a:cubicBezTo>
                  <a:cubicBezTo>
                    <a:pt x="17042" y="9753"/>
                    <a:pt x="16980" y="9740"/>
                    <a:pt x="16955" y="9712"/>
                  </a:cubicBezTo>
                  <a:cubicBezTo>
                    <a:pt x="16901" y="9658"/>
                    <a:pt x="16872" y="9629"/>
                    <a:pt x="16846" y="9629"/>
                  </a:cubicBezTo>
                  <a:cubicBezTo>
                    <a:pt x="16818" y="9629"/>
                    <a:pt x="16795" y="9666"/>
                    <a:pt x="16750" y="9745"/>
                  </a:cubicBezTo>
                  <a:cubicBezTo>
                    <a:pt x="16527" y="9728"/>
                    <a:pt x="16315" y="9722"/>
                    <a:pt x="16107" y="9695"/>
                  </a:cubicBezTo>
                  <a:cubicBezTo>
                    <a:pt x="15418" y="9604"/>
                    <a:pt x="14816" y="9365"/>
                    <a:pt x="14356" y="8926"/>
                  </a:cubicBezTo>
                  <a:cubicBezTo>
                    <a:pt x="14037" y="8621"/>
                    <a:pt x="13994" y="8131"/>
                    <a:pt x="14241" y="7786"/>
                  </a:cubicBezTo>
                  <a:cubicBezTo>
                    <a:pt x="14355" y="7630"/>
                    <a:pt x="14536" y="7536"/>
                    <a:pt x="14761" y="7526"/>
                  </a:cubicBezTo>
                  <a:cubicBezTo>
                    <a:pt x="14815" y="7524"/>
                    <a:pt x="14869" y="7523"/>
                    <a:pt x="14922" y="7523"/>
                  </a:cubicBezTo>
                  <a:cubicBezTo>
                    <a:pt x="15410" y="7523"/>
                    <a:pt x="15884" y="7612"/>
                    <a:pt x="16359" y="7699"/>
                  </a:cubicBezTo>
                  <a:cubicBezTo>
                    <a:pt x="16808" y="7781"/>
                    <a:pt x="17260" y="7857"/>
                    <a:pt x="17717" y="7885"/>
                  </a:cubicBezTo>
                  <a:cubicBezTo>
                    <a:pt x="17694" y="7821"/>
                    <a:pt x="17691" y="7753"/>
                    <a:pt x="17709" y="7692"/>
                  </a:cubicBezTo>
                  <a:cubicBezTo>
                    <a:pt x="17675" y="7690"/>
                    <a:pt x="17641" y="7688"/>
                    <a:pt x="17606" y="7684"/>
                  </a:cubicBezTo>
                  <a:lnTo>
                    <a:pt x="17606" y="7476"/>
                  </a:lnTo>
                  <a:cubicBezTo>
                    <a:pt x="17649" y="7466"/>
                    <a:pt x="17692" y="7457"/>
                    <a:pt x="17736" y="7447"/>
                  </a:cubicBezTo>
                  <a:cubicBezTo>
                    <a:pt x="17708" y="7403"/>
                    <a:pt x="17692" y="7355"/>
                    <a:pt x="17688" y="7305"/>
                  </a:cubicBezTo>
                  <a:cubicBezTo>
                    <a:pt x="17676" y="7309"/>
                    <a:pt x="17663" y="7311"/>
                    <a:pt x="17651" y="7314"/>
                  </a:cubicBezTo>
                  <a:lnTo>
                    <a:pt x="17651" y="6548"/>
                  </a:lnTo>
                  <a:cubicBezTo>
                    <a:pt x="17961" y="6483"/>
                    <a:pt x="18243" y="6428"/>
                    <a:pt x="18520" y="6363"/>
                  </a:cubicBezTo>
                  <a:cubicBezTo>
                    <a:pt x="18799" y="6297"/>
                    <a:pt x="19088" y="6241"/>
                    <a:pt x="19350" y="6142"/>
                  </a:cubicBezTo>
                  <a:cubicBezTo>
                    <a:pt x="20047" y="5880"/>
                    <a:pt x="20306" y="5519"/>
                    <a:pt x="20216" y="4950"/>
                  </a:cubicBezTo>
                  <a:cubicBezTo>
                    <a:pt x="20192" y="4795"/>
                    <a:pt x="20173" y="4640"/>
                    <a:pt x="20152" y="4489"/>
                  </a:cubicBezTo>
                  <a:cubicBezTo>
                    <a:pt x="20672" y="4270"/>
                    <a:pt x="20884" y="4011"/>
                    <a:pt x="20736" y="3709"/>
                  </a:cubicBezTo>
                  <a:cubicBezTo>
                    <a:pt x="20582" y="3396"/>
                    <a:pt x="20322" y="3141"/>
                    <a:pt x="19878" y="3141"/>
                  </a:cubicBezTo>
                  <a:cubicBezTo>
                    <a:pt x="19807" y="3141"/>
                    <a:pt x="19731" y="3148"/>
                    <a:pt x="19651" y="3162"/>
                  </a:cubicBezTo>
                  <a:cubicBezTo>
                    <a:pt x="19584" y="3027"/>
                    <a:pt x="19522" y="2888"/>
                    <a:pt x="19448" y="2756"/>
                  </a:cubicBezTo>
                  <a:cubicBezTo>
                    <a:pt x="19426" y="2717"/>
                    <a:pt x="19364" y="2694"/>
                    <a:pt x="19321" y="2663"/>
                  </a:cubicBezTo>
                  <a:cubicBezTo>
                    <a:pt x="19306" y="2709"/>
                    <a:pt x="19271" y="2758"/>
                    <a:pt x="19280" y="2799"/>
                  </a:cubicBezTo>
                  <a:cubicBezTo>
                    <a:pt x="19302" y="2902"/>
                    <a:pt x="19334" y="3004"/>
                    <a:pt x="19380" y="3101"/>
                  </a:cubicBezTo>
                  <a:cubicBezTo>
                    <a:pt x="19432" y="3206"/>
                    <a:pt x="19427" y="3278"/>
                    <a:pt x="19294" y="3347"/>
                  </a:cubicBezTo>
                  <a:cubicBezTo>
                    <a:pt x="19060" y="3468"/>
                    <a:pt x="18921" y="3649"/>
                    <a:pt x="18892" y="3856"/>
                  </a:cubicBezTo>
                  <a:cubicBezTo>
                    <a:pt x="18650" y="3924"/>
                    <a:pt x="18422" y="3989"/>
                    <a:pt x="18189" y="4055"/>
                  </a:cubicBezTo>
                  <a:cubicBezTo>
                    <a:pt x="18135" y="3992"/>
                    <a:pt x="18081" y="3922"/>
                    <a:pt x="18018" y="3858"/>
                  </a:cubicBezTo>
                  <a:cubicBezTo>
                    <a:pt x="17866" y="3701"/>
                    <a:pt x="17562" y="3600"/>
                    <a:pt x="17298" y="3600"/>
                  </a:cubicBezTo>
                  <a:cubicBezTo>
                    <a:pt x="17171" y="3600"/>
                    <a:pt x="17054" y="3623"/>
                    <a:pt x="16967" y="3675"/>
                  </a:cubicBezTo>
                  <a:cubicBezTo>
                    <a:pt x="16778" y="3789"/>
                    <a:pt x="16612" y="3936"/>
                    <a:pt x="16472" y="4091"/>
                  </a:cubicBezTo>
                  <a:cubicBezTo>
                    <a:pt x="16399" y="4169"/>
                    <a:pt x="16377" y="4295"/>
                    <a:pt x="16380" y="4399"/>
                  </a:cubicBezTo>
                  <a:cubicBezTo>
                    <a:pt x="16382" y="4418"/>
                    <a:pt x="16383" y="4438"/>
                    <a:pt x="16386" y="4458"/>
                  </a:cubicBezTo>
                  <a:cubicBezTo>
                    <a:pt x="16434" y="4747"/>
                    <a:pt x="16755" y="4981"/>
                    <a:pt x="17176" y="5039"/>
                  </a:cubicBezTo>
                  <a:cubicBezTo>
                    <a:pt x="17256" y="5050"/>
                    <a:pt x="17332" y="5055"/>
                    <a:pt x="17405" y="5055"/>
                  </a:cubicBezTo>
                  <a:cubicBezTo>
                    <a:pt x="17871" y="5055"/>
                    <a:pt x="18203" y="4838"/>
                    <a:pt x="18280" y="4464"/>
                  </a:cubicBezTo>
                  <a:cubicBezTo>
                    <a:pt x="18296" y="4389"/>
                    <a:pt x="18283" y="4311"/>
                    <a:pt x="18283" y="4227"/>
                  </a:cubicBezTo>
                  <a:cubicBezTo>
                    <a:pt x="18499" y="4169"/>
                    <a:pt x="18707" y="4112"/>
                    <a:pt x="18917" y="4056"/>
                  </a:cubicBezTo>
                  <a:cubicBezTo>
                    <a:pt x="19069" y="4393"/>
                    <a:pt x="19324" y="4579"/>
                    <a:pt x="19730" y="4579"/>
                  </a:cubicBezTo>
                  <a:cubicBezTo>
                    <a:pt x="19792" y="4579"/>
                    <a:pt x="19857" y="4575"/>
                    <a:pt x="19926" y="4566"/>
                  </a:cubicBezTo>
                  <a:cubicBezTo>
                    <a:pt x="19946" y="4767"/>
                    <a:pt x="19965" y="4956"/>
                    <a:pt x="19980" y="5145"/>
                  </a:cubicBezTo>
                  <a:cubicBezTo>
                    <a:pt x="20002" y="5395"/>
                    <a:pt x="19885" y="5602"/>
                    <a:pt x="19640" y="5744"/>
                  </a:cubicBezTo>
                  <a:cubicBezTo>
                    <a:pt x="19461" y="5848"/>
                    <a:pt x="19268" y="5952"/>
                    <a:pt x="19063" y="6004"/>
                  </a:cubicBezTo>
                  <a:cubicBezTo>
                    <a:pt x="18584" y="6127"/>
                    <a:pt x="18094" y="6219"/>
                    <a:pt x="17609" y="6326"/>
                  </a:cubicBezTo>
                  <a:cubicBezTo>
                    <a:pt x="17551" y="6339"/>
                    <a:pt x="17470" y="6358"/>
                    <a:pt x="17450" y="6393"/>
                  </a:cubicBezTo>
                  <a:cubicBezTo>
                    <a:pt x="17405" y="6473"/>
                    <a:pt x="17378" y="6560"/>
                    <a:pt x="17372" y="6648"/>
                  </a:cubicBezTo>
                  <a:cubicBezTo>
                    <a:pt x="17355" y="6912"/>
                    <a:pt x="17351" y="7178"/>
                    <a:pt x="17341" y="7444"/>
                  </a:cubicBezTo>
                  <a:cubicBezTo>
                    <a:pt x="17338" y="7511"/>
                    <a:pt x="17332" y="7578"/>
                    <a:pt x="17326" y="7670"/>
                  </a:cubicBezTo>
                  <a:cubicBezTo>
                    <a:pt x="16876" y="7595"/>
                    <a:pt x="16448" y="7514"/>
                    <a:pt x="16018" y="7453"/>
                  </a:cubicBezTo>
                  <a:cubicBezTo>
                    <a:pt x="15585" y="7391"/>
                    <a:pt x="15148" y="7348"/>
                    <a:pt x="14706" y="7297"/>
                  </a:cubicBezTo>
                  <a:cubicBezTo>
                    <a:pt x="14719" y="7268"/>
                    <a:pt x="14731" y="7236"/>
                    <a:pt x="14749" y="7204"/>
                  </a:cubicBezTo>
                  <a:cubicBezTo>
                    <a:pt x="14963" y="6814"/>
                    <a:pt x="15180" y="6422"/>
                    <a:pt x="15396" y="6030"/>
                  </a:cubicBezTo>
                  <a:cubicBezTo>
                    <a:pt x="15478" y="5880"/>
                    <a:pt x="15473" y="5843"/>
                    <a:pt x="15300" y="5768"/>
                  </a:cubicBezTo>
                  <a:cubicBezTo>
                    <a:pt x="14838" y="5567"/>
                    <a:pt x="14716" y="5211"/>
                    <a:pt x="14678" y="4829"/>
                  </a:cubicBezTo>
                  <a:cubicBezTo>
                    <a:pt x="14661" y="4643"/>
                    <a:pt x="14717" y="4553"/>
                    <a:pt x="14844" y="4553"/>
                  </a:cubicBezTo>
                  <a:cubicBezTo>
                    <a:pt x="14911" y="4553"/>
                    <a:pt x="14998" y="4578"/>
                    <a:pt x="15103" y="4627"/>
                  </a:cubicBezTo>
                  <a:cubicBezTo>
                    <a:pt x="15236" y="4688"/>
                    <a:pt x="15361" y="4760"/>
                    <a:pt x="15494" y="4824"/>
                  </a:cubicBezTo>
                  <a:cubicBezTo>
                    <a:pt x="15588" y="4870"/>
                    <a:pt x="15677" y="4892"/>
                    <a:pt x="15756" y="4892"/>
                  </a:cubicBezTo>
                  <a:cubicBezTo>
                    <a:pt x="15930" y="4892"/>
                    <a:pt x="16058" y="4785"/>
                    <a:pt x="16092" y="4589"/>
                  </a:cubicBezTo>
                  <a:cubicBezTo>
                    <a:pt x="16100" y="4547"/>
                    <a:pt x="16101" y="4504"/>
                    <a:pt x="16096" y="4461"/>
                  </a:cubicBezTo>
                  <a:cubicBezTo>
                    <a:pt x="16094" y="4443"/>
                    <a:pt x="16089" y="4426"/>
                    <a:pt x="16084" y="4409"/>
                  </a:cubicBezTo>
                  <a:cubicBezTo>
                    <a:pt x="16025" y="4215"/>
                    <a:pt x="15963" y="4021"/>
                    <a:pt x="15887" y="3832"/>
                  </a:cubicBezTo>
                  <a:cubicBezTo>
                    <a:pt x="15804" y="3624"/>
                    <a:pt x="15836" y="3525"/>
                    <a:pt x="16054" y="3387"/>
                  </a:cubicBezTo>
                  <a:cubicBezTo>
                    <a:pt x="16257" y="3259"/>
                    <a:pt x="16479" y="3218"/>
                    <a:pt x="16715" y="3218"/>
                  </a:cubicBezTo>
                  <a:cubicBezTo>
                    <a:pt x="16790" y="3218"/>
                    <a:pt x="16867" y="3222"/>
                    <a:pt x="16945" y="3229"/>
                  </a:cubicBezTo>
                  <a:cubicBezTo>
                    <a:pt x="17228" y="3254"/>
                    <a:pt x="17514" y="3270"/>
                    <a:pt x="17799" y="3270"/>
                  </a:cubicBezTo>
                  <a:cubicBezTo>
                    <a:pt x="18224" y="3269"/>
                    <a:pt x="18597" y="3182"/>
                    <a:pt x="18829" y="2841"/>
                  </a:cubicBezTo>
                  <a:cubicBezTo>
                    <a:pt x="18933" y="2688"/>
                    <a:pt x="19100" y="2597"/>
                    <a:pt x="19316" y="2589"/>
                  </a:cubicBezTo>
                  <a:cubicBezTo>
                    <a:pt x="19333" y="2588"/>
                    <a:pt x="19350" y="2587"/>
                    <a:pt x="19368" y="2587"/>
                  </a:cubicBezTo>
                  <a:cubicBezTo>
                    <a:pt x="19389" y="2587"/>
                    <a:pt x="19410" y="2588"/>
                    <a:pt x="19431" y="2590"/>
                  </a:cubicBezTo>
                  <a:cubicBezTo>
                    <a:pt x="19471" y="2594"/>
                    <a:pt x="19511" y="2595"/>
                    <a:pt x="19551" y="2595"/>
                  </a:cubicBezTo>
                  <a:cubicBezTo>
                    <a:pt x="19606" y="2595"/>
                    <a:pt x="19662" y="2593"/>
                    <a:pt x="19717" y="2590"/>
                  </a:cubicBezTo>
                  <a:cubicBezTo>
                    <a:pt x="20121" y="2573"/>
                    <a:pt x="20607" y="2161"/>
                    <a:pt x="20564" y="1832"/>
                  </a:cubicBezTo>
                  <a:cubicBezTo>
                    <a:pt x="20527" y="1536"/>
                    <a:pt x="20356" y="1269"/>
                    <a:pt x="19999" y="1156"/>
                  </a:cubicBezTo>
                  <a:cubicBezTo>
                    <a:pt x="19712" y="1065"/>
                    <a:pt x="19399" y="1024"/>
                    <a:pt x="19093" y="977"/>
                  </a:cubicBezTo>
                  <a:cubicBezTo>
                    <a:pt x="18769" y="925"/>
                    <a:pt x="18486" y="831"/>
                    <a:pt x="18294" y="596"/>
                  </a:cubicBezTo>
                  <a:cubicBezTo>
                    <a:pt x="18232" y="521"/>
                    <a:pt x="18151" y="457"/>
                    <a:pt x="18086" y="383"/>
                  </a:cubicBezTo>
                  <a:cubicBezTo>
                    <a:pt x="17846" y="109"/>
                    <a:pt x="17413" y="0"/>
                    <a:pt x="170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764;p28"/>
            <p:cNvSpPr/>
            <p:nvPr/>
          </p:nvSpPr>
          <p:spPr>
            <a:xfrm rot="20874884">
              <a:off x="1692288" y="1333374"/>
              <a:ext cx="779259" cy="29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9538" y="3130"/>
                  </a:moveTo>
                  <a:cubicBezTo>
                    <a:pt x="19605" y="3130"/>
                    <a:pt x="19765" y="3519"/>
                    <a:pt x="19797" y="3785"/>
                  </a:cubicBezTo>
                  <a:cubicBezTo>
                    <a:pt x="19886" y="4531"/>
                    <a:pt x="19925" y="5315"/>
                    <a:pt x="20006" y="6366"/>
                  </a:cubicBezTo>
                  <a:cubicBezTo>
                    <a:pt x="19906" y="6649"/>
                    <a:pt x="19778" y="7036"/>
                    <a:pt x="19646" y="7425"/>
                  </a:cubicBezTo>
                  <a:cubicBezTo>
                    <a:pt x="19511" y="7045"/>
                    <a:pt x="19299" y="6709"/>
                    <a:pt x="19260" y="6269"/>
                  </a:cubicBezTo>
                  <a:cubicBezTo>
                    <a:pt x="19195" y="5528"/>
                    <a:pt x="19211" y="4709"/>
                    <a:pt x="19249" y="3931"/>
                  </a:cubicBezTo>
                  <a:cubicBezTo>
                    <a:pt x="19264" y="3627"/>
                    <a:pt x="19412" y="3261"/>
                    <a:pt x="19527" y="3135"/>
                  </a:cubicBezTo>
                  <a:cubicBezTo>
                    <a:pt x="19531" y="3132"/>
                    <a:pt x="19534" y="3130"/>
                    <a:pt x="19538" y="3130"/>
                  </a:cubicBezTo>
                  <a:close/>
                  <a:moveTo>
                    <a:pt x="6707" y="4464"/>
                  </a:moveTo>
                  <a:cubicBezTo>
                    <a:pt x="6717" y="4464"/>
                    <a:pt x="6724" y="4469"/>
                    <a:pt x="6727" y="4478"/>
                  </a:cubicBezTo>
                  <a:cubicBezTo>
                    <a:pt x="6827" y="4908"/>
                    <a:pt x="6900" y="5391"/>
                    <a:pt x="6989" y="5860"/>
                  </a:cubicBezTo>
                  <a:lnTo>
                    <a:pt x="6989" y="5860"/>
                  </a:lnTo>
                  <a:cubicBezTo>
                    <a:pt x="6897" y="6617"/>
                    <a:pt x="6831" y="7308"/>
                    <a:pt x="6722" y="7940"/>
                  </a:cubicBezTo>
                  <a:cubicBezTo>
                    <a:pt x="6662" y="8294"/>
                    <a:pt x="6590" y="8457"/>
                    <a:pt x="6516" y="8457"/>
                  </a:cubicBezTo>
                  <a:cubicBezTo>
                    <a:pt x="6439" y="8457"/>
                    <a:pt x="6359" y="8281"/>
                    <a:pt x="6287" y="7958"/>
                  </a:cubicBezTo>
                  <a:cubicBezTo>
                    <a:pt x="6128" y="7267"/>
                    <a:pt x="6255" y="5192"/>
                    <a:pt x="6491" y="4666"/>
                  </a:cubicBezTo>
                  <a:cubicBezTo>
                    <a:pt x="6542" y="4556"/>
                    <a:pt x="6660" y="4464"/>
                    <a:pt x="6707" y="4464"/>
                  </a:cubicBezTo>
                  <a:close/>
                  <a:moveTo>
                    <a:pt x="16383" y="5469"/>
                  </a:moveTo>
                  <a:cubicBezTo>
                    <a:pt x="16407" y="5469"/>
                    <a:pt x="16426" y="5480"/>
                    <a:pt x="16434" y="5505"/>
                  </a:cubicBezTo>
                  <a:cubicBezTo>
                    <a:pt x="16565" y="5883"/>
                    <a:pt x="16646" y="6409"/>
                    <a:pt x="16720" y="6752"/>
                  </a:cubicBezTo>
                  <a:cubicBezTo>
                    <a:pt x="16645" y="7633"/>
                    <a:pt x="16611" y="8294"/>
                    <a:pt x="16530" y="8912"/>
                  </a:cubicBezTo>
                  <a:lnTo>
                    <a:pt x="16531" y="8912"/>
                  </a:lnTo>
                  <a:cubicBezTo>
                    <a:pt x="16495" y="9175"/>
                    <a:pt x="16361" y="9471"/>
                    <a:pt x="16269" y="9489"/>
                  </a:cubicBezTo>
                  <a:cubicBezTo>
                    <a:pt x="16267" y="9491"/>
                    <a:pt x="16265" y="9491"/>
                    <a:pt x="16264" y="9491"/>
                  </a:cubicBezTo>
                  <a:cubicBezTo>
                    <a:pt x="16169" y="9491"/>
                    <a:pt x="15998" y="9153"/>
                    <a:pt x="16002" y="8979"/>
                  </a:cubicBezTo>
                  <a:cubicBezTo>
                    <a:pt x="16005" y="7896"/>
                    <a:pt x="16036" y="6816"/>
                    <a:pt x="16094" y="5746"/>
                  </a:cubicBezTo>
                  <a:cubicBezTo>
                    <a:pt x="16100" y="5638"/>
                    <a:pt x="16286" y="5469"/>
                    <a:pt x="16383" y="5469"/>
                  </a:cubicBezTo>
                  <a:close/>
                  <a:moveTo>
                    <a:pt x="13287" y="5327"/>
                  </a:moveTo>
                  <a:cubicBezTo>
                    <a:pt x="13379" y="5327"/>
                    <a:pt x="13477" y="5492"/>
                    <a:pt x="13543" y="5821"/>
                  </a:cubicBezTo>
                  <a:cubicBezTo>
                    <a:pt x="13630" y="6269"/>
                    <a:pt x="13650" y="6837"/>
                    <a:pt x="13704" y="7404"/>
                  </a:cubicBezTo>
                  <a:cubicBezTo>
                    <a:pt x="13627" y="8084"/>
                    <a:pt x="13581" y="8800"/>
                    <a:pt x="13461" y="9407"/>
                  </a:cubicBezTo>
                  <a:cubicBezTo>
                    <a:pt x="13407" y="9702"/>
                    <a:pt x="13213" y="9919"/>
                    <a:pt x="13086" y="9919"/>
                  </a:cubicBezTo>
                  <a:cubicBezTo>
                    <a:pt x="13013" y="9910"/>
                    <a:pt x="12878" y="9365"/>
                    <a:pt x="12886" y="9091"/>
                  </a:cubicBezTo>
                  <a:cubicBezTo>
                    <a:pt x="12917" y="8011"/>
                    <a:pt x="12960" y="6919"/>
                    <a:pt x="13063" y="5883"/>
                  </a:cubicBezTo>
                  <a:cubicBezTo>
                    <a:pt x="13100" y="5514"/>
                    <a:pt x="13190" y="5327"/>
                    <a:pt x="13287" y="5327"/>
                  </a:cubicBezTo>
                  <a:close/>
                  <a:moveTo>
                    <a:pt x="9914" y="5613"/>
                  </a:moveTo>
                  <a:cubicBezTo>
                    <a:pt x="10045" y="5613"/>
                    <a:pt x="10122" y="5958"/>
                    <a:pt x="10159" y="6439"/>
                  </a:cubicBezTo>
                  <a:cubicBezTo>
                    <a:pt x="10236" y="7446"/>
                    <a:pt x="9946" y="9322"/>
                    <a:pt x="9584" y="10150"/>
                  </a:cubicBezTo>
                  <a:cubicBezTo>
                    <a:pt x="9224" y="9091"/>
                    <a:pt x="9303" y="6606"/>
                    <a:pt x="9707" y="5830"/>
                  </a:cubicBezTo>
                  <a:cubicBezTo>
                    <a:pt x="9788" y="5679"/>
                    <a:pt x="9856" y="5613"/>
                    <a:pt x="9914" y="5613"/>
                  </a:cubicBezTo>
                  <a:close/>
                  <a:moveTo>
                    <a:pt x="4123" y="6711"/>
                  </a:moveTo>
                  <a:cubicBezTo>
                    <a:pt x="4255" y="7185"/>
                    <a:pt x="4385" y="7656"/>
                    <a:pt x="4517" y="8118"/>
                  </a:cubicBezTo>
                  <a:lnTo>
                    <a:pt x="4518" y="8118"/>
                  </a:lnTo>
                  <a:cubicBezTo>
                    <a:pt x="4344" y="9741"/>
                    <a:pt x="4213" y="11168"/>
                    <a:pt x="4031" y="12532"/>
                  </a:cubicBezTo>
                  <a:cubicBezTo>
                    <a:pt x="3984" y="12898"/>
                    <a:pt x="3780" y="13109"/>
                    <a:pt x="3645" y="13392"/>
                  </a:cubicBezTo>
                  <a:cubicBezTo>
                    <a:pt x="3536" y="12974"/>
                    <a:pt x="3356" y="12562"/>
                    <a:pt x="3343" y="12123"/>
                  </a:cubicBezTo>
                  <a:cubicBezTo>
                    <a:pt x="3321" y="11493"/>
                    <a:pt x="3413" y="10823"/>
                    <a:pt x="3475" y="10173"/>
                  </a:cubicBezTo>
                  <a:cubicBezTo>
                    <a:pt x="3544" y="9448"/>
                    <a:pt x="3607" y="8695"/>
                    <a:pt x="3722" y="8022"/>
                  </a:cubicBezTo>
                  <a:cubicBezTo>
                    <a:pt x="3811" y="7530"/>
                    <a:pt x="3984" y="7141"/>
                    <a:pt x="4123" y="6711"/>
                  </a:cubicBezTo>
                  <a:close/>
                  <a:moveTo>
                    <a:pt x="18128" y="10795"/>
                  </a:moveTo>
                  <a:cubicBezTo>
                    <a:pt x="18219" y="10795"/>
                    <a:pt x="18329" y="10878"/>
                    <a:pt x="18369" y="11022"/>
                  </a:cubicBezTo>
                  <a:cubicBezTo>
                    <a:pt x="18612" y="11944"/>
                    <a:pt x="18828" y="12930"/>
                    <a:pt x="19056" y="13928"/>
                  </a:cubicBezTo>
                  <a:cubicBezTo>
                    <a:pt x="18936" y="14452"/>
                    <a:pt x="18881" y="14976"/>
                    <a:pt x="18782" y="15058"/>
                  </a:cubicBezTo>
                  <a:cubicBezTo>
                    <a:pt x="18749" y="15086"/>
                    <a:pt x="18709" y="15097"/>
                    <a:pt x="18666" y="15097"/>
                  </a:cubicBezTo>
                  <a:cubicBezTo>
                    <a:pt x="18532" y="15097"/>
                    <a:pt x="18373" y="14980"/>
                    <a:pt x="18337" y="14797"/>
                  </a:cubicBezTo>
                  <a:cubicBezTo>
                    <a:pt x="18144" y="13781"/>
                    <a:pt x="18002" y="12690"/>
                    <a:pt x="17869" y="11599"/>
                  </a:cubicBezTo>
                  <a:cubicBezTo>
                    <a:pt x="17847" y="11397"/>
                    <a:pt x="17951" y="10928"/>
                    <a:pt x="18036" y="10832"/>
                  </a:cubicBezTo>
                  <a:cubicBezTo>
                    <a:pt x="18061" y="10807"/>
                    <a:pt x="18093" y="10795"/>
                    <a:pt x="18128" y="10795"/>
                  </a:cubicBezTo>
                  <a:close/>
                  <a:moveTo>
                    <a:pt x="7551" y="11974"/>
                  </a:moveTo>
                  <a:cubicBezTo>
                    <a:pt x="7574" y="11974"/>
                    <a:pt x="7593" y="11983"/>
                    <a:pt x="7604" y="12008"/>
                  </a:cubicBezTo>
                  <a:cubicBezTo>
                    <a:pt x="7742" y="12354"/>
                    <a:pt x="7816" y="12891"/>
                    <a:pt x="7888" y="13235"/>
                  </a:cubicBezTo>
                  <a:cubicBezTo>
                    <a:pt x="7804" y="14221"/>
                    <a:pt x="7765" y="14967"/>
                    <a:pt x="7665" y="15655"/>
                  </a:cubicBezTo>
                  <a:cubicBezTo>
                    <a:pt x="7621" y="15957"/>
                    <a:pt x="7454" y="16362"/>
                    <a:pt x="7361" y="16362"/>
                  </a:cubicBezTo>
                  <a:cubicBezTo>
                    <a:pt x="7357" y="16362"/>
                    <a:pt x="7353" y="16360"/>
                    <a:pt x="7348" y="16358"/>
                  </a:cubicBezTo>
                  <a:cubicBezTo>
                    <a:pt x="7214" y="16287"/>
                    <a:pt x="7000" y="15825"/>
                    <a:pt x="7005" y="15564"/>
                  </a:cubicBezTo>
                  <a:cubicBezTo>
                    <a:pt x="7037" y="14472"/>
                    <a:pt x="7111" y="13392"/>
                    <a:pt x="7224" y="12344"/>
                  </a:cubicBezTo>
                  <a:cubicBezTo>
                    <a:pt x="7241" y="12173"/>
                    <a:pt x="7445" y="11974"/>
                    <a:pt x="7551" y="11974"/>
                  </a:cubicBezTo>
                  <a:close/>
                  <a:moveTo>
                    <a:pt x="14592" y="11640"/>
                  </a:moveTo>
                  <a:cubicBezTo>
                    <a:pt x="14750" y="12017"/>
                    <a:pt x="14982" y="12324"/>
                    <a:pt x="15052" y="12793"/>
                  </a:cubicBezTo>
                  <a:cubicBezTo>
                    <a:pt x="15167" y="13580"/>
                    <a:pt x="15218" y="14482"/>
                    <a:pt x="15222" y="15342"/>
                  </a:cubicBezTo>
                  <a:cubicBezTo>
                    <a:pt x="15222" y="15781"/>
                    <a:pt x="15055" y="16234"/>
                    <a:pt x="14966" y="16676"/>
                  </a:cubicBezTo>
                  <a:cubicBezTo>
                    <a:pt x="14820" y="16392"/>
                    <a:pt x="14600" y="16191"/>
                    <a:pt x="14542" y="15804"/>
                  </a:cubicBezTo>
                  <a:cubicBezTo>
                    <a:pt x="14414" y="14976"/>
                    <a:pt x="14367" y="14063"/>
                    <a:pt x="14268" y="12921"/>
                  </a:cubicBezTo>
                  <a:cubicBezTo>
                    <a:pt x="14361" y="12541"/>
                    <a:pt x="14477" y="12093"/>
                    <a:pt x="14592" y="11640"/>
                  </a:cubicBezTo>
                  <a:close/>
                  <a:moveTo>
                    <a:pt x="11427" y="11880"/>
                  </a:moveTo>
                  <a:cubicBezTo>
                    <a:pt x="11541" y="11880"/>
                    <a:pt x="11747" y="12244"/>
                    <a:pt x="11758" y="12500"/>
                  </a:cubicBezTo>
                  <a:cubicBezTo>
                    <a:pt x="11822" y="13884"/>
                    <a:pt x="11855" y="15280"/>
                    <a:pt x="11858" y="16676"/>
                  </a:cubicBezTo>
                  <a:cubicBezTo>
                    <a:pt x="11858" y="16937"/>
                    <a:pt x="11669" y="17399"/>
                    <a:pt x="11557" y="17417"/>
                  </a:cubicBezTo>
                  <a:cubicBezTo>
                    <a:pt x="11553" y="17420"/>
                    <a:pt x="11550" y="17420"/>
                    <a:pt x="11545" y="17420"/>
                  </a:cubicBezTo>
                  <a:cubicBezTo>
                    <a:pt x="11427" y="17420"/>
                    <a:pt x="11243" y="17106"/>
                    <a:pt x="11206" y="16832"/>
                  </a:cubicBezTo>
                  <a:cubicBezTo>
                    <a:pt x="11113" y="16056"/>
                    <a:pt x="11082" y="15228"/>
                    <a:pt x="11044" y="14660"/>
                  </a:cubicBezTo>
                  <a:cubicBezTo>
                    <a:pt x="11074" y="13811"/>
                    <a:pt x="11063" y="13214"/>
                    <a:pt x="11125" y="12667"/>
                  </a:cubicBezTo>
                  <a:cubicBezTo>
                    <a:pt x="11164" y="12344"/>
                    <a:pt x="11310" y="11912"/>
                    <a:pt x="11418" y="11882"/>
                  </a:cubicBezTo>
                  <a:cubicBezTo>
                    <a:pt x="11422" y="11882"/>
                    <a:pt x="11424" y="11880"/>
                    <a:pt x="11427" y="11880"/>
                  </a:cubicBezTo>
                  <a:close/>
                  <a:moveTo>
                    <a:pt x="2450" y="0"/>
                  </a:moveTo>
                  <a:cubicBezTo>
                    <a:pt x="2295" y="0"/>
                    <a:pt x="2138" y="9"/>
                    <a:pt x="1980" y="32"/>
                  </a:cubicBezTo>
                  <a:cubicBezTo>
                    <a:pt x="1325" y="124"/>
                    <a:pt x="796" y="1027"/>
                    <a:pt x="463" y="2535"/>
                  </a:cubicBezTo>
                  <a:cubicBezTo>
                    <a:pt x="-258" y="5860"/>
                    <a:pt x="-131" y="10580"/>
                    <a:pt x="800" y="13516"/>
                  </a:cubicBezTo>
                  <a:cubicBezTo>
                    <a:pt x="2142" y="17754"/>
                    <a:pt x="3896" y="20051"/>
                    <a:pt x="5908" y="20932"/>
                  </a:cubicBezTo>
                  <a:cubicBezTo>
                    <a:pt x="6515" y="21195"/>
                    <a:pt x="7132" y="21245"/>
                    <a:pt x="7781" y="21412"/>
                  </a:cubicBezTo>
                  <a:cubicBezTo>
                    <a:pt x="7912" y="20653"/>
                    <a:pt x="7979" y="20298"/>
                    <a:pt x="8063" y="20298"/>
                  </a:cubicBezTo>
                  <a:cubicBezTo>
                    <a:pt x="8137" y="20298"/>
                    <a:pt x="8224" y="20577"/>
                    <a:pt x="8379" y="21099"/>
                  </a:cubicBezTo>
                  <a:cubicBezTo>
                    <a:pt x="8453" y="21364"/>
                    <a:pt x="8635" y="21488"/>
                    <a:pt x="8770" y="21499"/>
                  </a:cubicBezTo>
                  <a:cubicBezTo>
                    <a:pt x="9464" y="21557"/>
                    <a:pt x="10158" y="21600"/>
                    <a:pt x="10849" y="21600"/>
                  </a:cubicBezTo>
                  <a:cubicBezTo>
                    <a:pt x="13535" y="21600"/>
                    <a:pt x="16193" y="20964"/>
                    <a:pt x="18752" y="18154"/>
                  </a:cubicBezTo>
                  <a:cubicBezTo>
                    <a:pt x="19519" y="17303"/>
                    <a:pt x="20341" y="16758"/>
                    <a:pt x="21079" y="15752"/>
                  </a:cubicBezTo>
                  <a:cubicBezTo>
                    <a:pt x="21168" y="15626"/>
                    <a:pt x="21253" y="15511"/>
                    <a:pt x="21342" y="15385"/>
                  </a:cubicBezTo>
                  <a:cubicBezTo>
                    <a:pt x="21283" y="15150"/>
                    <a:pt x="21229" y="14909"/>
                    <a:pt x="21179" y="14658"/>
                  </a:cubicBezTo>
                  <a:cubicBezTo>
                    <a:pt x="20816" y="12939"/>
                    <a:pt x="20538" y="10894"/>
                    <a:pt x="20322" y="8670"/>
                  </a:cubicBezTo>
                  <a:cubicBezTo>
                    <a:pt x="20295" y="8397"/>
                    <a:pt x="20269" y="8111"/>
                    <a:pt x="20245" y="7830"/>
                  </a:cubicBezTo>
                  <a:cubicBezTo>
                    <a:pt x="20152" y="6773"/>
                    <a:pt x="20072" y="5670"/>
                    <a:pt x="20003" y="4549"/>
                  </a:cubicBezTo>
                  <a:cubicBezTo>
                    <a:pt x="19967" y="4034"/>
                    <a:pt x="19940" y="3510"/>
                    <a:pt x="19912" y="2986"/>
                  </a:cubicBezTo>
                  <a:cubicBezTo>
                    <a:pt x="19906" y="2869"/>
                    <a:pt x="19898" y="2743"/>
                    <a:pt x="19894" y="2629"/>
                  </a:cubicBezTo>
                  <a:cubicBezTo>
                    <a:pt x="19863" y="2032"/>
                    <a:pt x="19836" y="1423"/>
                    <a:pt x="19810" y="815"/>
                  </a:cubicBezTo>
                  <a:lnTo>
                    <a:pt x="19810" y="771"/>
                  </a:lnTo>
                  <a:cubicBezTo>
                    <a:pt x="19805" y="689"/>
                    <a:pt x="19801" y="606"/>
                    <a:pt x="19797" y="519"/>
                  </a:cubicBezTo>
                  <a:cubicBezTo>
                    <a:pt x="17399" y="2190"/>
                    <a:pt x="14940" y="3050"/>
                    <a:pt x="12461" y="3533"/>
                  </a:cubicBezTo>
                  <a:cubicBezTo>
                    <a:pt x="12181" y="3586"/>
                    <a:pt x="11904" y="3611"/>
                    <a:pt x="11627" y="3611"/>
                  </a:cubicBezTo>
                  <a:cubicBezTo>
                    <a:pt x="9940" y="3611"/>
                    <a:pt x="8287" y="2689"/>
                    <a:pt x="6642" y="1698"/>
                  </a:cubicBezTo>
                  <a:cubicBezTo>
                    <a:pt x="5257" y="856"/>
                    <a:pt x="3872" y="0"/>
                    <a:pt x="24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765;p28"/>
            <p:cNvSpPr/>
            <p:nvPr/>
          </p:nvSpPr>
          <p:spPr>
            <a:xfrm rot="20874884">
              <a:off x="2410810" y="1364459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46" y="7318"/>
                    <a:pt x="14004" y="14577"/>
                    <a:pt x="21600" y="21600"/>
                  </a:cubicBezTo>
                  <a:cubicBezTo>
                    <a:pt x="14004" y="14577"/>
                    <a:pt x="6646" y="7200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766;p28"/>
            <p:cNvSpPr/>
            <p:nvPr/>
          </p:nvSpPr>
          <p:spPr>
            <a:xfrm rot="20874884">
              <a:off x="2386554" y="1304680"/>
              <a:ext cx="14281" cy="2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62" y="7221"/>
                    <a:pt x="13121" y="14474"/>
                    <a:pt x="21600" y="21600"/>
                  </a:cubicBezTo>
                  <a:cubicBezTo>
                    <a:pt x="13929" y="14474"/>
                    <a:pt x="6662" y="7221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377" name="Google Shape;767;p28"/>
            <p:cNvGrpSpPr/>
            <p:nvPr/>
          </p:nvGrpSpPr>
          <p:grpSpPr>
            <a:xfrm>
              <a:off x="2374623" y="1275652"/>
              <a:ext cx="19072" cy="26842"/>
              <a:chOff x="0" y="0"/>
              <a:chExt cx="19070" cy="26841"/>
            </a:xfrm>
          </p:grpSpPr>
          <p:sp>
            <p:nvSpPr>
              <p:cNvPr id="375" name="خط"/>
              <p:cNvSpPr/>
              <p:nvPr/>
            </p:nvSpPr>
            <p:spPr>
              <a:xfrm>
                <a:off x="5477" y="1816"/>
                <a:ext cx="8116" cy="2320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6" name="خط"/>
              <p:cNvSpPr/>
              <p:nvPr/>
            </p:nvSpPr>
            <p:spPr>
              <a:xfrm rot="20874884">
                <a:off x="2395" y="1224"/>
                <a:ext cx="14281" cy="24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3608" y="14491"/>
                      <a:pt x="6696" y="7245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78" name="Google Shape;768;p28"/>
            <p:cNvSpPr/>
            <p:nvPr/>
          </p:nvSpPr>
          <p:spPr>
            <a:xfrm rot="20874884">
              <a:off x="2371131" y="1308757"/>
              <a:ext cx="28854" cy="57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8569" y="0"/>
                  </a:moveTo>
                  <a:cubicBezTo>
                    <a:pt x="8457" y="0"/>
                    <a:pt x="8367" y="12"/>
                    <a:pt x="8277" y="23"/>
                  </a:cubicBezTo>
                  <a:cubicBezTo>
                    <a:pt x="5204" y="656"/>
                    <a:pt x="1279" y="2497"/>
                    <a:pt x="898" y="4028"/>
                  </a:cubicBezTo>
                  <a:cubicBezTo>
                    <a:pt x="-134" y="7940"/>
                    <a:pt x="-560" y="12060"/>
                    <a:pt x="1190" y="15789"/>
                  </a:cubicBezTo>
                  <a:cubicBezTo>
                    <a:pt x="2221" y="18010"/>
                    <a:pt x="7874" y="19701"/>
                    <a:pt x="11462" y="21600"/>
                  </a:cubicBezTo>
                  <a:cubicBezTo>
                    <a:pt x="14961" y="19644"/>
                    <a:pt x="18371" y="17687"/>
                    <a:pt x="21040" y="16272"/>
                  </a:cubicBezTo>
                  <a:cubicBezTo>
                    <a:pt x="18887" y="10990"/>
                    <a:pt x="17855" y="7043"/>
                    <a:pt x="15477" y="3291"/>
                  </a:cubicBezTo>
                  <a:cubicBezTo>
                    <a:pt x="14603" y="1956"/>
                    <a:pt x="10363" y="0"/>
                    <a:pt x="8569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769;p28"/>
            <p:cNvSpPr/>
            <p:nvPr/>
          </p:nvSpPr>
          <p:spPr>
            <a:xfrm rot="20874884">
              <a:off x="2372262" y="1268166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134"/>
                    <a:pt x="12960" y="14466"/>
                    <a:pt x="21600" y="21600"/>
                  </a:cubicBezTo>
                  <a:cubicBezTo>
                    <a:pt x="12960" y="14466"/>
                    <a:pt x="8640" y="7332"/>
                    <a:pt x="720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770;p28"/>
            <p:cNvSpPr/>
            <p:nvPr/>
          </p:nvSpPr>
          <p:spPr>
            <a:xfrm rot="20874884">
              <a:off x="2356873" y="1201714"/>
              <a:ext cx="14281" cy="4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74" y="7177"/>
                    <a:pt x="12890" y="14368"/>
                    <a:pt x="20903" y="21600"/>
                  </a:cubicBezTo>
                  <a:lnTo>
                    <a:pt x="21600" y="21600"/>
                  </a:lnTo>
                  <a:cubicBezTo>
                    <a:pt x="12890" y="14368"/>
                    <a:pt x="5574" y="7108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771;p28"/>
            <p:cNvSpPr/>
            <p:nvPr/>
          </p:nvSpPr>
          <p:spPr>
            <a:xfrm rot="20874884">
              <a:off x="2344402" y="1418270"/>
              <a:ext cx="43427" cy="57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4678" y="0"/>
                  </a:moveTo>
                  <a:cubicBezTo>
                    <a:pt x="4046" y="0"/>
                    <a:pt x="3459" y="69"/>
                    <a:pt x="3023" y="195"/>
                  </a:cubicBezTo>
                  <a:cubicBezTo>
                    <a:pt x="1502" y="666"/>
                    <a:pt x="-349" y="3032"/>
                    <a:pt x="57" y="4042"/>
                  </a:cubicBezTo>
                  <a:cubicBezTo>
                    <a:pt x="2406" y="9520"/>
                    <a:pt x="4949" y="14986"/>
                    <a:pt x="8396" y="20096"/>
                  </a:cubicBezTo>
                  <a:cubicBezTo>
                    <a:pt x="9044" y="21014"/>
                    <a:pt x="11873" y="21600"/>
                    <a:pt x="14267" y="21600"/>
                  </a:cubicBezTo>
                  <a:cubicBezTo>
                    <a:pt x="15034" y="21600"/>
                    <a:pt x="15757" y="21543"/>
                    <a:pt x="16344" y="21405"/>
                  </a:cubicBezTo>
                  <a:cubicBezTo>
                    <a:pt x="18135" y="20991"/>
                    <a:pt x="19099" y="18362"/>
                    <a:pt x="21251" y="15732"/>
                  </a:cubicBezTo>
                  <a:cubicBezTo>
                    <a:pt x="17172" y="10725"/>
                    <a:pt x="13303" y="5776"/>
                    <a:pt x="8968" y="1148"/>
                  </a:cubicBezTo>
                  <a:cubicBezTo>
                    <a:pt x="8261" y="425"/>
                    <a:pt x="6304" y="0"/>
                    <a:pt x="4678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772;p28"/>
            <p:cNvSpPr/>
            <p:nvPr/>
          </p:nvSpPr>
          <p:spPr>
            <a:xfrm rot="20874884">
              <a:off x="1427757" y="424058"/>
              <a:ext cx="782427" cy="78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2019" y="0"/>
                  </a:moveTo>
                  <a:cubicBezTo>
                    <a:pt x="11815" y="0"/>
                    <a:pt x="11607" y="18"/>
                    <a:pt x="11397" y="51"/>
                  </a:cubicBezTo>
                  <a:cubicBezTo>
                    <a:pt x="10018" y="268"/>
                    <a:pt x="8904" y="989"/>
                    <a:pt x="8243" y="2288"/>
                  </a:cubicBezTo>
                  <a:cubicBezTo>
                    <a:pt x="7567" y="3614"/>
                    <a:pt x="6550" y="4533"/>
                    <a:pt x="5171" y="5080"/>
                  </a:cubicBezTo>
                  <a:cubicBezTo>
                    <a:pt x="4533" y="5336"/>
                    <a:pt x="3907" y="5638"/>
                    <a:pt x="3296" y="5957"/>
                  </a:cubicBezTo>
                  <a:cubicBezTo>
                    <a:pt x="1676" y="6810"/>
                    <a:pt x="1069" y="8787"/>
                    <a:pt x="1875" y="10326"/>
                  </a:cubicBezTo>
                  <a:cubicBezTo>
                    <a:pt x="2037" y="10625"/>
                    <a:pt x="2171" y="10943"/>
                    <a:pt x="2289" y="11260"/>
                  </a:cubicBezTo>
                  <a:cubicBezTo>
                    <a:pt x="2464" y="11718"/>
                    <a:pt x="2448" y="12168"/>
                    <a:pt x="2152" y="12587"/>
                  </a:cubicBezTo>
                  <a:cubicBezTo>
                    <a:pt x="1756" y="13157"/>
                    <a:pt x="1330" y="13711"/>
                    <a:pt x="977" y="14308"/>
                  </a:cubicBezTo>
                  <a:cubicBezTo>
                    <a:pt x="639" y="14890"/>
                    <a:pt x="301" y="15491"/>
                    <a:pt x="97" y="16130"/>
                  </a:cubicBezTo>
                  <a:cubicBezTo>
                    <a:pt x="-248" y="17216"/>
                    <a:pt x="359" y="18305"/>
                    <a:pt x="1426" y="18698"/>
                  </a:cubicBezTo>
                  <a:cubicBezTo>
                    <a:pt x="1730" y="18805"/>
                    <a:pt x="2037" y="18899"/>
                    <a:pt x="2348" y="18988"/>
                  </a:cubicBezTo>
                  <a:cubicBezTo>
                    <a:pt x="3574" y="19341"/>
                    <a:pt x="3627" y="19410"/>
                    <a:pt x="3600" y="20682"/>
                  </a:cubicBezTo>
                  <a:cubicBezTo>
                    <a:pt x="3585" y="21272"/>
                    <a:pt x="3834" y="21600"/>
                    <a:pt x="4281" y="21600"/>
                  </a:cubicBezTo>
                  <a:cubicBezTo>
                    <a:pt x="4410" y="21600"/>
                    <a:pt x="4557" y="21572"/>
                    <a:pt x="4718" y="21515"/>
                  </a:cubicBezTo>
                  <a:cubicBezTo>
                    <a:pt x="5153" y="21365"/>
                    <a:pt x="5571" y="21167"/>
                    <a:pt x="5981" y="20966"/>
                  </a:cubicBezTo>
                  <a:cubicBezTo>
                    <a:pt x="6173" y="20872"/>
                    <a:pt x="6339" y="20713"/>
                    <a:pt x="6574" y="20543"/>
                  </a:cubicBezTo>
                  <a:cubicBezTo>
                    <a:pt x="4887" y="19469"/>
                    <a:pt x="4019" y="17584"/>
                    <a:pt x="4338" y="15901"/>
                  </a:cubicBezTo>
                  <a:cubicBezTo>
                    <a:pt x="4363" y="15766"/>
                    <a:pt x="4401" y="15632"/>
                    <a:pt x="4450" y="15503"/>
                  </a:cubicBezTo>
                  <a:cubicBezTo>
                    <a:pt x="4633" y="15070"/>
                    <a:pt x="4962" y="14827"/>
                    <a:pt x="5393" y="14827"/>
                  </a:cubicBezTo>
                  <a:cubicBezTo>
                    <a:pt x="5458" y="14827"/>
                    <a:pt x="5525" y="14833"/>
                    <a:pt x="5593" y="14844"/>
                  </a:cubicBezTo>
                  <a:cubicBezTo>
                    <a:pt x="6277" y="14956"/>
                    <a:pt x="7030" y="14948"/>
                    <a:pt x="7398" y="15727"/>
                  </a:cubicBezTo>
                  <a:cubicBezTo>
                    <a:pt x="7414" y="15755"/>
                    <a:pt x="7438" y="15782"/>
                    <a:pt x="7464" y="15793"/>
                  </a:cubicBezTo>
                  <a:cubicBezTo>
                    <a:pt x="7682" y="15878"/>
                    <a:pt x="7906" y="15964"/>
                    <a:pt x="8125" y="16045"/>
                  </a:cubicBezTo>
                  <a:cubicBezTo>
                    <a:pt x="8213" y="15812"/>
                    <a:pt x="8309" y="15580"/>
                    <a:pt x="8379" y="15343"/>
                  </a:cubicBezTo>
                  <a:cubicBezTo>
                    <a:pt x="8401" y="15262"/>
                    <a:pt x="8363" y="15157"/>
                    <a:pt x="8336" y="15068"/>
                  </a:cubicBezTo>
                  <a:cubicBezTo>
                    <a:pt x="8141" y="14385"/>
                    <a:pt x="7956" y="13700"/>
                    <a:pt x="7737" y="13025"/>
                  </a:cubicBezTo>
                  <a:cubicBezTo>
                    <a:pt x="7584" y="12560"/>
                    <a:pt x="7457" y="12230"/>
                    <a:pt x="7848" y="11703"/>
                  </a:cubicBezTo>
                  <a:cubicBezTo>
                    <a:pt x="8685" y="10568"/>
                    <a:pt x="9708" y="10074"/>
                    <a:pt x="10988" y="10074"/>
                  </a:cubicBezTo>
                  <a:cubicBezTo>
                    <a:pt x="11147" y="10074"/>
                    <a:pt x="11311" y="10082"/>
                    <a:pt x="11478" y="10097"/>
                  </a:cubicBezTo>
                  <a:cubicBezTo>
                    <a:pt x="12392" y="10182"/>
                    <a:pt x="13314" y="10209"/>
                    <a:pt x="14232" y="10225"/>
                  </a:cubicBezTo>
                  <a:cubicBezTo>
                    <a:pt x="14247" y="10225"/>
                    <a:pt x="14262" y="10225"/>
                    <a:pt x="14277" y="10225"/>
                  </a:cubicBezTo>
                  <a:cubicBezTo>
                    <a:pt x="15172" y="10225"/>
                    <a:pt x="15868" y="9892"/>
                    <a:pt x="16371" y="9050"/>
                  </a:cubicBezTo>
                  <a:cubicBezTo>
                    <a:pt x="16836" y="8271"/>
                    <a:pt x="17536" y="7785"/>
                    <a:pt x="18467" y="7785"/>
                  </a:cubicBezTo>
                  <a:cubicBezTo>
                    <a:pt x="18552" y="7785"/>
                    <a:pt x="18638" y="7789"/>
                    <a:pt x="18726" y="7798"/>
                  </a:cubicBezTo>
                  <a:cubicBezTo>
                    <a:pt x="18829" y="7807"/>
                    <a:pt x="18933" y="7810"/>
                    <a:pt x="19038" y="7810"/>
                  </a:cubicBezTo>
                  <a:cubicBezTo>
                    <a:pt x="19194" y="7810"/>
                    <a:pt x="19351" y="7802"/>
                    <a:pt x="19505" y="7793"/>
                  </a:cubicBezTo>
                  <a:cubicBezTo>
                    <a:pt x="20320" y="7739"/>
                    <a:pt x="21264" y="6778"/>
                    <a:pt x="21313" y="5956"/>
                  </a:cubicBezTo>
                  <a:cubicBezTo>
                    <a:pt x="21352" y="5370"/>
                    <a:pt x="20730" y="4292"/>
                    <a:pt x="20142" y="4079"/>
                  </a:cubicBezTo>
                  <a:cubicBezTo>
                    <a:pt x="19497" y="3842"/>
                    <a:pt x="18825" y="3629"/>
                    <a:pt x="18148" y="3538"/>
                  </a:cubicBezTo>
                  <a:cubicBezTo>
                    <a:pt x="16692" y="3339"/>
                    <a:pt x="15460" y="2808"/>
                    <a:pt x="14653" y="1497"/>
                  </a:cubicBezTo>
                  <a:cubicBezTo>
                    <a:pt x="14584" y="1381"/>
                    <a:pt x="14477" y="1285"/>
                    <a:pt x="14392" y="1177"/>
                  </a:cubicBezTo>
                  <a:cubicBezTo>
                    <a:pt x="13763" y="354"/>
                    <a:pt x="12935" y="0"/>
                    <a:pt x="120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773;p28"/>
            <p:cNvSpPr/>
            <p:nvPr/>
          </p:nvSpPr>
          <p:spPr>
            <a:xfrm rot="20874884">
              <a:off x="2259343" y="1224562"/>
              <a:ext cx="30914" cy="5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88" y="0"/>
                  </a:moveTo>
                  <a:cubicBezTo>
                    <a:pt x="5244" y="0"/>
                    <a:pt x="4943" y="12"/>
                    <a:pt x="4642" y="37"/>
                  </a:cubicBezTo>
                  <a:cubicBezTo>
                    <a:pt x="2665" y="198"/>
                    <a:pt x="0" y="3026"/>
                    <a:pt x="0" y="4681"/>
                  </a:cubicBezTo>
                  <a:cubicBezTo>
                    <a:pt x="0" y="8188"/>
                    <a:pt x="322" y="12029"/>
                    <a:pt x="2773" y="15153"/>
                  </a:cubicBezTo>
                  <a:cubicBezTo>
                    <a:pt x="4836" y="17747"/>
                    <a:pt x="10080" y="19439"/>
                    <a:pt x="13906" y="21600"/>
                  </a:cubicBezTo>
                  <a:cubicBezTo>
                    <a:pt x="16571" y="19155"/>
                    <a:pt x="19128" y="16784"/>
                    <a:pt x="21600" y="14635"/>
                  </a:cubicBezTo>
                  <a:cubicBezTo>
                    <a:pt x="18827" y="9707"/>
                    <a:pt x="17473" y="5693"/>
                    <a:pt x="14293" y="2223"/>
                  </a:cubicBezTo>
                  <a:cubicBezTo>
                    <a:pt x="13132" y="951"/>
                    <a:pt x="8683" y="0"/>
                    <a:pt x="5588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774;p28"/>
            <p:cNvSpPr/>
            <p:nvPr/>
          </p:nvSpPr>
          <p:spPr>
            <a:xfrm rot="20874884">
              <a:off x="2262610" y="1364383"/>
              <a:ext cx="26211" cy="54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11394" y="0"/>
                  </a:moveTo>
                  <a:cubicBezTo>
                    <a:pt x="8496" y="0"/>
                    <a:pt x="2926" y="909"/>
                    <a:pt x="2749" y="1487"/>
                  </a:cubicBezTo>
                  <a:cubicBezTo>
                    <a:pt x="1010" y="7225"/>
                    <a:pt x="103" y="13024"/>
                    <a:pt x="2" y="18835"/>
                  </a:cubicBezTo>
                  <a:cubicBezTo>
                    <a:pt x="-124" y="19769"/>
                    <a:pt x="5043" y="21600"/>
                    <a:pt x="7841" y="21600"/>
                  </a:cubicBezTo>
                  <a:cubicBezTo>
                    <a:pt x="7866" y="21600"/>
                    <a:pt x="7916" y="21600"/>
                    <a:pt x="7941" y="21588"/>
                  </a:cubicBezTo>
                  <a:cubicBezTo>
                    <a:pt x="10739" y="21489"/>
                    <a:pt x="14772" y="19904"/>
                    <a:pt x="15830" y="18491"/>
                  </a:cubicBezTo>
                  <a:cubicBezTo>
                    <a:pt x="18225" y="15174"/>
                    <a:pt x="19283" y="11623"/>
                    <a:pt x="21476" y="6893"/>
                  </a:cubicBezTo>
                  <a:cubicBezTo>
                    <a:pt x="19283" y="5050"/>
                    <a:pt x="16864" y="2212"/>
                    <a:pt x="12932" y="197"/>
                  </a:cubicBezTo>
                  <a:cubicBezTo>
                    <a:pt x="12680" y="61"/>
                    <a:pt x="12100" y="0"/>
                    <a:pt x="11394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775;p28"/>
            <p:cNvSpPr/>
            <p:nvPr/>
          </p:nvSpPr>
          <p:spPr>
            <a:xfrm rot="20874884">
              <a:off x="2118475" y="813729"/>
              <a:ext cx="36689" cy="55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6" h="21600" fill="norm" stroke="1" extrusionOk="0">
                  <a:moveTo>
                    <a:pt x="8831" y="0"/>
                  </a:moveTo>
                  <a:cubicBezTo>
                    <a:pt x="8460" y="0"/>
                    <a:pt x="8072" y="12"/>
                    <a:pt x="7702" y="48"/>
                  </a:cubicBezTo>
                  <a:cubicBezTo>
                    <a:pt x="1215" y="648"/>
                    <a:pt x="-1245" y="5343"/>
                    <a:pt x="592" y="13099"/>
                  </a:cubicBezTo>
                  <a:cubicBezTo>
                    <a:pt x="1586" y="17230"/>
                    <a:pt x="2664" y="21600"/>
                    <a:pt x="9589" y="21600"/>
                  </a:cubicBezTo>
                  <a:cubicBezTo>
                    <a:pt x="10128" y="21600"/>
                    <a:pt x="10718" y="21576"/>
                    <a:pt x="11341" y="21516"/>
                  </a:cubicBezTo>
                  <a:cubicBezTo>
                    <a:pt x="19277" y="20808"/>
                    <a:pt x="20355" y="16401"/>
                    <a:pt x="20052" y="12391"/>
                  </a:cubicBezTo>
                  <a:cubicBezTo>
                    <a:pt x="19698" y="4743"/>
                    <a:pt x="15065" y="0"/>
                    <a:pt x="88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776;p28"/>
            <p:cNvSpPr/>
            <p:nvPr/>
          </p:nvSpPr>
          <p:spPr>
            <a:xfrm rot="20874884">
              <a:off x="2070246" y="907240"/>
              <a:ext cx="76739" cy="8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4" h="21600" fill="norm" stroke="1" extrusionOk="0">
                  <a:moveTo>
                    <a:pt x="4076" y="0"/>
                  </a:moveTo>
                  <a:cubicBezTo>
                    <a:pt x="2833" y="0"/>
                    <a:pt x="1318" y="549"/>
                    <a:pt x="0" y="718"/>
                  </a:cubicBezTo>
                  <a:cubicBezTo>
                    <a:pt x="1021" y="1978"/>
                    <a:pt x="1820" y="3608"/>
                    <a:pt x="3137" y="4488"/>
                  </a:cubicBezTo>
                  <a:cubicBezTo>
                    <a:pt x="6654" y="6861"/>
                    <a:pt x="10392" y="8895"/>
                    <a:pt x="14650" y="11486"/>
                  </a:cubicBezTo>
                  <a:cubicBezTo>
                    <a:pt x="12196" y="13746"/>
                    <a:pt x="10343" y="15183"/>
                    <a:pt x="8836" y="16918"/>
                  </a:cubicBezTo>
                  <a:cubicBezTo>
                    <a:pt x="8161" y="17661"/>
                    <a:pt x="7708" y="19259"/>
                    <a:pt x="8087" y="20026"/>
                  </a:cubicBezTo>
                  <a:cubicBezTo>
                    <a:pt x="8383" y="20744"/>
                    <a:pt x="9939" y="21600"/>
                    <a:pt x="10639" y="21600"/>
                  </a:cubicBezTo>
                  <a:cubicBezTo>
                    <a:pt x="10738" y="21600"/>
                    <a:pt x="10821" y="21584"/>
                    <a:pt x="10878" y="21552"/>
                  </a:cubicBezTo>
                  <a:cubicBezTo>
                    <a:pt x="13892" y="19655"/>
                    <a:pt x="17334" y="17919"/>
                    <a:pt x="19401" y="15223"/>
                  </a:cubicBezTo>
                  <a:cubicBezTo>
                    <a:pt x="21600" y="12374"/>
                    <a:pt x="20464" y="8701"/>
                    <a:pt x="17376" y="6675"/>
                  </a:cubicBezTo>
                  <a:cubicBezTo>
                    <a:pt x="13563" y="4197"/>
                    <a:pt x="9404" y="2050"/>
                    <a:pt x="5171" y="194"/>
                  </a:cubicBezTo>
                  <a:cubicBezTo>
                    <a:pt x="4842" y="57"/>
                    <a:pt x="4472" y="0"/>
                    <a:pt x="40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777;p28"/>
            <p:cNvSpPr/>
            <p:nvPr/>
          </p:nvSpPr>
          <p:spPr>
            <a:xfrm rot="20874884">
              <a:off x="2219412" y="1457704"/>
              <a:ext cx="34821" cy="6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46" y="0"/>
                  </a:moveTo>
                  <a:cubicBezTo>
                    <a:pt x="4713" y="1943"/>
                    <a:pt x="2099" y="3876"/>
                    <a:pt x="0" y="5496"/>
                  </a:cubicBezTo>
                  <a:cubicBezTo>
                    <a:pt x="2271" y="10393"/>
                    <a:pt x="3320" y="14308"/>
                    <a:pt x="6220" y="17861"/>
                  </a:cubicBezTo>
                  <a:cubicBezTo>
                    <a:pt x="7518" y="19519"/>
                    <a:pt x="12498" y="20383"/>
                    <a:pt x="15818" y="21600"/>
                  </a:cubicBezTo>
                  <a:cubicBezTo>
                    <a:pt x="17822" y="19706"/>
                    <a:pt x="21600" y="17763"/>
                    <a:pt x="21600" y="15879"/>
                  </a:cubicBezTo>
                  <a:cubicBezTo>
                    <a:pt x="21505" y="12189"/>
                    <a:pt x="20360" y="8322"/>
                    <a:pt x="17746" y="4946"/>
                  </a:cubicBezTo>
                  <a:cubicBezTo>
                    <a:pt x="16181" y="2924"/>
                    <a:pt x="10914" y="1619"/>
                    <a:pt x="7346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778;p28"/>
            <p:cNvSpPr/>
            <p:nvPr/>
          </p:nvSpPr>
          <p:spPr>
            <a:xfrm rot="20874884">
              <a:off x="2076551" y="1009018"/>
              <a:ext cx="78665" cy="9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8529" y="5149"/>
                  </a:moveTo>
                  <a:cubicBezTo>
                    <a:pt x="9777" y="6288"/>
                    <a:pt x="11638" y="7264"/>
                    <a:pt x="12126" y="8610"/>
                  </a:cubicBezTo>
                  <a:cubicBezTo>
                    <a:pt x="12730" y="10405"/>
                    <a:pt x="12424" y="12520"/>
                    <a:pt x="12126" y="14450"/>
                  </a:cubicBezTo>
                  <a:cubicBezTo>
                    <a:pt x="12060" y="14877"/>
                    <a:pt x="10513" y="15589"/>
                    <a:pt x="9860" y="15589"/>
                  </a:cubicBezTo>
                  <a:cubicBezTo>
                    <a:pt x="9777" y="15589"/>
                    <a:pt x="9711" y="15575"/>
                    <a:pt x="9662" y="15554"/>
                  </a:cubicBezTo>
                  <a:cubicBezTo>
                    <a:pt x="8487" y="14906"/>
                    <a:pt x="7048" y="13887"/>
                    <a:pt x="6858" y="12847"/>
                  </a:cubicBezTo>
                  <a:cubicBezTo>
                    <a:pt x="6403" y="10626"/>
                    <a:pt x="6701" y="8311"/>
                    <a:pt x="6701" y="6025"/>
                  </a:cubicBezTo>
                  <a:lnTo>
                    <a:pt x="8529" y="5149"/>
                  </a:lnTo>
                  <a:close/>
                  <a:moveTo>
                    <a:pt x="10150" y="0"/>
                  </a:moveTo>
                  <a:cubicBezTo>
                    <a:pt x="8231" y="0"/>
                    <a:pt x="6354" y="591"/>
                    <a:pt x="5155" y="1780"/>
                  </a:cubicBezTo>
                  <a:cubicBezTo>
                    <a:pt x="2037" y="4786"/>
                    <a:pt x="-452" y="8083"/>
                    <a:pt x="69" y="12548"/>
                  </a:cubicBezTo>
                  <a:cubicBezTo>
                    <a:pt x="706" y="17690"/>
                    <a:pt x="4857" y="21600"/>
                    <a:pt x="10191" y="21600"/>
                  </a:cubicBezTo>
                  <a:cubicBezTo>
                    <a:pt x="10282" y="21600"/>
                    <a:pt x="10365" y="21600"/>
                    <a:pt x="10456" y="21600"/>
                  </a:cubicBezTo>
                  <a:cubicBezTo>
                    <a:pt x="15847" y="21472"/>
                    <a:pt x="20164" y="17256"/>
                    <a:pt x="21148" y="11708"/>
                  </a:cubicBezTo>
                  <a:cubicBezTo>
                    <a:pt x="19478" y="8567"/>
                    <a:pt x="18229" y="5206"/>
                    <a:pt x="15988" y="2436"/>
                  </a:cubicBezTo>
                  <a:cubicBezTo>
                    <a:pt x="14681" y="812"/>
                    <a:pt x="12391" y="0"/>
                    <a:pt x="101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779;p28"/>
            <p:cNvSpPr/>
            <p:nvPr/>
          </p:nvSpPr>
          <p:spPr>
            <a:xfrm rot="20874884">
              <a:off x="2151703" y="1385870"/>
              <a:ext cx="29913" cy="6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10502" y="0"/>
                  </a:moveTo>
                  <a:cubicBezTo>
                    <a:pt x="7950" y="0"/>
                    <a:pt x="5575" y="872"/>
                    <a:pt x="4651" y="2604"/>
                  </a:cubicBezTo>
                  <a:cubicBezTo>
                    <a:pt x="1924" y="7491"/>
                    <a:pt x="802" y="12613"/>
                    <a:pt x="10" y="17704"/>
                  </a:cubicBezTo>
                  <a:cubicBezTo>
                    <a:pt x="-210" y="18996"/>
                    <a:pt x="3331" y="21557"/>
                    <a:pt x="5245" y="21600"/>
                  </a:cubicBezTo>
                  <a:cubicBezTo>
                    <a:pt x="8566" y="21600"/>
                    <a:pt x="13625" y="20567"/>
                    <a:pt x="15011" y="19178"/>
                  </a:cubicBezTo>
                  <a:cubicBezTo>
                    <a:pt x="18157" y="16326"/>
                    <a:pt x="19366" y="12969"/>
                    <a:pt x="21390" y="9761"/>
                  </a:cubicBezTo>
                  <a:cubicBezTo>
                    <a:pt x="19982" y="7092"/>
                    <a:pt x="19476" y="4434"/>
                    <a:pt x="17167" y="2314"/>
                  </a:cubicBezTo>
                  <a:cubicBezTo>
                    <a:pt x="15451" y="764"/>
                    <a:pt x="12900" y="0"/>
                    <a:pt x="10502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780;p28"/>
            <p:cNvSpPr/>
            <p:nvPr/>
          </p:nvSpPr>
          <p:spPr>
            <a:xfrm rot="20874884">
              <a:off x="2105749" y="1485967"/>
              <a:ext cx="29714" cy="7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74" y="0"/>
                  </a:moveTo>
                  <a:cubicBezTo>
                    <a:pt x="10084" y="0"/>
                    <a:pt x="10017" y="9"/>
                    <a:pt x="9928" y="9"/>
                  </a:cubicBezTo>
                  <a:cubicBezTo>
                    <a:pt x="7043" y="134"/>
                    <a:pt x="3175" y="1810"/>
                    <a:pt x="2147" y="3068"/>
                  </a:cubicBezTo>
                  <a:cubicBezTo>
                    <a:pt x="514" y="5199"/>
                    <a:pt x="805" y="7527"/>
                    <a:pt x="0" y="10836"/>
                  </a:cubicBezTo>
                  <a:cubicBezTo>
                    <a:pt x="1006" y="13047"/>
                    <a:pt x="1834" y="16276"/>
                    <a:pt x="4293" y="19308"/>
                  </a:cubicBezTo>
                  <a:cubicBezTo>
                    <a:pt x="5299" y="20369"/>
                    <a:pt x="10241" y="21600"/>
                    <a:pt x="13327" y="21600"/>
                  </a:cubicBezTo>
                  <a:cubicBezTo>
                    <a:pt x="13439" y="21600"/>
                    <a:pt x="13528" y="21600"/>
                    <a:pt x="13617" y="21591"/>
                  </a:cubicBezTo>
                  <a:cubicBezTo>
                    <a:pt x="16591" y="21511"/>
                    <a:pt x="21600" y="19709"/>
                    <a:pt x="21600" y="18693"/>
                  </a:cubicBezTo>
                  <a:cubicBezTo>
                    <a:pt x="21533" y="13253"/>
                    <a:pt x="20661" y="7812"/>
                    <a:pt x="18961" y="2426"/>
                  </a:cubicBezTo>
                  <a:cubicBezTo>
                    <a:pt x="18648" y="1418"/>
                    <a:pt x="13193" y="0"/>
                    <a:pt x="101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781;p28"/>
            <p:cNvSpPr/>
            <p:nvPr/>
          </p:nvSpPr>
          <p:spPr>
            <a:xfrm rot="20874884">
              <a:off x="2026359" y="1416639"/>
              <a:ext cx="29838" cy="60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46" h="21600" fill="norm" stroke="1" extrusionOk="0">
                  <a:moveTo>
                    <a:pt x="11960" y="0"/>
                  </a:moveTo>
                  <a:cubicBezTo>
                    <a:pt x="10719" y="0"/>
                    <a:pt x="9262" y="316"/>
                    <a:pt x="7535" y="1035"/>
                  </a:cubicBezTo>
                  <a:cubicBezTo>
                    <a:pt x="-1097" y="4727"/>
                    <a:pt x="-2770" y="16557"/>
                    <a:pt x="4910" y="21600"/>
                  </a:cubicBezTo>
                  <a:cubicBezTo>
                    <a:pt x="12661" y="17657"/>
                    <a:pt x="18830" y="8725"/>
                    <a:pt x="17175" y="3932"/>
                  </a:cubicBezTo>
                  <a:cubicBezTo>
                    <a:pt x="16384" y="1645"/>
                    <a:pt x="14747" y="0"/>
                    <a:pt x="119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782;p28"/>
            <p:cNvSpPr/>
            <p:nvPr/>
          </p:nvSpPr>
          <p:spPr>
            <a:xfrm rot="20874884">
              <a:off x="1893988" y="919073"/>
              <a:ext cx="49634" cy="55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8059" y="0"/>
                  </a:moveTo>
                  <a:cubicBezTo>
                    <a:pt x="3120" y="0"/>
                    <a:pt x="-178" y="3951"/>
                    <a:pt x="7" y="9662"/>
                  </a:cubicBezTo>
                  <a:cubicBezTo>
                    <a:pt x="113" y="16576"/>
                    <a:pt x="4417" y="21600"/>
                    <a:pt x="10192" y="21600"/>
                  </a:cubicBezTo>
                  <a:cubicBezTo>
                    <a:pt x="10311" y="21600"/>
                    <a:pt x="10430" y="21600"/>
                    <a:pt x="10562" y="21600"/>
                  </a:cubicBezTo>
                  <a:cubicBezTo>
                    <a:pt x="16138" y="21431"/>
                    <a:pt x="21303" y="16348"/>
                    <a:pt x="21369" y="10999"/>
                  </a:cubicBezTo>
                  <a:cubicBezTo>
                    <a:pt x="21422" y="5361"/>
                    <a:pt x="15171" y="108"/>
                    <a:pt x="8258" y="0"/>
                  </a:cubicBezTo>
                  <a:cubicBezTo>
                    <a:pt x="8192" y="0"/>
                    <a:pt x="8126" y="0"/>
                    <a:pt x="80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783;p28"/>
            <p:cNvSpPr/>
            <p:nvPr/>
          </p:nvSpPr>
          <p:spPr>
            <a:xfrm rot="20874884">
              <a:off x="1844053" y="1075228"/>
              <a:ext cx="95057" cy="8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9202" y="0"/>
                  </a:moveTo>
                  <a:cubicBezTo>
                    <a:pt x="3510" y="0"/>
                    <a:pt x="0" y="4001"/>
                    <a:pt x="0" y="10419"/>
                  </a:cubicBezTo>
                  <a:cubicBezTo>
                    <a:pt x="0" y="17659"/>
                    <a:pt x="3412" y="21600"/>
                    <a:pt x="9716" y="21600"/>
                  </a:cubicBezTo>
                  <a:cubicBezTo>
                    <a:pt x="9771" y="21600"/>
                    <a:pt x="9820" y="21600"/>
                    <a:pt x="9876" y="21600"/>
                  </a:cubicBezTo>
                  <a:cubicBezTo>
                    <a:pt x="15964" y="21562"/>
                    <a:pt x="21600" y="16134"/>
                    <a:pt x="21475" y="10419"/>
                  </a:cubicBezTo>
                  <a:cubicBezTo>
                    <a:pt x="21350" y="4537"/>
                    <a:pt x="16124" y="30"/>
                    <a:pt x="9341" y="0"/>
                  </a:cubicBezTo>
                  <a:cubicBezTo>
                    <a:pt x="9292" y="0"/>
                    <a:pt x="9250" y="0"/>
                    <a:pt x="92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784;p28"/>
            <p:cNvSpPr/>
            <p:nvPr/>
          </p:nvSpPr>
          <p:spPr>
            <a:xfrm rot="20874884">
              <a:off x="1474693" y="1510694"/>
              <a:ext cx="556913" cy="49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fill="norm" stroke="1" extrusionOk="0">
                  <a:moveTo>
                    <a:pt x="9460" y="5974"/>
                  </a:moveTo>
                  <a:cubicBezTo>
                    <a:pt x="9673" y="5974"/>
                    <a:pt x="9852" y="6248"/>
                    <a:pt x="9824" y="6604"/>
                  </a:cubicBezTo>
                  <a:lnTo>
                    <a:pt x="9825" y="6604"/>
                  </a:lnTo>
                  <a:cubicBezTo>
                    <a:pt x="9780" y="7223"/>
                    <a:pt x="8759" y="8333"/>
                    <a:pt x="8210" y="8360"/>
                  </a:cubicBezTo>
                  <a:cubicBezTo>
                    <a:pt x="8202" y="8360"/>
                    <a:pt x="8192" y="8361"/>
                    <a:pt x="8184" y="8361"/>
                  </a:cubicBezTo>
                  <a:cubicBezTo>
                    <a:pt x="7795" y="8361"/>
                    <a:pt x="7550" y="7985"/>
                    <a:pt x="7796" y="7646"/>
                  </a:cubicBezTo>
                  <a:cubicBezTo>
                    <a:pt x="8231" y="7068"/>
                    <a:pt x="8717" y="6539"/>
                    <a:pt x="9244" y="6070"/>
                  </a:cubicBezTo>
                  <a:cubicBezTo>
                    <a:pt x="9316" y="6004"/>
                    <a:pt x="9390" y="5974"/>
                    <a:pt x="9460" y="5974"/>
                  </a:cubicBezTo>
                  <a:close/>
                  <a:moveTo>
                    <a:pt x="12145" y="7527"/>
                  </a:moveTo>
                  <a:cubicBezTo>
                    <a:pt x="12215" y="7527"/>
                    <a:pt x="12278" y="7541"/>
                    <a:pt x="12312" y="7572"/>
                  </a:cubicBezTo>
                  <a:cubicBezTo>
                    <a:pt x="12431" y="7683"/>
                    <a:pt x="12550" y="7987"/>
                    <a:pt x="12503" y="8117"/>
                  </a:cubicBezTo>
                  <a:lnTo>
                    <a:pt x="12503" y="8116"/>
                  </a:lnTo>
                  <a:cubicBezTo>
                    <a:pt x="12193" y="8907"/>
                    <a:pt x="11845" y="9677"/>
                    <a:pt x="11464" y="10426"/>
                  </a:cubicBezTo>
                  <a:cubicBezTo>
                    <a:pt x="11402" y="10546"/>
                    <a:pt x="11179" y="10634"/>
                    <a:pt x="11012" y="10634"/>
                  </a:cubicBezTo>
                  <a:cubicBezTo>
                    <a:pt x="10972" y="10634"/>
                    <a:pt x="10937" y="10629"/>
                    <a:pt x="10907" y="10618"/>
                  </a:cubicBezTo>
                  <a:cubicBezTo>
                    <a:pt x="10752" y="10568"/>
                    <a:pt x="10666" y="10275"/>
                    <a:pt x="10474" y="9979"/>
                  </a:cubicBezTo>
                  <a:cubicBezTo>
                    <a:pt x="10939" y="9172"/>
                    <a:pt x="11377" y="8384"/>
                    <a:pt x="11853" y="7626"/>
                  </a:cubicBezTo>
                  <a:cubicBezTo>
                    <a:pt x="11893" y="7565"/>
                    <a:pt x="12028" y="7527"/>
                    <a:pt x="12145" y="7527"/>
                  </a:cubicBezTo>
                  <a:close/>
                  <a:moveTo>
                    <a:pt x="16242" y="9172"/>
                  </a:moveTo>
                  <a:cubicBezTo>
                    <a:pt x="16395" y="9408"/>
                    <a:pt x="16555" y="9636"/>
                    <a:pt x="16685" y="9887"/>
                  </a:cubicBezTo>
                  <a:cubicBezTo>
                    <a:pt x="16738" y="9986"/>
                    <a:pt x="16723" y="10128"/>
                    <a:pt x="16750" y="10381"/>
                  </a:cubicBezTo>
                  <a:cubicBezTo>
                    <a:pt x="16685" y="10663"/>
                    <a:pt x="16648" y="11097"/>
                    <a:pt x="16472" y="11451"/>
                  </a:cubicBezTo>
                  <a:cubicBezTo>
                    <a:pt x="16389" y="11620"/>
                    <a:pt x="16104" y="11786"/>
                    <a:pt x="15914" y="11786"/>
                  </a:cubicBezTo>
                  <a:cubicBezTo>
                    <a:pt x="15890" y="11786"/>
                    <a:pt x="15868" y="11784"/>
                    <a:pt x="15847" y="11778"/>
                  </a:cubicBezTo>
                  <a:cubicBezTo>
                    <a:pt x="15684" y="11729"/>
                    <a:pt x="15504" y="11345"/>
                    <a:pt x="15508" y="11115"/>
                  </a:cubicBezTo>
                  <a:cubicBezTo>
                    <a:pt x="15514" y="10679"/>
                    <a:pt x="15607" y="10233"/>
                    <a:pt x="15749" y="9825"/>
                  </a:cubicBezTo>
                  <a:cubicBezTo>
                    <a:pt x="15838" y="9575"/>
                    <a:pt x="16073" y="9389"/>
                    <a:pt x="16242" y="9172"/>
                  </a:cubicBezTo>
                  <a:close/>
                  <a:moveTo>
                    <a:pt x="6628" y="10024"/>
                  </a:moveTo>
                  <a:cubicBezTo>
                    <a:pt x="6688" y="10024"/>
                    <a:pt x="6743" y="10034"/>
                    <a:pt x="6785" y="10055"/>
                  </a:cubicBezTo>
                  <a:cubicBezTo>
                    <a:pt x="6915" y="10117"/>
                    <a:pt x="6980" y="10339"/>
                    <a:pt x="7144" y="10612"/>
                  </a:cubicBezTo>
                  <a:lnTo>
                    <a:pt x="7145" y="10611"/>
                  </a:lnTo>
                  <a:cubicBezTo>
                    <a:pt x="6713" y="11306"/>
                    <a:pt x="6303" y="11995"/>
                    <a:pt x="5848" y="12642"/>
                  </a:cubicBezTo>
                  <a:cubicBezTo>
                    <a:pt x="5809" y="12701"/>
                    <a:pt x="5691" y="12731"/>
                    <a:pt x="5576" y="12731"/>
                  </a:cubicBezTo>
                  <a:cubicBezTo>
                    <a:pt x="5474" y="12731"/>
                    <a:pt x="5373" y="12708"/>
                    <a:pt x="5329" y="12662"/>
                  </a:cubicBezTo>
                  <a:cubicBezTo>
                    <a:pt x="5204" y="12531"/>
                    <a:pt x="5105" y="12171"/>
                    <a:pt x="5177" y="12034"/>
                  </a:cubicBezTo>
                  <a:cubicBezTo>
                    <a:pt x="5520" y="11376"/>
                    <a:pt x="5914" y="10749"/>
                    <a:pt x="6318" y="10140"/>
                  </a:cubicBezTo>
                  <a:cubicBezTo>
                    <a:pt x="6371" y="10066"/>
                    <a:pt x="6507" y="10024"/>
                    <a:pt x="6628" y="10024"/>
                  </a:cubicBezTo>
                  <a:close/>
                  <a:moveTo>
                    <a:pt x="9868" y="11426"/>
                  </a:moveTo>
                  <a:cubicBezTo>
                    <a:pt x="9887" y="11426"/>
                    <a:pt x="9905" y="11427"/>
                    <a:pt x="9922" y="11430"/>
                  </a:cubicBezTo>
                  <a:cubicBezTo>
                    <a:pt x="10059" y="11456"/>
                    <a:pt x="10156" y="11773"/>
                    <a:pt x="10294" y="11989"/>
                  </a:cubicBezTo>
                  <a:cubicBezTo>
                    <a:pt x="10054" y="12758"/>
                    <a:pt x="9868" y="13496"/>
                    <a:pt x="9576" y="14180"/>
                  </a:cubicBezTo>
                  <a:cubicBezTo>
                    <a:pt x="9490" y="14386"/>
                    <a:pt x="9128" y="14446"/>
                    <a:pt x="8893" y="14571"/>
                  </a:cubicBezTo>
                  <a:cubicBezTo>
                    <a:pt x="8790" y="14304"/>
                    <a:pt x="8556" y="13988"/>
                    <a:pt x="8615" y="13771"/>
                  </a:cubicBezTo>
                  <a:cubicBezTo>
                    <a:pt x="8797" y="13063"/>
                    <a:pt x="9058" y="12374"/>
                    <a:pt x="9348" y="11716"/>
                  </a:cubicBezTo>
                  <a:cubicBezTo>
                    <a:pt x="9417" y="11559"/>
                    <a:pt x="9685" y="11426"/>
                    <a:pt x="9868" y="11426"/>
                  </a:cubicBezTo>
                  <a:close/>
                  <a:moveTo>
                    <a:pt x="3137" y="12657"/>
                  </a:moveTo>
                  <a:cubicBezTo>
                    <a:pt x="3167" y="12657"/>
                    <a:pt x="3194" y="12661"/>
                    <a:pt x="3216" y="12670"/>
                  </a:cubicBezTo>
                  <a:cubicBezTo>
                    <a:pt x="3324" y="12727"/>
                    <a:pt x="3368" y="12976"/>
                    <a:pt x="3500" y="13274"/>
                  </a:cubicBezTo>
                  <a:cubicBezTo>
                    <a:pt x="3116" y="13849"/>
                    <a:pt x="2755" y="14440"/>
                    <a:pt x="2345" y="14985"/>
                  </a:cubicBezTo>
                  <a:cubicBezTo>
                    <a:pt x="2293" y="15054"/>
                    <a:pt x="2173" y="15060"/>
                    <a:pt x="2048" y="15060"/>
                  </a:cubicBezTo>
                  <a:cubicBezTo>
                    <a:pt x="2025" y="15060"/>
                    <a:pt x="2000" y="15060"/>
                    <a:pt x="1976" y="15060"/>
                  </a:cubicBezTo>
                  <a:cubicBezTo>
                    <a:pt x="1923" y="15060"/>
                    <a:pt x="1869" y="15060"/>
                    <a:pt x="1820" y="15067"/>
                  </a:cubicBezTo>
                  <a:cubicBezTo>
                    <a:pt x="1811" y="14862"/>
                    <a:pt x="1722" y="14606"/>
                    <a:pt x="1793" y="14464"/>
                  </a:cubicBezTo>
                  <a:cubicBezTo>
                    <a:pt x="2097" y="13898"/>
                    <a:pt x="2427" y="13353"/>
                    <a:pt x="2784" y="12826"/>
                  </a:cubicBezTo>
                  <a:cubicBezTo>
                    <a:pt x="2845" y="12731"/>
                    <a:pt x="3015" y="12657"/>
                    <a:pt x="3137" y="12657"/>
                  </a:cubicBezTo>
                  <a:close/>
                  <a:moveTo>
                    <a:pt x="13783" y="12498"/>
                  </a:moveTo>
                  <a:cubicBezTo>
                    <a:pt x="13913" y="12728"/>
                    <a:pt x="14050" y="12959"/>
                    <a:pt x="14158" y="13194"/>
                  </a:cubicBezTo>
                  <a:cubicBezTo>
                    <a:pt x="14196" y="13274"/>
                    <a:pt x="14164" y="13392"/>
                    <a:pt x="14164" y="13492"/>
                  </a:cubicBezTo>
                  <a:cubicBezTo>
                    <a:pt x="14186" y="13492"/>
                    <a:pt x="14208" y="13496"/>
                    <a:pt x="14230" y="13504"/>
                  </a:cubicBezTo>
                  <a:lnTo>
                    <a:pt x="14231" y="13502"/>
                  </a:lnTo>
                  <a:cubicBezTo>
                    <a:pt x="14099" y="14074"/>
                    <a:pt x="14033" y="14675"/>
                    <a:pt x="13815" y="15198"/>
                  </a:cubicBezTo>
                  <a:cubicBezTo>
                    <a:pt x="13710" y="15459"/>
                    <a:pt x="13344" y="15584"/>
                    <a:pt x="13093" y="15769"/>
                  </a:cubicBezTo>
                  <a:cubicBezTo>
                    <a:pt x="12973" y="15465"/>
                    <a:pt x="12726" y="15136"/>
                    <a:pt x="12765" y="14850"/>
                  </a:cubicBezTo>
                  <a:cubicBezTo>
                    <a:pt x="12846" y="14230"/>
                    <a:pt x="13032" y="13608"/>
                    <a:pt x="13251" y="13020"/>
                  </a:cubicBezTo>
                  <a:cubicBezTo>
                    <a:pt x="13328" y="12803"/>
                    <a:pt x="13601" y="12672"/>
                    <a:pt x="13783" y="12498"/>
                  </a:cubicBezTo>
                  <a:close/>
                  <a:moveTo>
                    <a:pt x="17865" y="13099"/>
                  </a:moveTo>
                  <a:cubicBezTo>
                    <a:pt x="18013" y="13342"/>
                    <a:pt x="18178" y="13584"/>
                    <a:pt x="18309" y="13839"/>
                  </a:cubicBezTo>
                  <a:cubicBezTo>
                    <a:pt x="18357" y="13937"/>
                    <a:pt x="18331" y="14081"/>
                    <a:pt x="18341" y="14291"/>
                  </a:cubicBezTo>
                  <a:cubicBezTo>
                    <a:pt x="18286" y="14644"/>
                    <a:pt x="18286" y="15122"/>
                    <a:pt x="18128" y="15508"/>
                  </a:cubicBezTo>
                  <a:cubicBezTo>
                    <a:pt x="18007" y="15812"/>
                    <a:pt x="17691" y="16197"/>
                    <a:pt x="17450" y="16204"/>
                  </a:cubicBezTo>
                  <a:cubicBezTo>
                    <a:pt x="17443" y="16204"/>
                    <a:pt x="17435" y="16204"/>
                    <a:pt x="17428" y="16204"/>
                  </a:cubicBezTo>
                  <a:cubicBezTo>
                    <a:pt x="17011" y="16204"/>
                    <a:pt x="16954" y="15723"/>
                    <a:pt x="17014" y="15316"/>
                  </a:cubicBezTo>
                  <a:cubicBezTo>
                    <a:pt x="17089" y="14782"/>
                    <a:pt x="17177" y="14235"/>
                    <a:pt x="17341" y="13734"/>
                  </a:cubicBezTo>
                  <a:cubicBezTo>
                    <a:pt x="17418" y="13484"/>
                    <a:pt x="17685" y="13305"/>
                    <a:pt x="17865" y="13099"/>
                  </a:cubicBezTo>
                  <a:close/>
                  <a:moveTo>
                    <a:pt x="4998" y="14816"/>
                  </a:moveTo>
                  <a:cubicBezTo>
                    <a:pt x="5117" y="14816"/>
                    <a:pt x="5474" y="14983"/>
                    <a:pt x="5520" y="15125"/>
                  </a:cubicBezTo>
                  <a:cubicBezTo>
                    <a:pt x="5657" y="15539"/>
                    <a:pt x="4745" y="16726"/>
                    <a:pt x="4181" y="16737"/>
                  </a:cubicBezTo>
                  <a:lnTo>
                    <a:pt x="4182" y="16736"/>
                  </a:lnTo>
                  <a:cubicBezTo>
                    <a:pt x="4132" y="16594"/>
                    <a:pt x="3947" y="16307"/>
                    <a:pt x="4007" y="16197"/>
                  </a:cubicBezTo>
                  <a:cubicBezTo>
                    <a:pt x="4283" y="15704"/>
                    <a:pt x="4603" y="15245"/>
                    <a:pt x="4963" y="14827"/>
                  </a:cubicBezTo>
                  <a:cubicBezTo>
                    <a:pt x="4969" y="14820"/>
                    <a:pt x="4981" y="14816"/>
                    <a:pt x="4998" y="14816"/>
                  </a:cubicBezTo>
                  <a:close/>
                  <a:moveTo>
                    <a:pt x="10344" y="16747"/>
                  </a:moveTo>
                  <a:cubicBezTo>
                    <a:pt x="10365" y="16747"/>
                    <a:pt x="10387" y="16749"/>
                    <a:pt x="10405" y="16756"/>
                  </a:cubicBezTo>
                  <a:cubicBezTo>
                    <a:pt x="10541" y="16793"/>
                    <a:pt x="10747" y="17097"/>
                    <a:pt x="10715" y="17214"/>
                  </a:cubicBezTo>
                  <a:lnTo>
                    <a:pt x="10716" y="17212"/>
                  </a:lnTo>
                  <a:cubicBezTo>
                    <a:pt x="10584" y="17742"/>
                    <a:pt x="10397" y="18249"/>
                    <a:pt x="10179" y="18741"/>
                  </a:cubicBezTo>
                  <a:cubicBezTo>
                    <a:pt x="10142" y="18826"/>
                    <a:pt x="9970" y="18890"/>
                    <a:pt x="9838" y="18890"/>
                  </a:cubicBezTo>
                  <a:cubicBezTo>
                    <a:pt x="9797" y="18890"/>
                    <a:pt x="9760" y="18883"/>
                    <a:pt x="9732" y="18869"/>
                  </a:cubicBezTo>
                  <a:cubicBezTo>
                    <a:pt x="9616" y="18821"/>
                    <a:pt x="9567" y="18573"/>
                    <a:pt x="9474" y="18379"/>
                  </a:cubicBezTo>
                  <a:cubicBezTo>
                    <a:pt x="9627" y="17901"/>
                    <a:pt x="9743" y="17425"/>
                    <a:pt x="9933" y="16996"/>
                  </a:cubicBezTo>
                  <a:cubicBezTo>
                    <a:pt x="9986" y="16867"/>
                    <a:pt x="10198" y="16747"/>
                    <a:pt x="10344" y="16747"/>
                  </a:cubicBezTo>
                  <a:close/>
                  <a:moveTo>
                    <a:pt x="15488" y="17517"/>
                  </a:moveTo>
                  <a:cubicBezTo>
                    <a:pt x="15493" y="17517"/>
                    <a:pt x="15499" y="17518"/>
                    <a:pt x="15504" y="17518"/>
                  </a:cubicBezTo>
                  <a:cubicBezTo>
                    <a:pt x="15647" y="17543"/>
                    <a:pt x="15893" y="17747"/>
                    <a:pt x="15875" y="17835"/>
                  </a:cubicBezTo>
                  <a:lnTo>
                    <a:pt x="15877" y="17834"/>
                  </a:lnTo>
                  <a:cubicBezTo>
                    <a:pt x="15778" y="18542"/>
                    <a:pt x="15644" y="19242"/>
                    <a:pt x="15476" y="19932"/>
                  </a:cubicBezTo>
                  <a:cubicBezTo>
                    <a:pt x="15458" y="20005"/>
                    <a:pt x="15253" y="20089"/>
                    <a:pt x="15117" y="20089"/>
                  </a:cubicBezTo>
                  <a:cubicBezTo>
                    <a:pt x="15080" y="20089"/>
                    <a:pt x="15048" y="20082"/>
                    <a:pt x="15028" y="20069"/>
                  </a:cubicBezTo>
                  <a:cubicBezTo>
                    <a:pt x="14869" y="19963"/>
                    <a:pt x="14776" y="19721"/>
                    <a:pt x="14662" y="19548"/>
                  </a:cubicBezTo>
                  <a:cubicBezTo>
                    <a:pt x="14842" y="18914"/>
                    <a:pt x="14990" y="18344"/>
                    <a:pt x="15176" y="17792"/>
                  </a:cubicBezTo>
                  <a:cubicBezTo>
                    <a:pt x="15217" y="17674"/>
                    <a:pt x="15390" y="17517"/>
                    <a:pt x="15488" y="17517"/>
                  </a:cubicBezTo>
                  <a:close/>
                  <a:moveTo>
                    <a:pt x="19523" y="17853"/>
                  </a:moveTo>
                  <a:cubicBezTo>
                    <a:pt x="19634" y="17853"/>
                    <a:pt x="19754" y="17876"/>
                    <a:pt x="19791" y="17927"/>
                  </a:cubicBezTo>
                  <a:cubicBezTo>
                    <a:pt x="19922" y="18126"/>
                    <a:pt x="19949" y="18417"/>
                    <a:pt x="20042" y="18727"/>
                  </a:cubicBezTo>
                  <a:cubicBezTo>
                    <a:pt x="19888" y="19100"/>
                    <a:pt x="19763" y="19496"/>
                    <a:pt x="19560" y="19832"/>
                  </a:cubicBezTo>
                  <a:cubicBezTo>
                    <a:pt x="19478" y="19967"/>
                    <a:pt x="19250" y="20103"/>
                    <a:pt x="19111" y="20103"/>
                  </a:cubicBezTo>
                  <a:cubicBezTo>
                    <a:pt x="19083" y="20103"/>
                    <a:pt x="19059" y="20097"/>
                    <a:pt x="19041" y="20086"/>
                  </a:cubicBezTo>
                  <a:cubicBezTo>
                    <a:pt x="18894" y="20012"/>
                    <a:pt x="18747" y="19664"/>
                    <a:pt x="18785" y="19491"/>
                  </a:cubicBezTo>
                  <a:cubicBezTo>
                    <a:pt x="18906" y="18944"/>
                    <a:pt x="19096" y="18417"/>
                    <a:pt x="19304" y="17910"/>
                  </a:cubicBezTo>
                  <a:cubicBezTo>
                    <a:pt x="19321" y="17873"/>
                    <a:pt x="19418" y="17853"/>
                    <a:pt x="19523" y="17853"/>
                  </a:cubicBezTo>
                  <a:close/>
                  <a:moveTo>
                    <a:pt x="9474" y="0"/>
                  </a:moveTo>
                  <a:cubicBezTo>
                    <a:pt x="6949" y="5373"/>
                    <a:pt x="3657" y="10066"/>
                    <a:pt x="0" y="14540"/>
                  </a:cubicBezTo>
                  <a:cubicBezTo>
                    <a:pt x="1289" y="15302"/>
                    <a:pt x="2508" y="16159"/>
                    <a:pt x="3811" y="16767"/>
                  </a:cubicBezTo>
                  <a:cubicBezTo>
                    <a:pt x="5981" y="17790"/>
                    <a:pt x="8217" y="18647"/>
                    <a:pt x="10420" y="19596"/>
                  </a:cubicBezTo>
                  <a:cubicBezTo>
                    <a:pt x="13453" y="20918"/>
                    <a:pt x="16636" y="21347"/>
                    <a:pt x="19844" y="21589"/>
                  </a:cubicBezTo>
                  <a:cubicBezTo>
                    <a:pt x="19912" y="21595"/>
                    <a:pt x="19978" y="21600"/>
                    <a:pt x="20039" y="21600"/>
                  </a:cubicBezTo>
                  <a:cubicBezTo>
                    <a:pt x="20244" y="21600"/>
                    <a:pt x="20401" y="21534"/>
                    <a:pt x="20451" y="21165"/>
                  </a:cubicBezTo>
                  <a:cubicBezTo>
                    <a:pt x="20923" y="17617"/>
                    <a:pt x="21557" y="14085"/>
                    <a:pt x="21595" y="10480"/>
                  </a:cubicBezTo>
                  <a:cubicBezTo>
                    <a:pt x="21600" y="10072"/>
                    <a:pt x="21562" y="9662"/>
                    <a:pt x="21540" y="9259"/>
                  </a:cubicBezTo>
                  <a:cubicBezTo>
                    <a:pt x="20518" y="9141"/>
                    <a:pt x="19583" y="9054"/>
                    <a:pt x="18648" y="8930"/>
                  </a:cubicBezTo>
                  <a:cubicBezTo>
                    <a:pt x="15947" y="8583"/>
                    <a:pt x="13679" y="7099"/>
                    <a:pt x="11639" y="5195"/>
                  </a:cubicBezTo>
                  <a:cubicBezTo>
                    <a:pt x="10261" y="3910"/>
                    <a:pt x="9595" y="2098"/>
                    <a:pt x="94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785;p28"/>
            <p:cNvSpPr/>
            <p:nvPr/>
          </p:nvSpPr>
          <p:spPr>
            <a:xfrm rot="20874884">
              <a:off x="1960136" y="1517985"/>
              <a:ext cx="32270" cy="58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3281" y="0"/>
                  </a:moveTo>
                  <a:cubicBezTo>
                    <a:pt x="10719" y="0"/>
                    <a:pt x="5740" y="980"/>
                    <a:pt x="5350" y="1824"/>
                  </a:cubicBezTo>
                  <a:cubicBezTo>
                    <a:pt x="2584" y="6982"/>
                    <a:pt x="780" y="12298"/>
                    <a:pt x="1" y="17670"/>
                  </a:cubicBezTo>
                  <a:cubicBezTo>
                    <a:pt x="-101" y="18953"/>
                    <a:pt x="5084" y="21228"/>
                    <a:pt x="8363" y="21577"/>
                  </a:cubicBezTo>
                  <a:cubicBezTo>
                    <a:pt x="8465" y="21589"/>
                    <a:pt x="8568" y="21600"/>
                    <a:pt x="8670" y="21600"/>
                  </a:cubicBezTo>
                  <a:cubicBezTo>
                    <a:pt x="10924" y="21600"/>
                    <a:pt x="15003" y="19595"/>
                    <a:pt x="16068" y="18120"/>
                  </a:cubicBezTo>
                  <a:cubicBezTo>
                    <a:pt x="18507" y="14730"/>
                    <a:pt x="19450" y="11059"/>
                    <a:pt x="21499" y="6205"/>
                  </a:cubicBezTo>
                  <a:cubicBezTo>
                    <a:pt x="19737" y="4505"/>
                    <a:pt x="17933" y="1869"/>
                    <a:pt x="14572" y="169"/>
                  </a:cubicBezTo>
                  <a:cubicBezTo>
                    <a:pt x="14326" y="45"/>
                    <a:pt x="13855" y="0"/>
                    <a:pt x="132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786;p28"/>
            <p:cNvSpPr/>
            <p:nvPr/>
          </p:nvSpPr>
          <p:spPr>
            <a:xfrm rot="20874884">
              <a:off x="1910355" y="1425776"/>
              <a:ext cx="28220" cy="53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9" h="21600" fill="norm" stroke="1" extrusionOk="0">
                  <a:moveTo>
                    <a:pt x="12309" y="0"/>
                  </a:moveTo>
                  <a:cubicBezTo>
                    <a:pt x="11125" y="0"/>
                    <a:pt x="8145" y="495"/>
                    <a:pt x="6877" y="1077"/>
                  </a:cubicBezTo>
                  <a:cubicBezTo>
                    <a:pt x="980" y="3936"/>
                    <a:pt x="-2211" y="15163"/>
                    <a:pt x="1762" y="18902"/>
                  </a:cubicBezTo>
                  <a:cubicBezTo>
                    <a:pt x="3580" y="20647"/>
                    <a:pt x="5588" y="21600"/>
                    <a:pt x="7511" y="21600"/>
                  </a:cubicBezTo>
                  <a:cubicBezTo>
                    <a:pt x="9371" y="21600"/>
                    <a:pt x="11167" y="20721"/>
                    <a:pt x="12689" y="18803"/>
                  </a:cubicBezTo>
                  <a:cubicBezTo>
                    <a:pt x="15416" y="15386"/>
                    <a:pt x="17085" y="11648"/>
                    <a:pt x="19389" y="7551"/>
                  </a:cubicBezTo>
                  <a:cubicBezTo>
                    <a:pt x="17149" y="5001"/>
                    <a:pt x="15310" y="2401"/>
                    <a:pt x="12795" y="74"/>
                  </a:cubicBezTo>
                  <a:cubicBezTo>
                    <a:pt x="12731" y="25"/>
                    <a:pt x="12562" y="0"/>
                    <a:pt x="123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787;p28"/>
            <p:cNvSpPr/>
            <p:nvPr/>
          </p:nvSpPr>
          <p:spPr>
            <a:xfrm rot="20874884">
              <a:off x="1992946" y="1865701"/>
              <a:ext cx="32579" cy="5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fill="norm" stroke="1" extrusionOk="0">
                  <a:moveTo>
                    <a:pt x="12353" y="0"/>
                  </a:moveTo>
                  <a:cubicBezTo>
                    <a:pt x="10623" y="0"/>
                    <a:pt x="9012" y="182"/>
                    <a:pt x="8753" y="533"/>
                  </a:cubicBezTo>
                  <a:cubicBezTo>
                    <a:pt x="5273" y="5419"/>
                    <a:pt x="2110" y="10475"/>
                    <a:pt x="101" y="15726"/>
                  </a:cubicBezTo>
                  <a:cubicBezTo>
                    <a:pt x="-535" y="17389"/>
                    <a:pt x="1931" y="20729"/>
                    <a:pt x="4378" y="21444"/>
                  </a:cubicBezTo>
                  <a:cubicBezTo>
                    <a:pt x="4676" y="21548"/>
                    <a:pt x="5074" y="21600"/>
                    <a:pt x="5531" y="21600"/>
                  </a:cubicBezTo>
                  <a:cubicBezTo>
                    <a:pt x="7858" y="21600"/>
                    <a:pt x="11657" y="20287"/>
                    <a:pt x="13030" y="18988"/>
                  </a:cubicBezTo>
                  <a:cubicBezTo>
                    <a:pt x="16411" y="15778"/>
                    <a:pt x="18499" y="11957"/>
                    <a:pt x="21065" y="8396"/>
                  </a:cubicBezTo>
                  <a:cubicBezTo>
                    <a:pt x="19514" y="5419"/>
                    <a:pt x="19056" y="2612"/>
                    <a:pt x="16868" y="715"/>
                  </a:cubicBezTo>
                  <a:cubicBezTo>
                    <a:pt x="16252" y="221"/>
                    <a:pt x="14223" y="0"/>
                    <a:pt x="1235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788;p28"/>
            <p:cNvSpPr/>
            <p:nvPr/>
          </p:nvSpPr>
          <p:spPr>
            <a:xfrm rot="20874884">
              <a:off x="550358" y="1958335"/>
              <a:ext cx="1534348" cy="52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7" y="0"/>
                  </a:moveTo>
                  <a:cubicBezTo>
                    <a:pt x="13881" y="290"/>
                    <a:pt x="13802" y="612"/>
                    <a:pt x="13707" y="884"/>
                  </a:cubicBezTo>
                  <a:cubicBezTo>
                    <a:pt x="12758" y="3573"/>
                    <a:pt x="11791" y="6200"/>
                    <a:pt x="10632" y="8150"/>
                  </a:cubicBezTo>
                  <a:cubicBezTo>
                    <a:pt x="9987" y="9236"/>
                    <a:pt x="9374" y="10469"/>
                    <a:pt x="8655" y="11162"/>
                  </a:cubicBezTo>
                  <a:cubicBezTo>
                    <a:pt x="7813" y="11973"/>
                    <a:pt x="6956" y="12307"/>
                    <a:pt x="6091" y="12307"/>
                  </a:cubicBezTo>
                  <a:cubicBezTo>
                    <a:pt x="5693" y="12307"/>
                    <a:pt x="5293" y="12236"/>
                    <a:pt x="4892" y="12109"/>
                  </a:cubicBezTo>
                  <a:cubicBezTo>
                    <a:pt x="4057" y="11844"/>
                    <a:pt x="3251" y="11260"/>
                    <a:pt x="2554" y="9800"/>
                  </a:cubicBezTo>
                  <a:cubicBezTo>
                    <a:pt x="2266" y="9200"/>
                    <a:pt x="1997" y="8537"/>
                    <a:pt x="1733" y="7930"/>
                  </a:cubicBezTo>
                  <a:cubicBezTo>
                    <a:pt x="1160" y="9482"/>
                    <a:pt x="583" y="11047"/>
                    <a:pt x="0" y="12623"/>
                  </a:cubicBezTo>
                  <a:cubicBezTo>
                    <a:pt x="421" y="14072"/>
                    <a:pt x="891" y="15571"/>
                    <a:pt x="1512" y="16570"/>
                  </a:cubicBezTo>
                  <a:cubicBezTo>
                    <a:pt x="2062" y="17441"/>
                    <a:pt x="2610" y="18330"/>
                    <a:pt x="3177" y="19092"/>
                  </a:cubicBezTo>
                  <a:cubicBezTo>
                    <a:pt x="3622" y="19681"/>
                    <a:pt x="4084" y="20257"/>
                    <a:pt x="4559" y="20523"/>
                  </a:cubicBezTo>
                  <a:cubicBezTo>
                    <a:pt x="5391" y="20996"/>
                    <a:pt x="6234" y="21297"/>
                    <a:pt x="7078" y="21527"/>
                  </a:cubicBezTo>
                  <a:cubicBezTo>
                    <a:pt x="7276" y="21582"/>
                    <a:pt x="7477" y="21600"/>
                    <a:pt x="7676" y="21600"/>
                  </a:cubicBezTo>
                  <a:cubicBezTo>
                    <a:pt x="7994" y="21600"/>
                    <a:pt x="8311" y="21557"/>
                    <a:pt x="8615" y="21557"/>
                  </a:cubicBezTo>
                  <a:cubicBezTo>
                    <a:pt x="8641" y="21101"/>
                    <a:pt x="8641" y="20696"/>
                    <a:pt x="8685" y="20338"/>
                  </a:cubicBezTo>
                  <a:cubicBezTo>
                    <a:pt x="8910" y="18493"/>
                    <a:pt x="9805" y="16882"/>
                    <a:pt x="10509" y="16882"/>
                  </a:cubicBezTo>
                  <a:cubicBezTo>
                    <a:pt x="10562" y="16882"/>
                    <a:pt x="10615" y="16892"/>
                    <a:pt x="10666" y="16911"/>
                  </a:cubicBezTo>
                  <a:cubicBezTo>
                    <a:pt x="11339" y="17165"/>
                    <a:pt x="11825" y="18203"/>
                    <a:pt x="12186" y="19801"/>
                  </a:cubicBezTo>
                  <a:cubicBezTo>
                    <a:pt x="12245" y="20063"/>
                    <a:pt x="12300" y="20190"/>
                    <a:pt x="12373" y="20190"/>
                  </a:cubicBezTo>
                  <a:cubicBezTo>
                    <a:pt x="12408" y="20190"/>
                    <a:pt x="12447" y="20160"/>
                    <a:pt x="12494" y="20103"/>
                  </a:cubicBezTo>
                  <a:cubicBezTo>
                    <a:pt x="13201" y="19219"/>
                    <a:pt x="13923" y="18435"/>
                    <a:pt x="14611" y="17452"/>
                  </a:cubicBezTo>
                  <a:cubicBezTo>
                    <a:pt x="14975" y="16940"/>
                    <a:pt x="15267" y="16011"/>
                    <a:pt x="15620" y="15420"/>
                  </a:cubicBezTo>
                  <a:cubicBezTo>
                    <a:pt x="16146" y="14557"/>
                    <a:pt x="16571" y="13378"/>
                    <a:pt x="16984" y="12132"/>
                  </a:cubicBezTo>
                  <a:cubicBezTo>
                    <a:pt x="17053" y="11919"/>
                    <a:pt x="17158" y="11797"/>
                    <a:pt x="17248" y="11635"/>
                  </a:cubicBezTo>
                  <a:cubicBezTo>
                    <a:pt x="17295" y="11872"/>
                    <a:pt x="17343" y="12109"/>
                    <a:pt x="17404" y="12420"/>
                  </a:cubicBezTo>
                  <a:cubicBezTo>
                    <a:pt x="18661" y="12750"/>
                    <a:pt x="19943" y="13090"/>
                    <a:pt x="21238" y="13436"/>
                  </a:cubicBezTo>
                  <a:cubicBezTo>
                    <a:pt x="21364" y="11241"/>
                    <a:pt x="21481" y="9183"/>
                    <a:pt x="21600" y="7065"/>
                  </a:cubicBezTo>
                  <a:cubicBezTo>
                    <a:pt x="18825" y="6770"/>
                    <a:pt x="16366" y="3978"/>
                    <a:pt x="1396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789;p28"/>
            <p:cNvSpPr/>
            <p:nvPr/>
          </p:nvSpPr>
          <p:spPr>
            <a:xfrm rot="20874884">
              <a:off x="1741555" y="2160259"/>
              <a:ext cx="407651" cy="929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6816" y="0"/>
                  </a:moveTo>
                  <a:cubicBezTo>
                    <a:pt x="6526" y="0"/>
                    <a:pt x="6195" y="36"/>
                    <a:pt x="5989" y="108"/>
                  </a:cubicBezTo>
                  <a:cubicBezTo>
                    <a:pt x="4766" y="543"/>
                    <a:pt x="3561" y="989"/>
                    <a:pt x="2398" y="1457"/>
                  </a:cubicBezTo>
                  <a:cubicBezTo>
                    <a:pt x="2002" y="1615"/>
                    <a:pt x="1509" y="1838"/>
                    <a:pt x="1481" y="2041"/>
                  </a:cubicBezTo>
                  <a:cubicBezTo>
                    <a:pt x="1190" y="4286"/>
                    <a:pt x="928" y="6535"/>
                    <a:pt x="749" y="8787"/>
                  </a:cubicBezTo>
                  <a:cubicBezTo>
                    <a:pt x="605" y="10607"/>
                    <a:pt x="605" y="12428"/>
                    <a:pt x="495" y="14248"/>
                  </a:cubicBezTo>
                  <a:cubicBezTo>
                    <a:pt x="361" y="16473"/>
                    <a:pt x="180" y="18699"/>
                    <a:pt x="1" y="20924"/>
                  </a:cubicBezTo>
                  <a:cubicBezTo>
                    <a:pt x="-20" y="21200"/>
                    <a:pt x="211" y="21291"/>
                    <a:pt x="807" y="21308"/>
                  </a:cubicBezTo>
                  <a:cubicBezTo>
                    <a:pt x="1875" y="21338"/>
                    <a:pt x="2944" y="21396"/>
                    <a:pt x="4010" y="21439"/>
                  </a:cubicBezTo>
                  <a:cubicBezTo>
                    <a:pt x="5679" y="21501"/>
                    <a:pt x="7347" y="21600"/>
                    <a:pt x="9009" y="21600"/>
                  </a:cubicBezTo>
                  <a:cubicBezTo>
                    <a:pt x="9034" y="21600"/>
                    <a:pt x="9060" y="21600"/>
                    <a:pt x="9086" y="21600"/>
                  </a:cubicBezTo>
                  <a:cubicBezTo>
                    <a:pt x="10190" y="21600"/>
                    <a:pt x="11287" y="21439"/>
                    <a:pt x="12466" y="21344"/>
                  </a:cubicBezTo>
                  <a:cubicBezTo>
                    <a:pt x="13726" y="18560"/>
                    <a:pt x="15005" y="15755"/>
                    <a:pt x="16296" y="12930"/>
                  </a:cubicBezTo>
                  <a:lnTo>
                    <a:pt x="15892" y="12894"/>
                  </a:lnTo>
                  <a:cubicBezTo>
                    <a:pt x="15663" y="12899"/>
                    <a:pt x="15407" y="12927"/>
                    <a:pt x="15184" y="12927"/>
                  </a:cubicBezTo>
                  <a:cubicBezTo>
                    <a:pt x="15080" y="12927"/>
                    <a:pt x="14984" y="12921"/>
                    <a:pt x="14899" y="12904"/>
                  </a:cubicBezTo>
                  <a:cubicBezTo>
                    <a:pt x="14542" y="12831"/>
                    <a:pt x="14212" y="12687"/>
                    <a:pt x="13989" y="12540"/>
                  </a:cubicBezTo>
                  <a:cubicBezTo>
                    <a:pt x="12035" y="11212"/>
                    <a:pt x="11592" y="9947"/>
                    <a:pt x="13713" y="8594"/>
                  </a:cubicBezTo>
                  <a:cubicBezTo>
                    <a:pt x="14804" y="7902"/>
                    <a:pt x="16029" y="7417"/>
                    <a:pt x="17861" y="7417"/>
                  </a:cubicBezTo>
                  <a:cubicBezTo>
                    <a:pt x="18069" y="7417"/>
                    <a:pt x="18286" y="7424"/>
                    <a:pt x="18512" y="7436"/>
                  </a:cubicBezTo>
                  <a:cubicBezTo>
                    <a:pt x="19535" y="5188"/>
                    <a:pt x="20549" y="2963"/>
                    <a:pt x="21580" y="704"/>
                  </a:cubicBezTo>
                  <a:cubicBezTo>
                    <a:pt x="21087" y="678"/>
                    <a:pt x="20587" y="645"/>
                    <a:pt x="20087" y="622"/>
                  </a:cubicBezTo>
                  <a:cubicBezTo>
                    <a:pt x="15707" y="409"/>
                    <a:pt x="11325" y="202"/>
                    <a:pt x="6944" y="3"/>
                  </a:cubicBezTo>
                  <a:cubicBezTo>
                    <a:pt x="6902" y="1"/>
                    <a:pt x="6860" y="0"/>
                    <a:pt x="68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790;p28"/>
            <p:cNvSpPr/>
            <p:nvPr/>
          </p:nvSpPr>
          <p:spPr>
            <a:xfrm rot="20874884">
              <a:off x="1927327" y="1769293"/>
              <a:ext cx="34749" cy="7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3427" y="0"/>
                  </a:moveTo>
                  <a:cubicBezTo>
                    <a:pt x="10638" y="1432"/>
                    <a:pt x="6527" y="2676"/>
                    <a:pt x="5352" y="4401"/>
                  </a:cubicBezTo>
                  <a:cubicBezTo>
                    <a:pt x="2820" y="7907"/>
                    <a:pt x="1480" y="11705"/>
                    <a:pt x="306" y="15427"/>
                  </a:cubicBezTo>
                  <a:cubicBezTo>
                    <a:pt x="-612" y="18264"/>
                    <a:pt x="269" y="21600"/>
                    <a:pt x="6637" y="21600"/>
                  </a:cubicBezTo>
                  <a:cubicBezTo>
                    <a:pt x="6765" y="21600"/>
                    <a:pt x="6894" y="21600"/>
                    <a:pt x="7022" y="21591"/>
                  </a:cubicBezTo>
                  <a:cubicBezTo>
                    <a:pt x="10729" y="21553"/>
                    <a:pt x="15611" y="18876"/>
                    <a:pt x="17464" y="16756"/>
                  </a:cubicBezTo>
                  <a:cubicBezTo>
                    <a:pt x="19887" y="14080"/>
                    <a:pt x="19887" y="10753"/>
                    <a:pt x="20731" y="8293"/>
                  </a:cubicBezTo>
                  <a:cubicBezTo>
                    <a:pt x="20566" y="6823"/>
                    <a:pt x="20988" y="5834"/>
                    <a:pt x="20236" y="5136"/>
                  </a:cubicBezTo>
                  <a:cubicBezTo>
                    <a:pt x="18217" y="3374"/>
                    <a:pt x="15703" y="1687"/>
                    <a:pt x="134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791;p28"/>
            <p:cNvSpPr/>
            <p:nvPr/>
          </p:nvSpPr>
          <p:spPr>
            <a:xfrm rot="20874884">
              <a:off x="1817620" y="1475352"/>
              <a:ext cx="42978" cy="89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fill="norm" stroke="1" extrusionOk="0">
                  <a:moveTo>
                    <a:pt x="14149" y="0"/>
                  </a:moveTo>
                  <a:cubicBezTo>
                    <a:pt x="11624" y="1391"/>
                    <a:pt x="8491" y="2648"/>
                    <a:pt x="6894" y="4239"/>
                  </a:cubicBezTo>
                  <a:cubicBezTo>
                    <a:pt x="4810" y="6413"/>
                    <a:pt x="3684" y="8847"/>
                    <a:pt x="2437" y="11192"/>
                  </a:cubicBezTo>
                  <a:cubicBezTo>
                    <a:pt x="1326" y="13293"/>
                    <a:pt x="-347" y="15460"/>
                    <a:pt x="64" y="17495"/>
                  </a:cubicBezTo>
                  <a:cubicBezTo>
                    <a:pt x="277" y="18922"/>
                    <a:pt x="3532" y="20246"/>
                    <a:pt x="5509" y="21600"/>
                  </a:cubicBezTo>
                  <a:cubicBezTo>
                    <a:pt x="7943" y="20683"/>
                    <a:pt x="11624" y="20002"/>
                    <a:pt x="12461" y="18819"/>
                  </a:cubicBezTo>
                  <a:cubicBezTo>
                    <a:pt x="15747" y="14410"/>
                    <a:pt x="18119" y="9794"/>
                    <a:pt x="21253" y="4549"/>
                  </a:cubicBezTo>
                  <a:cubicBezTo>
                    <a:pt x="18895" y="3055"/>
                    <a:pt x="16522" y="1516"/>
                    <a:pt x="1414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792;p28"/>
            <p:cNvSpPr/>
            <p:nvPr/>
          </p:nvSpPr>
          <p:spPr>
            <a:xfrm rot="20874884">
              <a:off x="1870080" y="1690433"/>
              <a:ext cx="31993" cy="5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12726" y="0"/>
                  </a:moveTo>
                  <a:cubicBezTo>
                    <a:pt x="9767" y="1800"/>
                    <a:pt x="5712" y="3332"/>
                    <a:pt x="4181" y="5389"/>
                  </a:cubicBezTo>
                  <a:cubicBezTo>
                    <a:pt x="1719" y="8765"/>
                    <a:pt x="105" y="12455"/>
                    <a:pt x="2" y="16055"/>
                  </a:cubicBezTo>
                  <a:cubicBezTo>
                    <a:pt x="-81" y="17944"/>
                    <a:pt x="3043" y="21119"/>
                    <a:pt x="5898" y="21533"/>
                  </a:cubicBezTo>
                  <a:cubicBezTo>
                    <a:pt x="6229" y="21578"/>
                    <a:pt x="6622" y="21600"/>
                    <a:pt x="7016" y="21600"/>
                  </a:cubicBezTo>
                  <a:cubicBezTo>
                    <a:pt x="10305" y="21600"/>
                    <a:pt x="15271" y="20225"/>
                    <a:pt x="16719" y="18816"/>
                  </a:cubicBezTo>
                  <a:cubicBezTo>
                    <a:pt x="19740" y="15887"/>
                    <a:pt x="20381" y="12298"/>
                    <a:pt x="21519" y="9995"/>
                  </a:cubicBezTo>
                  <a:cubicBezTo>
                    <a:pt x="21043" y="7893"/>
                    <a:pt x="21333" y="6719"/>
                    <a:pt x="20381" y="5903"/>
                  </a:cubicBezTo>
                  <a:cubicBezTo>
                    <a:pt x="18126" y="3846"/>
                    <a:pt x="15374" y="1945"/>
                    <a:pt x="1272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793;p28"/>
            <p:cNvSpPr/>
            <p:nvPr/>
          </p:nvSpPr>
          <p:spPr>
            <a:xfrm rot="20874884">
              <a:off x="1888334" y="1880515"/>
              <a:ext cx="31332" cy="58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14498" y="0"/>
                  </a:moveTo>
                  <a:cubicBezTo>
                    <a:pt x="12780" y="0"/>
                    <a:pt x="9742" y="1319"/>
                    <a:pt x="9030" y="2296"/>
                  </a:cubicBezTo>
                  <a:cubicBezTo>
                    <a:pt x="5761" y="6935"/>
                    <a:pt x="3143" y="11732"/>
                    <a:pt x="0" y="17053"/>
                  </a:cubicBezTo>
                  <a:cubicBezTo>
                    <a:pt x="2011" y="18508"/>
                    <a:pt x="3645" y="20543"/>
                    <a:pt x="6432" y="21429"/>
                  </a:cubicBezTo>
                  <a:cubicBezTo>
                    <a:pt x="6809" y="21543"/>
                    <a:pt x="7354" y="21600"/>
                    <a:pt x="8003" y="21600"/>
                  </a:cubicBezTo>
                  <a:cubicBezTo>
                    <a:pt x="10391" y="21600"/>
                    <a:pt x="13995" y="20895"/>
                    <a:pt x="14309" y="20281"/>
                  </a:cubicBezTo>
                  <a:cubicBezTo>
                    <a:pt x="17242" y="14495"/>
                    <a:pt x="19589" y="8606"/>
                    <a:pt x="21328" y="2672"/>
                  </a:cubicBezTo>
                  <a:cubicBezTo>
                    <a:pt x="21600" y="1933"/>
                    <a:pt x="17284" y="216"/>
                    <a:pt x="14770" y="11"/>
                  </a:cubicBezTo>
                  <a:cubicBezTo>
                    <a:pt x="14686" y="11"/>
                    <a:pt x="14582" y="0"/>
                    <a:pt x="144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794;p28"/>
            <p:cNvSpPr/>
            <p:nvPr/>
          </p:nvSpPr>
          <p:spPr>
            <a:xfrm rot="20874884">
              <a:off x="1818083" y="1778390"/>
              <a:ext cx="37913" cy="7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600" fill="norm" stroke="1" extrusionOk="0">
                  <a:moveTo>
                    <a:pt x="14661" y="0"/>
                  </a:moveTo>
                  <a:cubicBezTo>
                    <a:pt x="12059" y="1144"/>
                    <a:pt x="8139" y="2012"/>
                    <a:pt x="7044" y="3451"/>
                  </a:cubicBezTo>
                  <a:cubicBezTo>
                    <a:pt x="3895" y="7340"/>
                    <a:pt x="1225" y="11435"/>
                    <a:pt x="61" y="15529"/>
                  </a:cubicBezTo>
                  <a:cubicBezTo>
                    <a:pt x="-504" y="17425"/>
                    <a:pt x="3039" y="19588"/>
                    <a:pt x="4768" y="21600"/>
                  </a:cubicBezTo>
                  <a:cubicBezTo>
                    <a:pt x="8379" y="20366"/>
                    <a:pt x="13634" y="19544"/>
                    <a:pt x="15123" y="17827"/>
                  </a:cubicBezTo>
                  <a:cubicBezTo>
                    <a:pt x="18272" y="14385"/>
                    <a:pt x="19213" y="10416"/>
                    <a:pt x="21096" y="6634"/>
                  </a:cubicBezTo>
                  <a:cubicBezTo>
                    <a:pt x="20771" y="6598"/>
                    <a:pt x="20446" y="6571"/>
                    <a:pt x="20155" y="6562"/>
                  </a:cubicBezTo>
                  <a:cubicBezTo>
                    <a:pt x="20155" y="5901"/>
                    <a:pt x="20617" y="5132"/>
                    <a:pt x="20052" y="4595"/>
                  </a:cubicBezTo>
                  <a:cubicBezTo>
                    <a:pt x="18494" y="3040"/>
                    <a:pt x="16526" y="1520"/>
                    <a:pt x="1466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795;p28"/>
            <p:cNvSpPr/>
            <p:nvPr/>
          </p:nvSpPr>
          <p:spPr>
            <a:xfrm rot="20874884">
              <a:off x="1736240" y="1678791"/>
              <a:ext cx="52592" cy="7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17359" y="0"/>
                  </a:moveTo>
                  <a:cubicBezTo>
                    <a:pt x="16144" y="0"/>
                    <a:pt x="14743" y="264"/>
                    <a:pt x="14321" y="696"/>
                  </a:cubicBezTo>
                  <a:cubicBezTo>
                    <a:pt x="9374" y="5967"/>
                    <a:pt x="4823" y="11445"/>
                    <a:pt x="0" y="17054"/>
                  </a:cubicBezTo>
                  <a:cubicBezTo>
                    <a:pt x="1984" y="19115"/>
                    <a:pt x="2889" y="21148"/>
                    <a:pt x="4489" y="21487"/>
                  </a:cubicBezTo>
                  <a:cubicBezTo>
                    <a:pt x="4799" y="21562"/>
                    <a:pt x="5183" y="21600"/>
                    <a:pt x="5605" y="21600"/>
                  </a:cubicBezTo>
                  <a:cubicBezTo>
                    <a:pt x="7341" y="21600"/>
                    <a:pt x="9647" y="20988"/>
                    <a:pt x="10279" y="20160"/>
                  </a:cubicBezTo>
                  <a:cubicBezTo>
                    <a:pt x="14247" y="14955"/>
                    <a:pt x="17855" y="9600"/>
                    <a:pt x="21079" y="4104"/>
                  </a:cubicBezTo>
                  <a:cubicBezTo>
                    <a:pt x="21600" y="3200"/>
                    <a:pt x="20348" y="1082"/>
                    <a:pt x="19095" y="311"/>
                  </a:cubicBezTo>
                  <a:cubicBezTo>
                    <a:pt x="18748" y="94"/>
                    <a:pt x="18091" y="0"/>
                    <a:pt x="173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796;p28"/>
            <p:cNvSpPr/>
            <p:nvPr/>
          </p:nvSpPr>
          <p:spPr>
            <a:xfrm rot="20874884">
              <a:off x="1752765" y="1891417"/>
              <a:ext cx="32114" cy="48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600" fill="norm" stroke="1" extrusionOk="0">
                  <a:moveTo>
                    <a:pt x="14791" y="0"/>
                  </a:moveTo>
                  <a:cubicBezTo>
                    <a:pt x="12326" y="0"/>
                    <a:pt x="8688" y="1228"/>
                    <a:pt x="7779" y="2524"/>
                  </a:cubicBezTo>
                  <a:cubicBezTo>
                    <a:pt x="4526" y="6836"/>
                    <a:pt x="2586" y="11653"/>
                    <a:pt x="0" y="16469"/>
                  </a:cubicBezTo>
                  <a:cubicBezTo>
                    <a:pt x="1596" y="18421"/>
                    <a:pt x="2404" y="20918"/>
                    <a:pt x="4364" y="21409"/>
                  </a:cubicBezTo>
                  <a:cubicBezTo>
                    <a:pt x="4829" y="21545"/>
                    <a:pt x="5456" y="21600"/>
                    <a:pt x="6122" y="21600"/>
                  </a:cubicBezTo>
                  <a:cubicBezTo>
                    <a:pt x="8385" y="21600"/>
                    <a:pt x="11315" y="20959"/>
                    <a:pt x="11962" y="20099"/>
                  </a:cubicBezTo>
                  <a:cubicBezTo>
                    <a:pt x="15659" y="15160"/>
                    <a:pt x="18812" y="10043"/>
                    <a:pt x="21034" y="4708"/>
                  </a:cubicBezTo>
                  <a:cubicBezTo>
                    <a:pt x="21600" y="3534"/>
                    <a:pt x="18084" y="464"/>
                    <a:pt x="15781" y="82"/>
                  </a:cubicBezTo>
                  <a:cubicBezTo>
                    <a:pt x="15478" y="27"/>
                    <a:pt x="15134" y="0"/>
                    <a:pt x="1479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797;p28"/>
            <p:cNvSpPr/>
            <p:nvPr/>
          </p:nvSpPr>
          <p:spPr>
            <a:xfrm rot="20874884">
              <a:off x="1707870" y="1776475"/>
              <a:ext cx="43505" cy="7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15689" y="0"/>
                  </a:moveTo>
                  <a:cubicBezTo>
                    <a:pt x="13406" y="0"/>
                    <a:pt x="10071" y="912"/>
                    <a:pt x="9240" y="1991"/>
                  </a:cubicBezTo>
                  <a:cubicBezTo>
                    <a:pt x="5623" y="6512"/>
                    <a:pt x="2362" y="11237"/>
                    <a:pt x="123" y="16102"/>
                  </a:cubicBezTo>
                  <a:cubicBezTo>
                    <a:pt x="-633" y="17591"/>
                    <a:pt x="2288" y="19767"/>
                    <a:pt x="3577" y="21600"/>
                  </a:cubicBezTo>
                  <a:cubicBezTo>
                    <a:pt x="6498" y="20744"/>
                    <a:pt x="10990" y="20316"/>
                    <a:pt x="12057" y="18921"/>
                  </a:cubicBezTo>
                  <a:cubicBezTo>
                    <a:pt x="15674" y="14223"/>
                    <a:pt x="17987" y="9153"/>
                    <a:pt x="20967" y="3870"/>
                  </a:cubicBezTo>
                  <a:cubicBezTo>
                    <a:pt x="19262" y="2372"/>
                    <a:pt x="18046" y="195"/>
                    <a:pt x="16356" y="28"/>
                  </a:cubicBezTo>
                  <a:cubicBezTo>
                    <a:pt x="16149" y="9"/>
                    <a:pt x="15927" y="0"/>
                    <a:pt x="1568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798;p28"/>
            <p:cNvSpPr/>
            <p:nvPr/>
          </p:nvSpPr>
          <p:spPr>
            <a:xfrm rot="20874884">
              <a:off x="1657064" y="1659224"/>
              <a:ext cx="54952" cy="5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3" h="21600" fill="norm" stroke="1" extrusionOk="0">
                  <a:moveTo>
                    <a:pt x="16532" y="0"/>
                  </a:moveTo>
                  <a:cubicBezTo>
                    <a:pt x="15883" y="0"/>
                    <a:pt x="15189" y="270"/>
                    <a:pt x="14518" y="870"/>
                  </a:cubicBezTo>
                  <a:cubicBezTo>
                    <a:pt x="9574" y="5121"/>
                    <a:pt x="5021" y="9899"/>
                    <a:pt x="927" y="15143"/>
                  </a:cubicBezTo>
                  <a:cubicBezTo>
                    <a:pt x="-1377" y="18206"/>
                    <a:pt x="905" y="21600"/>
                    <a:pt x="4552" y="21600"/>
                  </a:cubicBezTo>
                  <a:cubicBezTo>
                    <a:pt x="4641" y="21600"/>
                    <a:pt x="4731" y="21588"/>
                    <a:pt x="4820" y="21588"/>
                  </a:cubicBezTo>
                  <a:cubicBezTo>
                    <a:pt x="9954" y="21355"/>
                    <a:pt x="19529" y="11308"/>
                    <a:pt x="19955" y="5709"/>
                  </a:cubicBezTo>
                  <a:cubicBezTo>
                    <a:pt x="20223" y="2487"/>
                    <a:pt x="18545" y="0"/>
                    <a:pt x="165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799;p28"/>
            <p:cNvSpPr/>
            <p:nvPr/>
          </p:nvSpPr>
          <p:spPr>
            <a:xfrm rot="20874884">
              <a:off x="1612963" y="1763219"/>
              <a:ext cx="51375" cy="6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15628" y="0"/>
                  </a:moveTo>
                  <a:cubicBezTo>
                    <a:pt x="14339" y="0"/>
                    <a:pt x="12899" y="335"/>
                    <a:pt x="12356" y="929"/>
                  </a:cubicBezTo>
                  <a:cubicBezTo>
                    <a:pt x="8061" y="5792"/>
                    <a:pt x="3905" y="10795"/>
                    <a:pt x="255" y="16046"/>
                  </a:cubicBezTo>
                  <a:cubicBezTo>
                    <a:pt x="-503" y="17127"/>
                    <a:pt x="545" y="20012"/>
                    <a:pt x="1872" y="21038"/>
                  </a:cubicBezTo>
                  <a:cubicBezTo>
                    <a:pt x="2339" y="21416"/>
                    <a:pt x="3413" y="21600"/>
                    <a:pt x="4499" y="21600"/>
                  </a:cubicBezTo>
                  <a:cubicBezTo>
                    <a:pt x="5712" y="21600"/>
                    <a:pt x="6950" y="21373"/>
                    <a:pt x="7366" y="20898"/>
                  </a:cubicBezTo>
                  <a:cubicBezTo>
                    <a:pt x="12179" y="15743"/>
                    <a:pt x="16524" y="10244"/>
                    <a:pt x="21097" y="4700"/>
                  </a:cubicBezTo>
                  <a:cubicBezTo>
                    <a:pt x="19354" y="2518"/>
                    <a:pt x="18659" y="746"/>
                    <a:pt x="17282" y="249"/>
                  </a:cubicBezTo>
                  <a:cubicBezTo>
                    <a:pt x="16840" y="76"/>
                    <a:pt x="16259" y="0"/>
                    <a:pt x="156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800;p28"/>
            <p:cNvSpPr/>
            <p:nvPr/>
          </p:nvSpPr>
          <p:spPr>
            <a:xfrm rot="20874884">
              <a:off x="1604827" y="1877364"/>
              <a:ext cx="39720" cy="4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0" h="21600" fill="norm" stroke="1" extrusionOk="0">
                  <a:moveTo>
                    <a:pt x="12665" y="0"/>
                  </a:moveTo>
                  <a:cubicBezTo>
                    <a:pt x="12454" y="0"/>
                    <a:pt x="12304" y="46"/>
                    <a:pt x="12228" y="122"/>
                  </a:cubicBezTo>
                  <a:cubicBezTo>
                    <a:pt x="7695" y="4825"/>
                    <a:pt x="3658" y="9986"/>
                    <a:pt x="148" y="15526"/>
                  </a:cubicBezTo>
                  <a:cubicBezTo>
                    <a:pt x="-605" y="16775"/>
                    <a:pt x="1730" y="20002"/>
                    <a:pt x="2362" y="21600"/>
                  </a:cubicBezTo>
                  <a:cubicBezTo>
                    <a:pt x="9472" y="21448"/>
                    <a:pt x="20995" y="8129"/>
                    <a:pt x="19278" y="3455"/>
                  </a:cubicBezTo>
                  <a:cubicBezTo>
                    <a:pt x="18675" y="1857"/>
                    <a:pt x="14187" y="0"/>
                    <a:pt x="1266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801;p28"/>
            <p:cNvSpPr/>
            <p:nvPr/>
          </p:nvSpPr>
          <p:spPr>
            <a:xfrm rot="20874884">
              <a:off x="1539440" y="1840817"/>
              <a:ext cx="44673" cy="5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6686" y="0"/>
                  </a:moveTo>
                  <a:cubicBezTo>
                    <a:pt x="15206" y="0"/>
                    <a:pt x="13132" y="680"/>
                    <a:pt x="12378" y="1517"/>
                  </a:cubicBezTo>
                  <a:cubicBezTo>
                    <a:pt x="8040" y="6237"/>
                    <a:pt x="4037" y="11128"/>
                    <a:pt x="337" y="16200"/>
                  </a:cubicBezTo>
                  <a:cubicBezTo>
                    <a:pt x="-533" y="17474"/>
                    <a:pt x="540" y="19768"/>
                    <a:pt x="657" y="21600"/>
                  </a:cubicBezTo>
                  <a:cubicBezTo>
                    <a:pt x="1251" y="21539"/>
                    <a:pt x="1904" y="21539"/>
                    <a:pt x="2557" y="21539"/>
                  </a:cubicBezTo>
                  <a:cubicBezTo>
                    <a:pt x="2847" y="21539"/>
                    <a:pt x="3137" y="21539"/>
                    <a:pt x="3427" y="21539"/>
                  </a:cubicBezTo>
                  <a:cubicBezTo>
                    <a:pt x="4950" y="21539"/>
                    <a:pt x="6401" y="21491"/>
                    <a:pt x="7054" y="20872"/>
                  </a:cubicBezTo>
                  <a:cubicBezTo>
                    <a:pt x="12044" y="15982"/>
                    <a:pt x="16425" y="10691"/>
                    <a:pt x="21067" y="5533"/>
                  </a:cubicBezTo>
                  <a:cubicBezTo>
                    <a:pt x="19486" y="2852"/>
                    <a:pt x="18964" y="631"/>
                    <a:pt x="17614" y="121"/>
                  </a:cubicBezTo>
                  <a:cubicBezTo>
                    <a:pt x="17368" y="36"/>
                    <a:pt x="17034" y="0"/>
                    <a:pt x="166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802;p28"/>
            <p:cNvSpPr/>
            <p:nvPr/>
          </p:nvSpPr>
          <p:spPr>
            <a:xfrm rot="20874884">
              <a:off x="2106249" y="1233368"/>
              <a:ext cx="600632" cy="316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14107" y="5634"/>
                  </a:moveTo>
                  <a:cubicBezTo>
                    <a:pt x="14236" y="6089"/>
                    <a:pt x="14344" y="6334"/>
                    <a:pt x="14380" y="6607"/>
                  </a:cubicBezTo>
                  <a:cubicBezTo>
                    <a:pt x="14534" y="7720"/>
                    <a:pt x="14698" y="8831"/>
                    <a:pt x="14802" y="9954"/>
                  </a:cubicBezTo>
                  <a:cubicBezTo>
                    <a:pt x="14829" y="10325"/>
                    <a:pt x="14666" y="10751"/>
                    <a:pt x="14596" y="11153"/>
                  </a:cubicBezTo>
                  <a:cubicBezTo>
                    <a:pt x="14397" y="10956"/>
                    <a:pt x="14119" y="10856"/>
                    <a:pt x="14019" y="10545"/>
                  </a:cubicBezTo>
                  <a:cubicBezTo>
                    <a:pt x="13606" y="9242"/>
                    <a:pt x="13558" y="7797"/>
                    <a:pt x="13738" y="6332"/>
                  </a:cubicBezTo>
                  <a:cubicBezTo>
                    <a:pt x="13763" y="6104"/>
                    <a:pt x="13942" y="5936"/>
                    <a:pt x="14107" y="5634"/>
                  </a:cubicBezTo>
                  <a:close/>
                  <a:moveTo>
                    <a:pt x="3184" y="9034"/>
                  </a:moveTo>
                  <a:cubicBezTo>
                    <a:pt x="3192" y="9034"/>
                    <a:pt x="3198" y="9036"/>
                    <a:pt x="3206" y="9040"/>
                  </a:cubicBezTo>
                  <a:cubicBezTo>
                    <a:pt x="3384" y="9120"/>
                    <a:pt x="3632" y="9529"/>
                    <a:pt x="3662" y="9860"/>
                  </a:cubicBezTo>
                  <a:cubicBezTo>
                    <a:pt x="3722" y="10552"/>
                    <a:pt x="3657" y="11277"/>
                    <a:pt x="3640" y="12101"/>
                  </a:cubicBezTo>
                  <a:cubicBezTo>
                    <a:pt x="3466" y="12344"/>
                    <a:pt x="3307" y="12729"/>
                    <a:pt x="3134" y="12748"/>
                  </a:cubicBezTo>
                  <a:lnTo>
                    <a:pt x="3133" y="12748"/>
                  </a:lnTo>
                  <a:cubicBezTo>
                    <a:pt x="3132" y="12748"/>
                    <a:pt x="3131" y="12748"/>
                    <a:pt x="3130" y="12748"/>
                  </a:cubicBezTo>
                  <a:cubicBezTo>
                    <a:pt x="3014" y="12748"/>
                    <a:pt x="2800" y="12283"/>
                    <a:pt x="2778" y="11992"/>
                  </a:cubicBezTo>
                  <a:cubicBezTo>
                    <a:pt x="2722" y="11252"/>
                    <a:pt x="2711" y="10480"/>
                    <a:pt x="2774" y="9743"/>
                  </a:cubicBezTo>
                  <a:cubicBezTo>
                    <a:pt x="2800" y="9470"/>
                    <a:pt x="3055" y="9034"/>
                    <a:pt x="3184" y="9034"/>
                  </a:cubicBezTo>
                  <a:close/>
                  <a:moveTo>
                    <a:pt x="16604" y="8462"/>
                  </a:moveTo>
                  <a:cubicBezTo>
                    <a:pt x="16693" y="8462"/>
                    <a:pt x="16778" y="8556"/>
                    <a:pt x="16837" y="8770"/>
                  </a:cubicBezTo>
                  <a:cubicBezTo>
                    <a:pt x="17160" y="9904"/>
                    <a:pt x="17367" y="11157"/>
                    <a:pt x="17609" y="12365"/>
                  </a:cubicBezTo>
                  <a:cubicBezTo>
                    <a:pt x="17630" y="12451"/>
                    <a:pt x="17595" y="12591"/>
                    <a:pt x="17560" y="12977"/>
                  </a:cubicBezTo>
                  <a:cubicBezTo>
                    <a:pt x="17534" y="12975"/>
                    <a:pt x="17505" y="12973"/>
                    <a:pt x="17477" y="12973"/>
                  </a:cubicBezTo>
                  <a:cubicBezTo>
                    <a:pt x="17403" y="12973"/>
                    <a:pt x="17326" y="12981"/>
                    <a:pt x="17250" y="12981"/>
                  </a:cubicBezTo>
                  <a:cubicBezTo>
                    <a:pt x="17149" y="12981"/>
                    <a:pt x="17051" y="12964"/>
                    <a:pt x="16970" y="12887"/>
                  </a:cubicBezTo>
                  <a:cubicBezTo>
                    <a:pt x="16509" y="12434"/>
                    <a:pt x="16057" y="9958"/>
                    <a:pt x="16243" y="9055"/>
                  </a:cubicBezTo>
                  <a:cubicBezTo>
                    <a:pt x="16320" y="8688"/>
                    <a:pt x="16467" y="8462"/>
                    <a:pt x="16604" y="8462"/>
                  </a:cubicBezTo>
                  <a:close/>
                  <a:moveTo>
                    <a:pt x="9452" y="9151"/>
                  </a:moveTo>
                  <a:cubicBezTo>
                    <a:pt x="9540" y="9650"/>
                    <a:pt x="9695" y="10145"/>
                    <a:pt x="9701" y="10644"/>
                  </a:cubicBezTo>
                  <a:cubicBezTo>
                    <a:pt x="9716" y="11449"/>
                    <a:pt x="9669" y="12256"/>
                    <a:pt x="9567" y="13038"/>
                  </a:cubicBezTo>
                  <a:cubicBezTo>
                    <a:pt x="9513" y="13440"/>
                    <a:pt x="9288" y="13771"/>
                    <a:pt x="9138" y="14134"/>
                  </a:cubicBezTo>
                  <a:lnTo>
                    <a:pt x="9139" y="14136"/>
                  </a:lnTo>
                  <a:cubicBezTo>
                    <a:pt x="8952" y="13801"/>
                    <a:pt x="8620" y="13507"/>
                    <a:pt x="8594" y="13128"/>
                  </a:cubicBezTo>
                  <a:cubicBezTo>
                    <a:pt x="8525" y="12159"/>
                    <a:pt x="8592" y="11168"/>
                    <a:pt x="8607" y="9946"/>
                  </a:cubicBezTo>
                  <a:cubicBezTo>
                    <a:pt x="8902" y="9667"/>
                    <a:pt x="9178" y="9405"/>
                    <a:pt x="9452" y="9151"/>
                  </a:cubicBezTo>
                  <a:close/>
                  <a:moveTo>
                    <a:pt x="11550" y="12050"/>
                  </a:moveTo>
                  <a:cubicBezTo>
                    <a:pt x="12047" y="12476"/>
                    <a:pt x="12437" y="15016"/>
                    <a:pt x="12195" y="15616"/>
                  </a:cubicBezTo>
                  <a:cubicBezTo>
                    <a:pt x="12086" y="15878"/>
                    <a:pt x="11949" y="16001"/>
                    <a:pt x="11824" y="16001"/>
                  </a:cubicBezTo>
                  <a:cubicBezTo>
                    <a:pt x="11684" y="16001"/>
                    <a:pt x="11558" y="15846"/>
                    <a:pt x="11502" y="15559"/>
                  </a:cubicBezTo>
                  <a:cubicBezTo>
                    <a:pt x="11309" y="14635"/>
                    <a:pt x="11243" y="13608"/>
                    <a:pt x="11186" y="12608"/>
                  </a:cubicBezTo>
                  <a:cubicBezTo>
                    <a:pt x="11179" y="12428"/>
                    <a:pt x="11458" y="12180"/>
                    <a:pt x="11550" y="12050"/>
                  </a:cubicBezTo>
                  <a:close/>
                  <a:moveTo>
                    <a:pt x="6384" y="12935"/>
                  </a:moveTo>
                  <a:cubicBezTo>
                    <a:pt x="6413" y="12935"/>
                    <a:pt x="6440" y="12943"/>
                    <a:pt x="6460" y="12962"/>
                  </a:cubicBezTo>
                  <a:cubicBezTo>
                    <a:pt x="6840" y="13333"/>
                    <a:pt x="7217" y="15980"/>
                    <a:pt x="7059" y="16790"/>
                  </a:cubicBezTo>
                  <a:cubicBezTo>
                    <a:pt x="6976" y="17190"/>
                    <a:pt x="6827" y="17362"/>
                    <a:pt x="6692" y="17362"/>
                  </a:cubicBezTo>
                  <a:cubicBezTo>
                    <a:pt x="6572" y="17362"/>
                    <a:pt x="6463" y="17232"/>
                    <a:pt x="6417" y="17010"/>
                  </a:cubicBezTo>
                  <a:cubicBezTo>
                    <a:pt x="6167" y="15809"/>
                    <a:pt x="6053" y="14496"/>
                    <a:pt x="5914" y="13212"/>
                  </a:cubicBezTo>
                  <a:cubicBezTo>
                    <a:pt x="5914" y="13193"/>
                    <a:pt x="6214" y="12935"/>
                    <a:pt x="6384" y="12935"/>
                  </a:cubicBezTo>
                  <a:close/>
                  <a:moveTo>
                    <a:pt x="1953" y="14677"/>
                  </a:moveTo>
                  <a:cubicBezTo>
                    <a:pt x="1955" y="14677"/>
                    <a:pt x="1957" y="14677"/>
                    <a:pt x="1960" y="14677"/>
                  </a:cubicBezTo>
                  <a:cubicBezTo>
                    <a:pt x="2111" y="14706"/>
                    <a:pt x="2350" y="14943"/>
                    <a:pt x="2384" y="15184"/>
                  </a:cubicBezTo>
                  <a:cubicBezTo>
                    <a:pt x="2531" y="16219"/>
                    <a:pt x="2620" y="17305"/>
                    <a:pt x="2728" y="18341"/>
                  </a:cubicBezTo>
                  <a:cubicBezTo>
                    <a:pt x="2504" y="18701"/>
                    <a:pt x="2374" y="19076"/>
                    <a:pt x="2244" y="19076"/>
                  </a:cubicBezTo>
                  <a:cubicBezTo>
                    <a:pt x="2243" y="19076"/>
                    <a:pt x="2243" y="19076"/>
                    <a:pt x="2243" y="19076"/>
                  </a:cubicBezTo>
                  <a:lnTo>
                    <a:pt x="2241" y="19076"/>
                  </a:lnTo>
                  <a:cubicBezTo>
                    <a:pt x="2075" y="19068"/>
                    <a:pt x="1784" y="18791"/>
                    <a:pt x="1770" y="18575"/>
                  </a:cubicBezTo>
                  <a:cubicBezTo>
                    <a:pt x="1681" y="17460"/>
                    <a:pt x="1645" y="16333"/>
                    <a:pt x="1636" y="15203"/>
                  </a:cubicBezTo>
                  <a:cubicBezTo>
                    <a:pt x="1632" y="15018"/>
                    <a:pt x="1846" y="14677"/>
                    <a:pt x="1953" y="14677"/>
                  </a:cubicBezTo>
                  <a:close/>
                  <a:moveTo>
                    <a:pt x="18783" y="0"/>
                  </a:moveTo>
                  <a:cubicBezTo>
                    <a:pt x="18324" y="685"/>
                    <a:pt x="17910" y="1308"/>
                    <a:pt x="17495" y="1907"/>
                  </a:cubicBezTo>
                  <a:cubicBezTo>
                    <a:pt x="17402" y="2046"/>
                    <a:pt x="17285" y="2136"/>
                    <a:pt x="17178" y="2190"/>
                  </a:cubicBezTo>
                  <a:cubicBezTo>
                    <a:pt x="16813" y="2377"/>
                    <a:pt x="16410" y="2392"/>
                    <a:pt x="16094" y="2714"/>
                  </a:cubicBezTo>
                  <a:cubicBezTo>
                    <a:pt x="12580" y="5064"/>
                    <a:pt x="9752" y="5741"/>
                    <a:pt x="6518" y="5741"/>
                  </a:cubicBezTo>
                  <a:cubicBezTo>
                    <a:pt x="5732" y="5741"/>
                    <a:pt x="4922" y="5701"/>
                    <a:pt x="4072" y="5634"/>
                  </a:cubicBezTo>
                  <a:cubicBezTo>
                    <a:pt x="3132" y="5563"/>
                    <a:pt x="2011" y="5500"/>
                    <a:pt x="1077" y="5290"/>
                  </a:cubicBezTo>
                  <a:cubicBezTo>
                    <a:pt x="1063" y="5362"/>
                    <a:pt x="851" y="7667"/>
                    <a:pt x="842" y="7741"/>
                  </a:cubicBezTo>
                  <a:lnTo>
                    <a:pt x="835" y="7776"/>
                  </a:lnTo>
                  <a:cubicBezTo>
                    <a:pt x="762" y="8319"/>
                    <a:pt x="689" y="8864"/>
                    <a:pt x="623" y="9403"/>
                  </a:cubicBezTo>
                  <a:cubicBezTo>
                    <a:pt x="607" y="9506"/>
                    <a:pt x="595" y="9621"/>
                    <a:pt x="584" y="9724"/>
                  </a:cubicBezTo>
                  <a:cubicBezTo>
                    <a:pt x="525" y="10197"/>
                    <a:pt x="472" y="10673"/>
                    <a:pt x="422" y="11141"/>
                  </a:cubicBezTo>
                  <a:cubicBezTo>
                    <a:pt x="311" y="12161"/>
                    <a:pt x="220" y="13176"/>
                    <a:pt x="149" y="14163"/>
                  </a:cubicBezTo>
                  <a:cubicBezTo>
                    <a:pt x="127" y="14425"/>
                    <a:pt x="111" y="14691"/>
                    <a:pt x="97" y="14951"/>
                  </a:cubicBezTo>
                  <a:cubicBezTo>
                    <a:pt x="-26" y="17043"/>
                    <a:pt x="-41" y="19041"/>
                    <a:pt x="105" y="20835"/>
                  </a:cubicBezTo>
                  <a:cubicBezTo>
                    <a:pt x="126" y="21101"/>
                    <a:pt x="150" y="21353"/>
                    <a:pt x="175" y="21600"/>
                  </a:cubicBezTo>
                  <a:cubicBezTo>
                    <a:pt x="2884" y="21093"/>
                    <a:pt x="5588" y="20491"/>
                    <a:pt x="8222" y="19066"/>
                  </a:cubicBezTo>
                  <a:cubicBezTo>
                    <a:pt x="10941" y="17590"/>
                    <a:pt x="13685" y="16263"/>
                    <a:pt x="16393" y="14685"/>
                  </a:cubicBezTo>
                  <a:cubicBezTo>
                    <a:pt x="17444" y="14077"/>
                    <a:pt x="18425" y="12994"/>
                    <a:pt x="19433" y="12094"/>
                  </a:cubicBezTo>
                  <a:cubicBezTo>
                    <a:pt x="19611" y="11937"/>
                    <a:pt x="19889" y="11717"/>
                    <a:pt x="19917" y="11451"/>
                  </a:cubicBezTo>
                  <a:cubicBezTo>
                    <a:pt x="20021" y="10352"/>
                    <a:pt x="20558" y="10220"/>
                    <a:pt x="20903" y="9663"/>
                  </a:cubicBezTo>
                  <a:cubicBezTo>
                    <a:pt x="21088" y="9376"/>
                    <a:pt x="21293" y="9143"/>
                    <a:pt x="21559" y="8793"/>
                  </a:cubicBezTo>
                  <a:cubicBezTo>
                    <a:pt x="21139" y="7301"/>
                    <a:pt x="20757" y="5825"/>
                    <a:pt x="20313" y="4427"/>
                  </a:cubicBezTo>
                  <a:cubicBezTo>
                    <a:pt x="19859" y="2985"/>
                    <a:pt x="19342" y="1606"/>
                    <a:pt x="187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803;p28"/>
            <p:cNvSpPr/>
            <p:nvPr/>
          </p:nvSpPr>
          <p:spPr>
            <a:xfrm rot="20874884">
              <a:off x="2553571" y="1321824"/>
              <a:ext cx="39406" cy="66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5560" y="0"/>
                  </a:moveTo>
                  <a:cubicBezTo>
                    <a:pt x="3677" y="0"/>
                    <a:pt x="1643" y="1082"/>
                    <a:pt x="581" y="2835"/>
                  </a:cubicBezTo>
                  <a:cubicBezTo>
                    <a:pt x="-1954" y="7153"/>
                    <a:pt x="4254" y="18985"/>
                    <a:pt x="10599" y="21149"/>
                  </a:cubicBezTo>
                  <a:cubicBezTo>
                    <a:pt x="11692" y="21520"/>
                    <a:pt x="13043" y="21600"/>
                    <a:pt x="14424" y="21600"/>
                  </a:cubicBezTo>
                  <a:cubicBezTo>
                    <a:pt x="15472" y="21600"/>
                    <a:pt x="16534" y="21560"/>
                    <a:pt x="17551" y="21560"/>
                  </a:cubicBezTo>
                  <a:cubicBezTo>
                    <a:pt x="17931" y="21560"/>
                    <a:pt x="18325" y="21570"/>
                    <a:pt x="18690" y="21580"/>
                  </a:cubicBezTo>
                  <a:cubicBezTo>
                    <a:pt x="19175" y="19737"/>
                    <a:pt x="19646" y="19065"/>
                    <a:pt x="19358" y="18655"/>
                  </a:cubicBezTo>
                  <a:cubicBezTo>
                    <a:pt x="16033" y="12884"/>
                    <a:pt x="13195" y="6893"/>
                    <a:pt x="8747" y="1473"/>
                  </a:cubicBezTo>
                  <a:cubicBezTo>
                    <a:pt x="7943" y="451"/>
                    <a:pt x="6789" y="0"/>
                    <a:pt x="55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804;p28"/>
            <p:cNvSpPr/>
            <p:nvPr/>
          </p:nvSpPr>
          <p:spPr>
            <a:xfrm rot="20874884">
              <a:off x="2476698" y="1296754"/>
              <a:ext cx="32497" cy="8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6" h="21600" fill="norm" stroke="1" extrusionOk="0">
                  <a:moveTo>
                    <a:pt x="7954" y="0"/>
                  </a:moveTo>
                  <a:cubicBezTo>
                    <a:pt x="5158" y="1181"/>
                    <a:pt x="2118" y="1829"/>
                    <a:pt x="1686" y="2732"/>
                  </a:cubicBezTo>
                  <a:cubicBezTo>
                    <a:pt x="-1373" y="8466"/>
                    <a:pt x="-547" y="14127"/>
                    <a:pt x="6471" y="19221"/>
                  </a:cubicBezTo>
                  <a:cubicBezTo>
                    <a:pt x="8160" y="20435"/>
                    <a:pt x="12871" y="20829"/>
                    <a:pt x="16267" y="21600"/>
                  </a:cubicBezTo>
                  <a:cubicBezTo>
                    <a:pt x="17468" y="20033"/>
                    <a:pt x="20227" y="18360"/>
                    <a:pt x="19777" y="16908"/>
                  </a:cubicBezTo>
                  <a:cubicBezTo>
                    <a:pt x="18013" y="12510"/>
                    <a:pt x="15216" y="8163"/>
                    <a:pt x="12608" y="3806"/>
                  </a:cubicBezTo>
                  <a:cubicBezTo>
                    <a:pt x="11989" y="2740"/>
                    <a:pt x="10150" y="1780"/>
                    <a:pt x="79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805;p28"/>
            <p:cNvSpPr/>
            <p:nvPr/>
          </p:nvSpPr>
          <p:spPr>
            <a:xfrm rot="20874884">
              <a:off x="2427209" y="1403596"/>
              <a:ext cx="30171" cy="5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84" h="21600" fill="norm" stroke="1" extrusionOk="0">
                  <a:moveTo>
                    <a:pt x="6236" y="0"/>
                  </a:moveTo>
                  <a:cubicBezTo>
                    <a:pt x="4664" y="710"/>
                    <a:pt x="-130" y="2074"/>
                    <a:pt x="3" y="3048"/>
                  </a:cubicBezTo>
                  <a:cubicBezTo>
                    <a:pt x="969" y="8514"/>
                    <a:pt x="2144" y="14129"/>
                    <a:pt x="5422" y="19182"/>
                  </a:cubicBezTo>
                  <a:cubicBezTo>
                    <a:pt x="6388" y="20752"/>
                    <a:pt x="8548" y="21600"/>
                    <a:pt x="10954" y="21600"/>
                  </a:cubicBezTo>
                  <a:cubicBezTo>
                    <a:pt x="13095" y="21600"/>
                    <a:pt x="15445" y="20924"/>
                    <a:pt x="17321" y="19480"/>
                  </a:cubicBezTo>
                  <a:cubicBezTo>
                    <a:pt x="21470" y="16226"/>
                    <a:pt x="14782" y="2338"/>
                    <a:pt x="623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806;p28"/>
            <p:cNvSpPr/>
            <p:nvPr/>
          </p:nvSpPr>
          <p:spPr>
            <a:xfrm rot="20874884">
              <a:off x="2013139" y="1174005"/>
              <a:ext cx="523658" cy="17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17587" y="5175"/>
                  </a:moveTo>
                  <a:cubicBezTo>
                    <a:pt x="17707" y="5175"/>
                    <a:pt x="17845" y="5300"/>
                    <a:pt x="17970" y="5515"/>
                  </a:cubicBezTo>
                  <a:cubicBezTo>
                    <a:pt x="18440" y="6320"/>
                    <a:pt x="18910" y="10932"/>
                    <a:pt x="18646" y="12781"/>
                  </a:cubicBezTo>
                  <a:cubicBezTo>
                    <a:pt x="18572" y="13268"/>
                    <a:pt x="18448" y="13529"/>
                    <a:pt x="18319" y="13529"/>
                  </a:cubicBezTo>
                  <a:cubicBezTo>
                    <a:pt x="18195" y="13529"/>
                    <a:pt x="18068" y="13280"/>
                    <a:pt x="17985" y="12739"/>
                  </a:cubicBezTo>
                  <a:cubicBezTo>
                    <a:pt x="17679" y="10690"/>
                    <a:pt x="17420" y="8536"/>
                    <a:pt x="17294" y="6332"/>
                  </a:cubicBezTo>
                  <a:cubicBezTo>
                    <a:pt x="17246" y="5512"/>
                    <a:pt x="17391" y="5175"/>
                    <a:pt x="17587" y="5175"/>
                  </a:cubicBezTo>
                  <a:close/>
                  <a:moveTo>
                    <a:pt x="11548" y="10241"/>
                  </a:moveTo>
                  <a:cubicBezTo>
                    <a:pt x="11684" y="10241"/>
                    <a:pt x="11918" y="10951"/>
                    <a:pt x="11939" y="11405"/>
                  </a:cubicBezTo>
                  <a:cubicBezTo>
                    <a:pt x="11999" y="12890"/>
                    <a:pt x="12008" y="14387"/>
                    <a:pt x="11970" y="15881"/>
                  </a:cubicBezTo>
                  <a:cubicBezTo>
                    <a:pt x="11958" y="16304"/>
                    <a:pt x="11701" y="17000"/>
                    <a:pt x="11567" y="17000"/>
                  </a:cubicBezTo>
                  <a:cubicBezTo>
                    <a:pt x="11564" y="17000"/>
                    <a:pt x="11563" y="17000"/>
                    <a:pt x="11560" y="17000"/>
                  </a:cubicBezTo>
                  <a:cubicBezTo>
                    <a:pt x="11382" y="16939"/>
                    <a:pt x="11090" y="16380"/>
                    <a:pt x="11067" y="15926"/>
                  </a:cubicBezTo>
                  <a:cubicBezTo>
                    <a:pt x="10991" y="14459"/>
                    <a:pt x="11009" y="12958"/>
                    <a:pt x="10997" y="11329"/>
                  </a:cubicBezTo>
                  <a:cubicBezTo>
                    <a:pt x="11211" y="10876"/>
                    <a:pt x="11377" y="10248"/>
                    <a:pt x="11545" y="10241"/>
                  </a:cubicBezTo>
                  <a:cubicBezTo>
                    <a:pt x="11545" y="10241"/>
                    <a:pt x="11546" y="10241"/>
                    <a:pt x="11548" y="10241"/>
                  </a:cubicBezTo>
                  <a:close/>
                  <a:moveTo>
                    <a:pt x="6358" y="13522"/>
                  </a:moveTo>
                  <a:cubicBezTo>
                    <a:pt x="6382" y="13522"/>
                    <a:pt x="6405" y="13529"/>
                    <a:pt x="6424" y="13544"/>
                  </a:cubicBezTo>
                  <a:cubicBezTo>
                    <a:pt x="6849" y="13888"/>
                    <a:pt x="7119" y="16973"/>
                    <a:pt x="6844" y="19029"/>
                  </a:cubicBezTo>
                  <a:cubicBezTo>
                    <a:pt x="6737" y="19094"/>
                    <a:pt x="6545" y="19392"/>
                    <a:pt x="6367" y="19392"/>
                  </a:cubicBezTo>
                  <a:cubicBezTo>
                    <a:pt x="6332" y="19392"/>
                    <a:pt x="6297" y="19381"/>
                    <a:pt x="6264" y="19355"/>
                  </a:cubicBezTo>
                  <a:cubicBezTo>
                    <a:pt x="5903" y="19082"/>
                    <a:pt x="5613" y="15665"/>
                    <a:pt x="5848" y="14319"/>
                  </a:cubicBezTo>
                  <a:cubicBezTo>
                    <a:pt x="5922" y="13919"/>
                    <a:pt x="6186" y="13522"/>
                    <a:pt x="6358" y="13522"/>
                  </a:cubicBezTo>
                  <a:close/>
                  <a:moveTo>
                    <a:pt x="20563" y="0"/>
                  </a:moveTo>
                  <a:cubicBezTo>
                    <a:pt x="15658" y="4933"/>
                    <a:pt x="10747" y="8290"/>
                    <a:pt x="5654" y="9345"/>
                  </a:cubicBezTo>
                  <a:cubicBezTo>
                    <a:pt x="5438" y="9390"/>
                    <a:pt x="762" y="13250"/>
                    <a:pt x="548" y="13284"/>
                  </a:cubicBezTo>
                  <a:cubicBezTo>
                    <a:pt x="348" y="15128"/>
                    <a:pt x="204" y="15075"/>
                    <a:pt x="7" y="17003"/>
                  </a:cubicBezTo>
                  <a:cubicBezTo>
                    <a:pt x="-188" y="18856"/>
                    <a:pt x="4034" y="18867"/>
                    <a:pt x="3857" y="20780"/>
                  </a:cubicBezTo>
                  <a:cubicBezTo>
                    <a:pt x="5254" y="21298"/>
                    <a:pt x="6660" y="21600"/>
                    <a:pt x="8080" y="21600"/>
                  </a:cubicBezTo>
                  <a:cubicBezTo>
                    <a:pt x="9118" y="21600"/>
                    <a:pt x="10163" y="21437"/>
                    <a:pt x="11217" y="21078"/>
                  </a:cubicBezTo>
                  <a:cubicBezTo>
                    <a:pt x="14869" y="19823"/>
                    <a:pt x="18151" y="15865"/>
                    <a:pt x="21412" y="11031"/>
                  </a:cubicBezTo>
                  <a:cubicBezTo>
                    <a:pt x="21134" y="7424"/>
                    <a:pt x="20861" y="3875"/>
                    <a:pt x="205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807;p28"/>
            <p:cNvSpPr/>
            <p:nvPr/>
          </p:nvSpPr>
          <p:spPr>
            <a:xfrm rot="20874884">
              <a:off x="2429473" y="1179006"/>
              <a:ext cx="35125" cy="6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3910" y="0"/>
                  </a:moveTo>
                  <a:cubicBezTo>
                    <a:pt x="1378" y="0"/>
                    <a:pt x="-501" y="870"/>
                    <a:pt x="120" y="2991"/>
                  </a:cubicBezTo>
                  <a:cubicBezTo>
                    <a:pt x="1737" y="8689"/>
                    <a:pt x="5103" y="14260"/>
                    <a:pt x="9090" y="19557"/>
                  </a:cubicBezTo>
                  <a:cubicBezTo>
                    <a:pt x="10168" y="20955"/>
                    <a:pt x="11819" y="21600"/>
                    <a:pt x="13436" y="21600"/>
                  </a:cubicBezTo>
                  <a:cubicBezTo>
                    <a:pt x="15086" y="21600"/>
                    <a:pt x="16704" y="20926"/>
                    <a:pt x="17668" y="19665"/>
                  </a:cubicBezTo>
                  <a:cubicBezTo>
                    <a:pt x="21099" y="14885"/>
                    <a:pt x="14988" y="2961"/>
                    <a:pt x="8878" y="880"/>
                  </a:cubicBezTo>
                  <a:cubicBezTo>
                    <a:pt x="7260" y="323"/>
                    <a:pt x="5463" y="0"/>
                    <a:pt x="3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808;p28"/>
            <p:cNvSpPr/>
            <p:nvPr/>
          </p:nvSpPr>
          <p:spPr>
            <a:xfrm rot="20874884">
              <a:off x="2348454" y="1377017"/>
              <a:ext cx="31771" cy="7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600" fill="norm" stroke="1" extrusionOk="0">
                  <a:moveTo>
                    <a:pt x="16141" y="0"/>
                  </a:moveTo>
                  <a:cubicBezTo>
                    <a:pt x="11167" y="1091"/>
                    <a:pt x="6153" y="2227"/>
                    <a:pt x="778" y="3436"/>
                  </a:cubicBezTo>
                  <a:cubicBezTo>
                    <a:pt x="497" y="8745"/>
                    <a:pt x="-686" y="13045"/>
                    <a:pt x="557" y="17245"/>
                  </a:cubicBezTo>
                  <a:cubicBezTo>
                    <a:pt x="1019" y="18882"/>
                    <a:pt x="7035" y="20155"/>
                    <a:pt x="10445" y="21600"/>
                  </a:cubicBezTo>
                  <a:cubicBezTo>
                    <a:pt x="13152" y="20027"/>
                    <a:pt x="17244" y="18591"/>
                    <a:pt x="18227" y="16845"/>
                  </a:cubicBezTo>
                  <a:cubicBezTo>
                    <a:pt x="20092" y="13455"/>
                    <a:pt x="20914" y="9964"/>
                    <a:pt x="20673" y="6464"/>
                  </a:cubicBezTo>
                  <a:cubicBezTo>
                    <a:pt x="20533" y="4300"/>
                    <a:pt x="17745" y="2155"/>
                    <a:pt x="161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809;p28"/>
            <p:cNvSpPr/>
            <p:nvPr/>
          </p:nvSpPr>
          <p:spPr>
            <a:xfrm rot="20874884">
              <a:off x="2287016" y="1446706"/>
              <a:ext cx="32905" cy="64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5" h="21600" fill="norm" stroke="1" extrusionOk="0">
                  <a:moveTo>
                    <a:pt x="7755" y="0"/>
                  </a:moveTo>
                  <a:cubicBezTo>
                    <a:pt x="4938" y="0"/>
                    <a:pt x="-18" y="1258"/>
                    <a:pt x="0" y="1350"/>
                  </a:cubicBezTo>
                  <a:cubicBezTo>
                    <a:pt x="2305" y="7619"/>
                    <a:pt x="4189" y="14022"/>
                    <a:pt x="8304" y="19882"/>
                  </a:cubicBezTo>
                  <a:cubicBezTo>
                    <a:pt x="9072" y="20966"/>
                    <a:pt x="10883" y="21600"/>
                    <a:pt x="12858" y="21600"/>
                  </a:cubicBezTo>
                  <a:cubicBezTo>
                    <a:pt x="15126" y="21600"/>
                    <a:pt x="17595" y="20761"/>
                    <a:pt x="18948" y="18808"/>
                  </a:cubicBezTo>
                  <a:cubicBezTo>
                    <a:pt x="21582" y="14860"/>
                    <a:pt x="15309" y="1943"/>
                    <a:pt x="9035" y="133"/>
                  </a:cubicBezTo>
                  <a:cubicBezTo>
                    <a:pt x="8706" y="41"/>
                    <a:pt x="8267" y="0"/>
                    <a:pt x="77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810;p28"/>
            <p:cNvSpPr/>
            <p:nvPr/>
          </p:nvSpPr>
          <p:spPr>
            <a:xfrm rot="20874884">
              <a:off x="2286456" y="1252814"/>
              <a:ext cx="24382" cy="5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11707" y="0"/>
                  </a:moveTo>
                  <a:cubicBezTo>
                    <a:pt x="11680" y="0"/>
                    <a:pt x="11654" y="0"/>
                    <a:pt x="11654" y="0"/>
                  </a:cubicBezTo>
                  <a:cubicBezTo>
                    <a:pt x="8080" y="12"/>
                    <a:pt x="4534" y="2019"/>
                    <a:pt x="0" y="3469"/>
                  </a:cubicBezTo>
                  <a:cubicBezTo>
                    <a:pt x="294" y="8703"/>
                    <a:pt x="-133" y="13477"/>
                    <a:pt x="1494" y="18179"/>
                  </a:cubicBezTo>
                  <a:cubicBezTo>
                    <a:pt x="1974" y="19606"/>
                    <a:pt x="8160" y="21407"/>
                    <a:pt x="11947" y="21600"/>
                  </a:cubicBezTo>
                  <a:cubicBezTo>
                    <a:pt x="12000" y="21600"/>
                    <a:pt x="12027" y="21600"/>
                    <a:pt x="12080" y="21600"/>
                  </a:cubicBezTo>
                  <a:cubicBezTo>
                    <a:pt x="14960" y="21600"/>
                    <a:pt x="20400" y="19376"/>
                    <a:pt x="20667" y="18022"/>
                  </a:cubicBezTo>
                  <a:cubicBezTo>
                    <a:pt x="21467" y="13248"/>
                    <a:pt x="21254" y="8461"/>
                    <a:pt x="19974" y="3711"/>
                  </a:cubicBezTo>
                  <a:cubicBezTo>
                    <a:pt x="19520" y="2272"/>
                    <a:pt x="14614" y="0"/>
                    <a:pt x="1170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811;p28"/>
            <p:cNvSpPr/>
            <p:nvPr/>
          </p:nvSpPr>
          <p:spPr>
            <a:xfrm rot="20874884">
              <a:off x="2175801" y="1496923"/>
              <a:ext cx="30393" cy="6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6250" y="0"/>
                  </a:moveTo>
                  <a:cubicBezTo>
                    <a:pt x="4138" y="0"/>
                    <a:pt x="-86" y="1677"/>
                    <a:pt x="1" y="2583"/>
                  </a:cubicBezTo>
                  <a:cubicBezTo>
                    <a:pt x="175" y="8130"/>
                    <a:pt x="894" y="13666"/>
                    <a:pt x="2614" y="19141"/>
                  </a:cubicBezTo>
                  <a:cubicBezTo>
                    <a:pt x="2919" y="20200"/>
                    <a:pt x="8667" y="21559"/>
                    <a:pt x="11933" y="21600"/>
                  </a:cubicBezTo>
                  <a:cubicBezTo>
                    <a:pt x="11955" y="21600"/>
                    <a:pt x="11955" y="21600"/>
                    <a:pt x="11977" y="21600"/>
                  </a:cubicBezTo>
                  <a:cubicBezTo>
                    <a:pt x="14524" y="21600"/>
                    <a:pt x="17094" y="19758"/>
                    <a:pt x="21514" y="17988"/>
                  </a:cubicBezTo>
                  <a:cubicBezTo>
                    <a:pt x="19380" y="12904"/>
                    <a:pt x="17638" y="7574"/>
                    <a:pt x="14742" y="2490"/>
                  </a:cubicBezTo>
                  <a:cubicBezTo>
                    <a:pt x="14089" y="1307"/>
                    <a:pt x="9364" y="144"/>
                    <a:pt x="6381" y="0"/>
                  </a:cubicBezTo>
                  <a:cubicBezTo>
                    <a:pt x="6337" y="0"/>
                    <a:pt x="6294" y="0"/>
                    <a:pt x="62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812;p28"/>
            <p:cNvSpPr/>
            <p:nvPr/>
          </p:nvSpPr>
          <p:spPr>
            <a:xfrm rot="20874884">
              <a:off x="2187283" y="1410106"/>
              <a:ext cx="26608" cy="5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21600" fill="norm" stroke="1" extrusionOk="0">
                  <a:moveTo>
                    <a:pt x="9678" y="0"/>
                  </a:moveTo>
                  <a:cubicBezTo>
                    <a:pt x="6919" y="0"/>
                    <a:pt x="1448" y="2525"/>
                    <a:pt x="906" y="4110"/>
                  </a:cubicBezTo>
                  <a:cubicBezTo>
                    <a:pt x="-438" y="8403"/>
                    <a:pt x="-179" y="12892"/>
                    <a:pt x="977" y="17197"/>
                  </a:cubicBezTo>
                  <a:cubicBezTo>
                    <a:pt x="1448" y="18892"/>
                    <a:pt x="6070" y="21600"/>
                    <a:pt x="8523" y="21600"/>
                  </a:cubicBezTo>
                  <a:cubicBezTo>
                    <a:pt x="8546" y="21600"/>
                    <a:pt x="8570" y="21600"/>
                    <a:pt x="8593" y="21600"/>
                  </a:cubicBezTo>
                  <a:cubicBezTo>
                    <a:pt x="12248" y="21490"/>
                    <a:pt x="15691" y="19246"/>
                    <a:pt x="19393" y="17831"/>
                  </a:cubicBezTo>
                  <a:cubicBezTo>
                    <a:pt x="19724" y="13038"/>
                    <a:pt x="21162" y="8818"/>
                    <a:pt x="19865" y="4793"/>
                  </a:cubicBezTo>
                  <a:cubicBezTo>
                    <a:pt x="19228" y="2866"/>
                    <a:pt x="13946" y="488"/>
                    <a:pt x="10103" y="24"/>
                  </a:cubicBezTo>
                  <a:cubicBezTo>
                    <a:pt x="9985" y="0"/>
                    <a:pt x="9820" y="0"/>
                    <a:pt x="967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813;p28"/>
            <p:cNvSpPr/>
            <p:nvPr/>
          </p:nvSpPr>
          <p:spPr>
            <a:xfrm rot="20874884">
              <a:off x="2166066" y="1305268"/>
              <a:ext cx="29182" cy="4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90" h="21600" fill="norm" stroke="1" extrusionOk="0">
                  <a:moveTo>
                    <a:pt x="8531" y="0"/>
                  </a:moveTo>
                  <a:cubicBezTo>
                    <a:pt x="6063" y="0"/>
                    <a:pt x="2280" y="1459"/>
                    <a:pt x="1217" y="2947"/>
                  </a:cubicBezTo>
                  <a:cubicBezTo>
                    <a:pt x="-2152" y="7895"/>
                    <a:pt x="2009" y="20474"/>
                    <a:pt x="7180" y="21461"/>
                  </a:cubicBezTo>
                  <a:cubicBezTo>
                    <a:pt x="7648" y="21558"/>
                    <a:pt x="8135" y="21600"/>
                    <a:pt x="8621" y="21600"/>
                  </a:cubicBezTo>
                  <a:cubicBezTo>
                    <a:pt x="11179" y="21600"/>
                    <a:pt x="13953" y="20488"/>
                    <a:pt x="15485" y="20252"/>
                  </a:cubicBezTo>
                  <a:cubicBezTo>
                    <a:pt x="19448" y="12690"/>
                    <a:pt x="15557" y="1348"/>
                    <a:pt x="9468" y="83"/>
                  </a:cubicBezTo>
                  <a:cubicBezTo>
                    <a:pt x="9197" y="28"/>
                    <a:pt x="8873" y="0"/>
                    <a:pt x="85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814;p28"/>
            <p:cNvSpPr/>
            <p:nvPr/>
          </p:nvSpPr>
          <p:spPr>
            <a:xfrm rot="20874884">
              <a:off x="2141611" y="1596257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62" y="7279"/>
                    <a:pt x="12488" y="14499"/>
                    <a:pt x="21600" y="21600"/>
                  </a:cubicBezTo>
                  <a:cubicBezTo>
                    <a:pt x="13838" y="14617"/>
                    <a:pt x="6413" y="7516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815;p28"/>
            <p:cNvSpPr/>
            <p:nvPr/>
          </p:nvSpPr>
          <p:spPr>
            <a:xfrm rot="20874884">
              <a:off x="2014187" y="1040260"/>
              <a:ext cx="924096" cy="517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17987" y="1188"/>
                  </a:moveTo>
                  <a:cubicBezTo>
                    <a:pt x="18267" y="1188"/>
                    <a:pt x="18307" y="1472"/>
                    <a:pt x="18125" y="2053"/>
                  </a:cubicBezTo>
                  <a:cubicBezTo>
                    <a:pt x="17828" y="2995"/>
                    <a:pt x="17501" y="3897"/>
                    <a:pt x="17187" y="4819"/>
                  </a:cubicBezTo>
                  <a:cubicBezTo>
                    <a:pt x="17111" y="5037"/>
                    <a:pt x="17031" y="5248"/>
                    <a:pt x="16953" y="5463"/>
                  </a:cubicBezTo>
                  <a:cubicBezTo>
                    <a:pt x="16933" y="5444"/>
                    <a:pt x="16892" y="5422"/>
                    <a:pt x="16891" y="5395"/>
                  </a:cubicBezTo>
                  <a:cubicBezTo>
                    <a:pt x="16835" y="4602"/>
                    <a:pt x="16654" y="4224"/>
                    <a:pt x="16414" y="4224"/>
                  </a:cubicBezTo>
                  <a:cubicBezTo>
                    <a:pt x="16241" y="4224"/>
                    <a:pt x="16037" y="4421"/>
                    <a:pt x="15829" y="4804"/>
                  </a:cubicBezTo>
                  <a:cubicBezTo>
                    <a:pt x="15389" y="5602"/>
                    <a:pt x="14974" y="6429"/>
                    <a:pt x="14486" y="7358"/>
                  </a:cubicBezTo>
                  <a:cubicBezTo>
                    <a:pt x="14460" y="7088"/>
                    <a:pt x="14435" y="6855"/>
                    <a:pt x="14415" y="6628"/>
                  </a:cubicBezTo>
                  <a:cubicBezTo>
                    <a:pt x="14402" y="6461"/>
                    <a:pt x="14422" y="6173"/>
                    <a:pt x="14377" y="6136"/>
                  </a:cubicBezTo>
                  <a:cubicBezTo>
                    <a:pt x="14333" y="6101"/>
                    <a:pt x="14277" y="6083"/>
                    <a:pt x="14220" y="6083"/>
                  </a:cubicBezTo>
                  <a:cubicBezTo>
                    <a:pt x="14162" y="6083"/>
                    <a:pt x="14102" y="6103"/>
                    <a:pt x="14056" y="6144"/>
                  </a:cubicBezTo>
                  <a:cubicBezTo>
                    <a:pt x="13707" y="6445"/>
                    <a:pt x="13368" y="6796"/>
                    <a:pt x="12974" y="7177"/>
                  </a:cubicBezTo>
                  <a:cubicBezTo>
                    <a:pt x="12841" y="6179"/>
                    <a:pt x="12712" y="5275"/>
                    <a:pt x="12606" y="4364"/>
                  </a:cubicBezTo>
                  <a:cubicBezTo>
                    <a:pt x="12585" y="4190"/>
                    <a:pt x="12640" y="3965"/>
                    <a:pt x="12689" y="3785"/>
                  </a:cubicBezTo>
                  <a:cubicBezTo>
                    <a:pt x="13018" y="2626"/>
                    <a:pt x="13617" y="1995"/>
                    <a:pt x="14251" y="1369"/>
                  </a:cubicBezTo>
                  <a:cubicBezTo>
                    <a:pt x="14108" y="2032"/>
                    <a:pt x="13940" y="2685"/>
                    <a:pt x="13832" y="3367"/>
                  </a:cubicBezTo>
                  <a:cubicBezTo>
                    <a:pt x="13782" y="3680"/>
                    <a:pt x="13844" y="4044"/>
                    <a:pt x="13858" y="4387"/>
                  </a:cubicBezTo>
                  <a:cubicBezTo>
                    <a:pt x="14034" y="4320"/>
                    <a:pt x="14236" y="4328"/>
                    <a:pt x="14385" y="4174"/>
                  </a:cubicBezTo>
                  <a:cubicBezTo>
                    <a:pt x="15143" y="3389"/>
                    <a:pt x="15870" y="2506"/>
                    <a:pt x="16641" y="1774"/>
                  </a:cubicBezTo>
                  <a:cubicBezTo>
                    <a:pt x="16998" y="1434"/>
                    <a:pt x="17431" y="1314"/>
                    <a:pt x="17836" y="1210"/>
                  </a:cubicBezTo>
                  <a:cubicBezTo>
                    <a:pt x="17893" y="1196"/>
                    <a:pt x="17943" y="1188"/>
                    <a:pt x="17987" y="1188"/>
                  </a:cubicBezTo>
                  <a:close/>
                  <a:moveTo>
                    <a:pt x="16242" y="5241"/>
                  </a:moveTo>
                  <a:cubicBezTo>
                    <a:pt x="16304" y="5278"/>
                    <a:pt x="16366" y="5322"/>
                    <a:pt x="16427" y="5364"/>
                  </a:cubicBezTo>
                  <a:cubicBezTo>
                    <a:pt x="16363" y="6087"/>
                    <a:pt x="16287" y="6812"/>
                    <a:pt x="16241" y="7535"/>
                  </a:cubicBezTo>
                  <a:cubicBezTo>
                    <a:pt x="16224" y="7809"/>
                    <a:pt x="16226" y="8224"/>
                    <a:pt x="16312" y="8341"/>
                  </a:cubicBezTo>
                  <a:cubicBezTo>
                    <a:pt x="16350" y="8390"/>
                    <a:pt x="16405" y="8409"/>
                    <a:pt x="16467" y="8409"/>
                  </a:cubicBezTo>
                  <a:cubicBezTo>
                    <a:pt x="16569" y="8409"/>
                    <a:pt x="16688" y="8356"/>
                    <a:pt x="16776" y="8292"/>
                  </a:cubicBezTo>
                  <a:cubicBezTo>
                    <a:pt x="17522" y="7730"/>
                    <a:pt x="18240" y="7018"/>
                    <a:pt x="19010" y="6582"/>
                  </a:cubicBezTo>
                  <a:cubicBezTo>
                    <a:pt x="19513" y="6301"/>
                    <a:pt x="20084" y="6375"/>
                    <a:pt x="20626" y="6334"/>
                  </a:cubicBezTo>
                  <a:cubicBezTo>
                    <a:pt x="20634" y="6334"/>
                    <a:pt x="20643" y="6334"/>
                    <a:pt x="20651" y="6334"/>
                  </a:cubicBezTo>
                  <a:cubicBezTo>
                    <a:pt x="20899" y="6334"/>
                    <a:pt x="20974" y="6632"/>
                    <a:pt x="20849" y="7027"/>
                  </a:cubicBezTo>
                  <a:cubicBezTo>
                    <a:pt x="20725" y="7407"/>
                    <a:pt x="20603" y="7845"/>
                    <a:pt x="20412" y="8092"/>
                  </a:cubicBezTo>
                  <a:cubicBezTo>
                    <a:pt x="19664" y="9079"/>
                    <a:pt x="18898" y="10030"/>
                    <a:pt x="17987" y="10493"/>
                  </a:cubicBezTo>
                  <a:cubicBezTo>
                    <a:pt x="17434" y="10779"/>
                    <a:pt x="16890" y="11125"/>
                    <a:pt x="16344" y="11460"/>
                  </a:cubicBezTo>
                  <a:cubicBezTo>
                    <a:pt x="16279" y="11501"/>
                    <a:pt x="16222" y="11523"/>
                    <a:pt x="16172" y="11523"/>
                  </a:cubicBezTo>
                  <a:cubicBezTo>
                    <a:pt x="16052" y="11523"/>
                    <a:pt x="15965" y="11401"/>
                    <a:pt x="15879" y="11124"/>
                  </a:cubicBezTo>
                  <a:cubicBezTo>
                    <a:pt x="15617" y="10255"/>
                    <a:pt x="15304" y="9444"/>
                    <a:pt x="15039" y="8581"/>
                  </a:cubicBezTo>
                  <a:cubicBezTo>
                    <a:pt x="14976" y="8373"/>
                    <a:pt x="14967" y="7975"/>
                    <a:pt x="15037" y="7810"/>
                  </a:cubicBezTo>
                  <a:cubicBezTo>
                    <a:pt x="15419" y="6928"/>
                    <a:pt x="15835" y="6088"/>
                    <a:pt x="16242" y="5241"/>
                  </a:cubicBezTo>
                  <a:close/>
                  <a:moveTo>
                    <a:pt x="14506" y="0"/>
                  </a:moveTo>
                  <a:cubicBezTo>
                    <a:pt x="14385" y="0"/>
                    <a:pt x="14247" y="64"/>
                    <a:pt x="14165" y="168"/>
                  </a:cubicBezTo>
                  <a:cubicBezTo>
                    <a:pt x="13533" y="985"/>
                    <a:pt x="12926" y="1868"/>
                    <a:pt x="12278" y="2780"/>
                  </a:cubicBezTo>
                  <a:cubicBezTo>
                    <a:pt x="12270" y="2780"/>
                    <a:pt x="12262" y="2780"/>
                    <a:pt x="12253" y="2780"/>
                  </a:cubicBezTo>
                  <a:cubicBezTo>
                    <a:pt x="12214" y="2780"/>
                    <a:pt x="12161" y="2777"/>
                    <a:pt x="12102" y="2777"/>
                  </a:cubicBezTo>
                  <a:cubicBezTo>
                    <a:pt x="12015" y="2777"/>
                    <a:pt x="11913" y="2787"/>
                    <a:pt x="11818" y="2839"/>
                  </a:cubicBezTo>
                  <a:cubicBezTo>
                    <a:pt x="10192" y="3729"/>
                    <a:pt x="8579" y="4688"/>
                    <a:pt x="6892" y="5190"/>
                  </a:cubicBezTo>
                  <a:cubicBezTo>
                    <a:pt x="5696" y="5544"/>
                    <a:pt x="1778" y="7347"/>
                    <a:pt x="576" y="7521"/>
                  </a:cubicBezTo>
                  <a:cubicBezTo>
                    <a:pt x="516" y="7852"/>
                    <a:pt x="453" y="8192"/>
                    <a:pt x="392" y="8541"/>
                  </a:cubicBezTo>
                  <a:cubicBezTo>
                    <a:pt x="514" y="8532"/>
                    <a:pt x="629" y="8528"/>
                    <a:pt x="752" y="8513"/>
                  </a:cubicBezTo>
                  <a:cubicBezTo>
                    <a:pt x="3644" y="8156"/>
                    <a:pt x="9153" y="5529"/>
                    <a:pt x="11938" y="3856"/>
                  </a:cubicBezTo>
                  <a:cubicBezTo>
                    <a:pt x="12107" y="5171"/>
                    <a:pt x="12262" y="6375"/>
                    <a:pt x="12420" y="7602"/>
                  </a:cubicBezTo>
                  <a:cubicBezTo>
                    <a:pt x="10569" y="9242"/>
                    <a:pt x="9309" y="9584"/>
                    <a:pt x="6746" y="9823"/>
                  </a:cubicBezTo>
                  <a:cubicBezTo>
                    <a:pt x="6222" y="9872"/>
                    <a:pt x="5393" y="9900"/>
                    <a:pt x="4485" y="9900"/>
                  </a:cubicBezTo>
                  <a:cubicBezTo>
                    <a:pt x="2925" y="9900"/>
                    <a:pt x="1133" y="9819"/>
                    <a:pt x="265" y="9627"/>
                  </a:cubicBezTo>
                  <a:cubicBezTo>
                    <a:pt x="208" y="9977"/>
                    <a:pt x="52" y="10018"/>
                    <a:pt x="0" y="10372"/>
                  </a:cubicBezTo>
                  <a:lnTo>
                    <a:pt x="2090" y="10731"/>
                  </a:lnTo>
                  <a:cubicBezTo>
                    <a:pt x="3038" y="10878"/>
                    <a:pt x="4254" y="11025"/>
                    <a:pt x="4863" y="11025"/>
                  </a:cubicBezTo>
                  <a:cubicBezTo>
                    <a:pt x="7898" y="11025"/>
                    <a:pt x="9087" y="10801"/>
                    <a:pt x="12136" y="9024"/>
                  </a:cubicBezTo>
                  <a:cubicBezTo>
                    <a:pt x="12339" y="8825"/>
                    <a:pt x="12601" y="8817"/>
                    <a:pt x="12836" y="8703"/>
                  </a:cubicBezTo>
                  <a:cubicBezTo>
                    <a:pt x="12907" y="8670"/>
                    <a:pt x="12981" y="8614"/>
                    <a:pt x="13041" y="8530"/>
                  </a:cubicBezTo>
                  <a:cubicBezTo>
                    <a:pt x="13310" y="8161"/>
                    <a:pt x="13577" y="7780"/>
                    <a:pt x="13875" y="7362"/>
                  </a:cubicBezTo>
                  <a:cubicBezTo>
                    <a:pt x="14236" y="8345"/>
                    <a:pt x="14570" y="9188"/>
                    <a:pt x="14864" y="10073"/>
                  </a:cubicBezTo>
                  <a:cubicBezTo>
                    <a:pt x="15150" y="10926"/>
                    <a:pt x="15398" y="11830"/>
                    <a:pt x="15669" y="12743"/>
                  </a:cubicBezTo>
                  <a:cubicBezTo>
                    <a:pt x="15497" y="12957"/>
                    <a:pt x="15364" y="13100"/>
                    <a:pt x="15246" y="13276"/>
                  </a:cubicBezTo>
                  <a:cubicBezTo>
                    <a:pt x="15022" y="13617"/>
                    <a:pt x="14674" y="13699"/>
                    <a:pt x="14607" y="14370"/>
                  </a:cubicBezTo>
                  <a:cubicBezTo>
                    <a:pt x="14588" y="14536"/>
                    <a:pt x="14409" y="14669"/>
                    <a:pt x="14294" y="14764"/>
                  </a:cubicBezTo>
                  <a:cubicBezTo>
                    <a:pt x="13642" y="15314"/>
                    <a:pt x="13008" y="15979"/>
                    <a:pt x="12328" y="16350"/>
                  </a:cubicBezTo>
                  <a:cubicBezTo>
                    <a:pt x="10576" y="17317"/>
                    <a:pt x="8801" y="18128"/>
                    <a:pt x="7042" y="19031"/>
                  </a:cubicBezTo>
                  <a:cubicBezTo>
                    <a:pt x="5338" y="19904"/>
                    <a:pt x="3589" y="20272"/>
                    <a:pt x="1837" y="20584"/>
                  </a:cubicBezTo>
                  <a:cubicBezTo>
                    <a:pt x="1873" y="20929"/>
                    <a:pt x="1925" y="21269"/>
                    <a:pt x="1994" y="21600"/>
                  </a:cubicBezTo>
                  <a:cubicBezTo>
                    <a:pt x="2273" y="21560"/>
                    <a:pt x="2553" y="21515"/>
                    <a:pt x="2834" y="21450"/>
                  </a:cubicBezTo>
                  <a:cubicBezTo>
                    <a:pt x="4814" y="20984"/>
                    <a:pt x="6754" y="20268"/>
                    <a:pt x="8680" y="19393"/>
                  </a:cubicBezTo>
                  <a:cubicBezTo>
                    <a:pt x="9898" y="18839"/>
                    <a:pt x="11098" y="18151"/>
                    <a:pt x="12294" y="17467"/>
                  </a:cubicBezTo>
                  <a:cubicBezTo>
                    <a:pt x="13755" y="16629"/>
                    <a:pt x="15077" y="15345"/>
                    <a:pt x="16113" y="13240"/>
                  </a:cubicBezTo>
                  <a:cubicBezTo>
                    <a:pt x="16226" y="13004"/>
                    <a:pt x="16332" y="12693"/>
                    <a:pt x="16481" y="12588"/>
                  </a:cubicBezTo>
                  <a:cubicBezTo>
                    <a:pt x="17054" y="12191"/>
                    <a:pt x="17638" y="11840"/>
                    <a:pt x="18225" y="11509"/>
                  </a:cubicBezTo>
                  <a:cubicBezTo>
                    <a:pt x="19195" y="10966"/>
                    <a:pt x="20018" y="9962"/>
                    <a:pt x="20785" y="8823"/>
                  </a:cubicBezTo>
                  <a:cubicBezTo>
                    <a:pt x="21043" y="8441"/>
                    <a:pt x="21221" y="7827"/>
                    <a:pt x="21361" y="7257"/>
                  </a:cubicBezTo>
                  <a:cubicBezTo>
                    <a:pt x="21600" y="6292"/>
                    <a:pt x="21380" y="5617"/>
                    <a:pt x="20804" y="5362"/>
                  </a:cubicBezTo>
                  <a:cubicBezTo>
                    <a:pt x="20527" y="5243"/>
                    <a:pt x="20251" y="5181"/>
                    <a:pt x="19977" y="5181"/>
                  </a:cubicBezTo>
                  <a:cubicBezTo>
                    <a:pt x="19578" y="5181"/>
                    <a:pt x="19184" y="5311"/>
                    <a:pt x="18796" y="5576"/>
                  </a:cubicBezTo>
                  <a:cubicBezTo>
                    <a:pt x="18185" y="5991"/>
                    <a:pt x="17582" y="6456"/>
                    <a:pt x="16975" y="6898"/>
                  </a:cubicBezTo>
                  <a:cubicBezTo>
                    <a:pt x="16966" y="6903"/>
                    <a:pt x="16956" y="6905"/>
                    <a:pt x="16944" y="6905"/>
                  </a:cubicBezTo>
                  <a:cubicBezTo>
                    <a:pt x="16922" y="6905"/>
                    <a:pt x="16896" y="6898"/>
                    <a:pt x="16866" y="6898"/>
                  </a:cubicBezTo>
                  <a:cubicBezTo>
                    <a:pt x="16876" y="6690"/>
                    <a:pt x="16886" y="6508"/>
                    <a:pt x="16886" y="6495"/>
                  </a:cubicBezTo>
                  <a:cubicBezTo>
                    <a:pt x="17136" y="6227"/>
                    <a:pt x="17398" y="6106"/>
                    <a:pt x="17508" y="5804"/>
                  </a:cubicBezTo>
                  <a:cubicBezTo>
                    <a:pt x="17918" y="4696"/>
                    <a:pt x="18335" y="3573"/>
                    <a:pt x="18650" y="2374"/>
                  </a:cubicBezTo>
                  <a:cubicBezTo>
                    <a:pt x="18777" y="1894"/>
                    <a:pt x="18815" y="1491"/>
                    <a:pt x="18784" y="1160"/>
                  </a:cubicBezTo>
                  <a:cubicBezTo>
                    <a:pt x="18708" y="967"/>
                    <a:pt x="18642" y="761"/>
                    <a:pt x="18587" y="545"/>
                  </a:cubicBezTo>
                  <a:cubicBezTo>
                    <a:pt x="18420" y="302"/>
                    <a:pt x="18160" y="164"/>
                    <a:pt x="17806" y="164"/>
                  </a:cubicBezTo>
                  <a:cubicBezTo>
                    <a:pt x="17796" y="164"/>
                    <a:pt x="17785" y="164"/>
                    <a:pt x="17774" y="164"/>
                  </a:cubicBezTo>
                  <a:cubicBezTo>
                    <a:pt x="16951" y="172"/>
                    <a:pt x="16264" y="837"/>
                    <a:pt x="15590" y="1587"/>
                  </a:cubicBezTo>
                  <a:cubicBezTo>
                    <a:pt x="15290" y="1921"/>
                    <a:pt x="14977" y="2215"/>
                    <a:pt x="14618" y="2583"/>
                  </a:cubicBezTo>
                  <a:cubicBezTo>
                    <a:pt x="14717" y="1944"/>
                    <a:pt x="14821" y="1475"/>
                    <a:pt x="14844" y="993"/>
                  </a:cubicBezTo>
                  <a:cubicBezTo>
                    <a:pt x="14860" y="689"/>
                    <a:pt x="14806" y="222"/>
                    <a:pt x="14689" y="78"/>
                  </a:cubicBezTo>
                  <a:cubicBezTo>
                    <a:pt x="14647" y="24"/>
                    <a:pt x="14580" y="0"/>
                    <a:pt x="145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27" name="رقم الشريحة"/>
          <p:cNvSpPr txBox="1"/>
          <p:nvPr>
            <p:ph type="sldNum" sz="quarter" idx="2"/>
          </p:nvPr>
        </p:nvSpPr>
        <p:spPr>
          <a:xfrm>
            <a:off x="3962400" y="12835870"/>
            <a:ext cx="505143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تجميع"/>
          <p:cNvGrpSpPr/>
          <p:nvPr/>
        </p:nvGrpSpPr>
        <p:grpSpPr>
          <a:xfrm>
            <a:off x="20981" y="-1"/>
            <a:ext cx="24142578" cy="13540699"/>
            <a:chOff x="0" y="0"/>
            <a:chExt cx="24142576" cy="13540697"/>
          </a:xfrm>
        </p:grpSpPr>
        <p:sp>
          <p:nvSpPr>
            <p:cNvPr id="434" name="Google Shape;1124;p37"/>
            <p:cNvSpPr/>
            <p:nvPr/>
          </p:nvSpPr>
          <p:spPr>
            <a:xfrm>
              <a:off x="19882439" y="12973865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1124;p37"/>
            <p:cNvSpPr/>
            <p:nvPr/>
          </p:nvSpPr>
          <p:spPr>
            <a:xfrm>
              <a:off x="353198" y="12818054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436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7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773956" y="12818054"/>
              <a:ext cx="3061062" cy="722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8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42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 marL="0" indent="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 rtl="0">
              <a:defRPr/>
            </a:pPr>
            <a:r>
              <a:t>بيان</a:t>
            </a:r>
          </a:p>
          <a:p>
            <a:pPr lvl="1" rtl="0">
              <a:defRPr/>
            </a:pPr>
            <a:r>
              <a:t/>
            </a:r>
          </a:p>
          <a:p>
            <a:pPr lvl="2" rtl="0">
              <a:defRPr/>
            </a:pPr>
            <a:r>
              <a:t/>
            </a:r>
          </a:p>
          <a:p>
            <a:pPr lvl="3" rtl="0">
              <a:defRPr/>
            </a:pPr>
            <a:r>
              <a:t/>
            </a:r>
          </a:p>
          <a:p>
            <a:pPr lvl="4" rtl="0">
              <a:defRPr/>
            </a:pPr>
            <a:r>
              <a:t/>
            </a:r>
          </a:p>
        </p:txBody>
      </p:sp>
      <p:sp>
        <p:nvSpPr>
          <p:cNvPr id="450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تجميع"/>
          <p:cNvGrpSpPr/>
          <p:nvPr/>
        </p:nvGrpSpPr>
        <p:grpSpPr>
          <a:xfrm>
            <a:off x="210760" y="134480"/>
            <a:ext cx="24092195" cy="13139743"/>
            <a:chOff x="0" y="0"/>
            <a:chExt cx="24092193" cy="13139741"/>
          </a:xfrm>
        </p:grpSpPr>
        <p:sp>
          <p:nvSpPr>
            <p:cNvPr id="2" name="Google Shape;1124;p37"/>
            <p:cNvSpPr/>
            <p:nvPr/>
          </p:nvSpPr>
          <p:spPr>
            <a:xfrm>
              <a:off x="121343" y="12597776"/>
              <a:ext cx="4690924" cy="4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3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33005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338860" y="12417099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" name="Google Shape;1124;p37"/>
            <p:cNvSpPr/>
            <p:nvPr/>
          </p:nvSpPr>
          <p:spPr>
            <a:xfrm>
              <a:off x="338860" y="173964"/>
              <a:ext cx="21801707" cy="2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1124;p37"/>
            <p:cNvSpPr/>
            <p:nvPr/>
          </p:nvSpPr>
          <p:spPr>
            <a:xfrm rot="16200000">
              <a:off x="-6103042" y="6416704"/>
              <a:ext cx="12448770" cy="24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" name="Google Shape;1124;p37"/>
            <p:cNvSpPr/>
            <p:nvPr/>
          </p:nvSpPr>
          <p:spPr>
            <a:xfrm>
              <a:off x="20386608" y="12757181"/>
              <a:ext cx="3507918" cy="3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" name="Google Shape;1124;p37"/>
            <p:cNvSpPr/>
            <p:nvPr/>
          </p:nvSpPr>
          <p:spPr>
            <a:xfrm rot="16200000">
              <a:off x="18032911" y="7165875"/>
              <a:ext cx="11611634" cy="2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5" name="تجميع"/>
          <p:cNvGrpSpPr/>
          <p:nvPr/>
        </p:nvGrpSpPr>
        <p:grpSpPr>
          <a:xfrm>
            <a:off x="22494692" y="10128242"/>
            <a:ext cx="1281941" cy="2651185"/>
            <a:chOff x="0" y="0"/>
            <a:chExt cx="1281940" cy="2651183"/>
          </a:xfrm>
        </p:grpSpPr>
        <p:grpSp>
          <p:nvGrpSpPr>
            <p:cNvPr id="16" name="Google Shape;1972;p45"/>
            <p:cNvGrpSpPr/>
            <p:nvPr/>
          </p:nvGrpSpPr>
          <p:grpSpPr>
            <a:xfrm>
              <a:off x="53833" y="1503623"/>
              <a:ext cx="1159991" cy="1147561"/>
              <a:chOff x="0" y="0"/>
              <a:chExt cx="1159990" cy="1147560"/>
            </a:xfrm>
          </p:grpSpPr>
          <p:sp>
            <p:nvSpPr>
              <p:cNvPr id="10" name="Google Shape;1973;p45"/>
              <p:cNvSpPr/>
              <p:nvPr/>
            </p:nvSpPr>
            <p:spPr>
              <a:xfrm>
                <a:off x="133977" y="5487"/>
                <a:ext cx="1023730" cy="1125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9714" y="0"/>
                    </a:moveTo>
                    <a:cubicBezTo>
                      <a:pt x="9082" y="0"/>
                      <a:pt x="8440" y="90"/>
                      <a:pt x="7830" y="180"/>
                    </a:cubicBezTo>
                    <a:cubicBezTo>
                      <a:pt x="7797" y="185"/>
                      <a:pt x="7765" y="194"/>
                      <a:pt x="7735" y="206"/>
                    </a:cubicBezTo>
                    <a:cubicBezTo>
                      <a:pt x="7346" y="262"/>
                      <a:pt x="6957" y="330"/>
                      <a:pt x="6565" y="390"/>
                    </a:cubicBezTo>
                    <a:cubicBezTo>
                      <a:pt x="6485" y="403"/>
                      <a:pt x="6426" y="431"/>
                      <a:pt x="6382" y="469"/>
                    </a:cubicBezTo>
                    <a:cubicBezTo>
                      <a:pt x="6290" y="488"/>
                      <a:pt x="6197" y="508"/>
                      <a:pt x="6105" y="531"/>
                    </a:cubicBezTo>
                    <a:cubicBezTo>
                      <a:pt x="6099" y="532"/>
                      <a:pt x="6096" y="535"/>
                      <a:pt x="6091" y="536"/>
                    </a:cubicBezTo>
                    <a:cubicBezTo>
                      <a:pt x="6081" y="535"/>
                      <a:pt x="6072" y="535"/>
                      <a:pt x="6062" y="535"/>
                    </a:cubicBezTo>
                    <a:cubicBezTo>
                      <a:pt x="6006" y="535"/>
                      <a:pt x="5950" y="545"/>
                      <a:pt x="5898" y="566"/>
                    </a:cubicBezTo>
                    <a:lnTo>
                      <a:pt x="5812" y="599"/>
                    </a:lnTo>
                    <a:cubicBezTo>
                      <a:pt x="5807" y="600"/>
                      <a:pt x="5803" y="599"/>
                      <a:pt x="5798" y="600"/>
                    </a:cubicBezTo>
                    <a:cubicBezTo>
                      <a:pt x="5437" y="656"/>
                      <a:pt x="5111" y="763"/>
                      <a:pt x="4786" y="915"/>
                    </a:cubicBezTo>
                    <a:cubicBezTo>
                      <a:pt x="4773" y="922"/>
                      <a:pt x="4761" y="930"/>
                      <a:pt x="4749" y="937"/>
                    </a:cubicBezTo>
                    <a:cubicBezTo>
                      <a:pt x="4123" y="1137"/>
                      <a:pt x="3502" y="1344"/>
                      <a:pt x="2907" y="1616"/>
                    </a:cubicBezTo>
                    <a:cubicBezTo>
                      <a:pt x="2784" y="1672"/>
                      <a:pt x="2726" y="1761"/>
                      <a:pt x="2716" y="1855"/>
                    </a:cubicBezTo>
                    <a:cubicBezTo>
                      <a:pt x="2573" y="1907"/>
                      <a:pt x="2440" y="1983"/>
                      <a:pt x="2347" y="2091"/>
                    </a:cubicBezTo>
                    <a:cubicBezTo>
                      <a:pt x="2245" y="2135"/>
                      <a:pt x="2144" y="2179"/>
                      <a:pt x="2040" y="2218"/>
                    </a:cubicBezTo>
                    <a:cubicBezTo>
                      <a:pt x="1940" y="2257"/>
                      <a:pt x="1963" y="2391"/>
                      <a:pt x="2061" y="2391"/>
                    </a:cubicBezTo>
                    <a:cubicBezTo>
                      <a:pt x="2070" y="2391"/>
                      <a:pt x="2080" y="2390"/>
                      <a:pt x="2091" y="2387"/>
                    </a:cubicBezTo>
                    <a:cubicBezTo>
                      <a:pt x="2200" y="2360"/>
                      <a:pt x="2310" y="2338"/>
                      <a:pt x="2419" y="2318"/>
                    </a:cubicBezTo>
                    <a:cubicBezTo>
                      <a:pt x="2426" y="2320"/>
                      <a:pt x="2434" y="2321"/>
                      <a:pt x="2442" y="2321"/>
                    </a:cubicBezTo>
                    <a:cubicBezTo>
                      <a:pt x="2444" y="2321"/>
                      <a:pt x="2447" y="2321"/>
                      <a:pt x="2449" y="2320"/>
                    </a:cubicBezTo>
                    <a:cubicBezTo>
                      <a:pt x="2704" y="2293"/>
                      <a:pt x="2965" y="2324"/>
                      <a:pt x="3215" y="2273"/>
                    </a:cubicBezTo>
                    <a:cubicBezTo>
                      <a:pt x="3325" y="2278"/>
                      <a:pt x="3435" y="2281"/>
                      <a:pt x="3545" y="2281"/>
                    </a:cubicBezTo>
                    <a:cubicBezTo>
                      <a:pt x="3570" y="2281"/>
                      <a:pt x="3594" y="2281"/>
                      <a:pt x="3619" y="2280"/>
                    </a:cubicBezTo>
                    <a:cubicBezTo>
                      <a:pt x="3651" y="2329"/>
                      <a:pt x="3693" y="2370"/>
                      <a:pt x="3751" y="2395"/>
                    </a:cubicBezTo>
                    <a:cubicBezTo>
                      <a:pt x="3857" y="2442"/>
                      <a:pt x="3943" y="2464"/>
                      <a:pt x="4059" y="2478"/>
                    </a:cubicBezTo>
                    <a:cubicBezTo>
                      <a:pt x="4065" y="2478"/>
                      <a:pt x="4071" y="2478"/>
                      <a:pt x="4077" y="2478"/>
                    </a:cubicBezTo>
                    <a:cubicBezTo>
                      <a:pt x="4085" y="2478"/>
                      <a:pt x="4092" y="2478"/>
                      <a:pt x="4100" y="2477"/>
                    </a:cubicBezTo>
                    <a:lnTo>
                      <a:pt x="4240" y="2503"/>
                    </a:lnTo>
                    <a:cubicBezTo>
                      <a:pt x="4291" y="2512"/>
                      <a:pt x="4339" y="2521"/>
                      <a:pt x="4385" y="2528"/>
                    </a:cubicBezTo>
                    <a:cubicBezTo>
                      <a:pt x="4415" y="2587"/>
                      <a:pt x="4468" y="2639"/>
                      <a:pt x="4556" y="2675"/>
                    </a:cubicBezTo>
                    <a:cubicBezTo>
                      <a:pt x="4558" y="2676"/>
                      <a:pt x="4558" y="2677"/>
                      <a:pt x="4561" y="2677"/>
                    </a:cubicBezTo>
                    <a:cubicBezTo>
                      <a:pt x="4533" y="2744"/>
                      <a:pt x="4530" y="2817"/>
                      <a:pt x="4552" y="2886"/>
                    </a:cubicBezTo>
                    <a:cubicBezTo>
                      <a:pt x="4556" y="2899"/>
                      <a:pt x="4559" y="2912"/>
                      <a:pt x="4562" y="2925"/>
                    </a:cubicBezTo>
                    <a:cubicBezTo>
                      <a:pt x="4563" y="2938"/>
                      <a:pt x="4568" y="2968"/>
                      <a:pt x="4571" y="2992"/>
                    </a:cubicBezTo>
                    <a:cubicBezTo>
                      <a:pt x="4530" y="3049"/>
                      <a:pt x="4484" y="3102"/>
                      <a:pt x="4432" y="3151"/>
                    </a:cubicBezTo>
                    <a:cubicBezTo>
                      <a:pt x="4397" y="3183"/>
                      <a:pt x="4399" y="3222"/>
                      <a:pt x="4419" y="3253"/>
                    </a:cubicBezTo>
                    <a:cubicBezTo>
                      <a:pt x="3872" y="3673"/>
                      <a:pt x="3367" y="4176"/>
                      <a:pt x="3728" y="4754"/>
                    </a:cubicBezTo>
                    <a:cubicBezTo>
                      <a:pt x="3795" y="4861"/>
                      <a:pt x="3927" y="4928"/>
                      <a:pt x="4061" y="4928"/>
                    </a:cubicBezTo>
                    <a:cubicBezTo>
                      <a:pt x="4094" y="4928"/>
                      <a:pt x="4128" y="4924"/>
                      <a:pt x="4161" y="4915"/>
                    </a:cubicBezTo>
                    <a:cubicBezTo>
                      <a:pt x="4213" y="4901"/>
                      <a:pt x="4266" y="4884"/>
                      <a:pt x="4319" y="4868"/>
                    </a:cubicBezTo>
                    <a:cubicBezTo>
                      <a:pt x="4893" y="5184"/>
                      <a:pt x="5494" y="4860"/>
                      <a:pt x="5736" y="5576"/>
                    </a:cubicBezTo>
                    <a:cubicBezTo>
                      <a:pt x="5499" y="5944"/>
                      <a:pt x="5382" y="6291"/>
                      <a:pt x="4971" y="6558"/>
                    </a:cubicBezTo>
                    <a:cubicBezTo>
                      <a:pt x="4662" y="6759"/>
                      <a:pt x="4317" y="6920"/>
                      <a:pt x="3973" y="7063"/>
                    </a:cubicBezTo>
                    <a:cubicBezTo>
                      <a:pt x="3319" y="7335"/>
                      <a:pt x="2769" y="7564"/>
                      <a:pt x="2387" y="8145"/>
                    </a:cubicBezTo>
                    <a:cubicBezTo>
                      <a:pt x="2268" y="8324"/>
                      <a:pt x="2370" y="8620"/>
                      <a:pt x="2616" y="8659"/>
                    </a:cubicBezTo>
                    <a:cubicBezTo>
                      <a:pt x="3014" y="8721"/>
                      <a:pt x="3387" y="8837"/>
                      <a:pt x="3752" y="8974"/>
                    </a:cubicBezTo>
                    <a:cubicBezTo>
                      <a:pt x="3590" y="9145"/>
                      <a:pt x="3421" y="9310"/>
                      <a:pt x="3214" y="9437"/>
                    </a:cubicBezTo>
                    <a:cubicBezTo>
                      <a:pt x="3197" y="9447"/>
                      <a:pt x="3181" y="9459"/>
                      <a:pt x="3165" y="9472"/>
                    </a:cubicBezTo>
                    <a:cubicBezTo>
                      <a:pt x="2750" y="9634"/>
                      <a:pt x="2297" y="9748"/>
                      <a:pt x="1915" y="9988"/>
                    </a:cubicBezTo>
                    <a:lnTo>
                      <a:pt x="1873" y="10014"/>
                    </a:lnTo>
                    <a:lnTo>
                      <a:pt x="1874" y="10016"/>
                    </a:lnTo>
                    <a:cubicBezTo>
                      <a:pt x="1847" y="10033"/>
                      <a:pt x="1820" y="10050"/>
                      <a:pt x="1795" y="10069"/>
                    </a:cubicBezTo>
                    <a:cubicBezTo>
                      <a:pt x="1531" y="10262"/>
                      <a:pt x="1739" y="10614"/>
                      <a:pt x="2012" y="10664"/>
                    </a:cubicBezTo>
                    <a:cubicBezTo>
                      <a:pt x="2103" y="10725"/>
                      <a:pt x="2203" y="10771"/>
                      <a:pt x="2320" y="10815"/>
                    </a:cubicBezTo>
                    <a:cubicBezTo>
                      <a:pt x="2440" y="10861"/>
                      <a:pt x="2582" y="10880"/>
                      <a:pt x="2707" y="10911"/>
                    </a:cubicBezTo>
                    <a:cubicBezTo>
                      <a:pt x="2946" y="10972"/>
                      <a:pt x="2978" y="11172"/>
                      <a:pt x="2993" y="11356"/>
                    </a:cubicBezTo>
                    <a:cubicBezTo>
                      <a:pt x="2688" y="11670"/>
                      <a:pt x="2333" y="11939"/>
                      <a:pt x="1893" y="12126"/>
                    </a:cubicBezTo>
                    <a:cubicBezTo>
                      <a:pt x="1257" y="12396"/>
                      <a:pt x="-19" y="12845"/>
                      <a:pt x="1" y="13634"/>
                    </a:cubicBezTo>
                    <a:cubicBezTo>
                      <a:pt x="12" y="14097"/>
                      <a:pt x="341" y="14253"/>
                      <a:pt x="769" y="14253"/>
                    </a:cubicBezTo>
                    <a:cubicBezTo>
                      <a:pt x="840" y="14253"/>
                      <a:pt x="912" y="14249"/>
                      <a:pt x="987" y="14241"/>
                    </a:cubicBezTo>
                    <a:cubicBezTo>
                      <a:pt x="1032" y="14290"/>
                      <a:pt x="1092" y="14326"/>
                      <a:pt x="1159" y="14346"/>
                    </a:cubicBezTo>
                    <a:cubicBezTo>
                      <a:pt x="1819" y="14550"/>
                      <a:pt x="2064" y="15106"/>
                      <a:pt x="1552" y="15605"/>
                    </a:cubicBezTo>
                    <a:cubicBezTo>
                      <a:pt x="1326" y="15825"/>
                      <a:pt x="1024" y="16018"/>
                      <a:pt x="852" y="16279"/>
                    </a:cubicBezTo>
                    <a:cubicBezTo>
                      <a:pt x="712" y="16493"/>
                      <a:pt x="734" y="16670"/>
                      <a:pt x="842" y="16799"/>
                    </a:cubicBezTo>
                    <a:cubicBezTo>
                      <a:pt x="856" y="16966"/>
                      <a:pt x="995" y="17089"/>
                      <a:pt x="1170" y="17117"/>
                    </a:cubicBezTo>
                    <a:cubicBezTo>
                      <a:pt x="1171" y="17118"/>
                      <a:pt x="1173" y="17119"/>
                      <a:pt x="1175" y="17120"/>
                    </a:cubicBezTo>
                    <a:cubicBezTo>
                      <a:pt x="1249" y="17197"/>
                      <a:pt x="1341" y="17276"/>
                      <a:pt x="1429" y="17314"/>
                    </a:cubicBezTo>
                    <a:cubicBezTo>
                      <a:pt x="1437" y="17331"/>
                      <a:pt x="1445" y="17348"/>
                      <a:pt x="1455" y="17365"/>
                    </a:cubicBezTo>
                    <a:cubicBezTo>
                      <a:pt x="1466" y="17387"/>
                      <a:pt x="1479" y="17409"/>
                      <a:pt x="1491" y="17432"/>
                    </a:cubicBezTo>
                    <a:cubicBezTo>
                      <a:pt x="1494" y="17438"/>
                      <a:pt x="1497" y="17444"/>
                      <a:pt x="1501" y="17450"/>
                    </a:cubicBezTo>
                    <a:cubicBezTo>
                      <a:pt x="1502" y="17454"/>
                      <a:pt x="1503" y="17456"/>
                      <a:pt x="1505" y="17461"/>
                    </a:cubicBezTo>
                    <a:cubicBezTo>
                      <a:pt x="1524" y="17510"/>
                      <a:pt x="1553" y="17555"/>
                      <a:pt x="1591" y="17595"/>
                    </a:cubicBezTo>
                    <a:cubicBezTo>
                      <a:pt x="1522" y="17812"/>
                      <a:pt x="1491" y="18030"/>
                      <a:pt x="1524" y="18231"/>
                    </a:cubicBezTo>
                    <a:cubicBezTo>
                      <a:pt x="1525" y="18237"/>
                      <a:pt x="1529" y="18241"/>
                      <a:pt x="1530" y="18247"/>
                    </a:cubicBezTo>
                    <a:cubicBezTo>
                      <a:pt x="1429" y="18578"/>
                      <a:pt x="1265" y="18905"/>
                      <a:pt x="1141" y="19199"/>
                    </a:cubicBezTo>
                    <a:cubicBezTo>
                      <a:pt x="1033" y="19455"/>
                      <a:pt x="1273" y="19623"/>
                      <a:pt x="1515" y="19623"/>
                    </a:cubicBezTo>
                    <a:cubicBezTo>
                      <a:pt x="1542" y="19623"/>
                      <a:pt x="1569" y="19621"/>
                      <a:pt x="1595" y="19617"/>
                    </a:cubicBezTo>
                    <a:cubicBezTo>
                      <a:pt x="1598" y="19620"/>
                      <a:pt x="1601" y="19624"/>
                      <a:pt x="1603" y="19627"/>
                    </a:cubicBezTo>
                    <a:cubicBezTo>
                      <a:pt x="2083" y="20119"/>
                      <a:pt x="2708" y="20446"/>
                      <a:pt x="3330" y="20767"/>
                    </a:cubicBezTo>
                    <a:cubicBezTo>
                      <a:pt x="3388" y="20797"/>
                      <a:pt x="3457" y="20812"/>
                      <a:pt x="3525" y="20812"/>
                    </a:cubicBezTo>
                    <a:cubicBezTo>
                      <a:pt x="3658" y="20812"/>
                      <a:pt x="3792" y="20755"/>
                      <a:pt x="3854" y="20641"/>
                    </a:cubicBezTo>
                    <a:cubicBezTo>
                      <a:pt x="4008" y="20358"/>
                      <a:pt x="4099" y="20039"/>
                      <a:pt x="4105" y="19722"/>
                    </a:cubicBezTo>
                    <a:cubicBezTo>
                      <a:pt x="4111" y="19327"/>
                      <a:pt x="3750" y="19109"/>
                      <a:pt x="3468" y="18870"/>
                    </a:cubicBezTo>
                    <a:cubicBezTo>
                      <a:pt x="3468" y="18869"/>
                      <a:pt x="3467" y="18869"/>
                      <a:pt x="3467" y="18869"/>
                    </a:cubicBezTo>
                    <a:cubicBezTo>
                      <a:pt x="3435" y="18827"/>
                      <a:pt x="3404" y="18784"/>
                      <a:pt x="3375" y="18740"/>
                    </a:cubicBezTo>
                    <a:cubicBezTo>
                      <a:pt x="3349" y="18543"/>
                      <a:pt x="3285" y="18337"/>
                      <a:pt x="3170" y="18194"/>
                    </a:cubicBezTo>
                    <a:cubicBezTo>
                      <a:pt x="3443" y="17834"/>
                      <a:pt x="3761" y="17574"/>
                      <a:pt x="3945" y="17200"/>
                    </a:cubicBezTo>
                    <a:cubicBezTo>
                      <a:pt x="4062" y="17118"/>
                      <a:pt x="4140" y="16985"/>
                      <a:pt x="4104" y="16837"/>
                    </a:cubicBezTo>
                    <a:lnTo>
                      <a:pt x="4065" y="16680"/>
                    </a:lnTo>
                    <a:cubicBezTo>
                      <a:pt x="4044" y="16593"/>
                      <a:pt x="3988" y="16530"/>
                      <a:pt x="3916" y="16487"/>
                    </a:cubicBezTo>
                    <a:cubicBezTo>
                      <a:pt x="3844" y="16375"/>
                      <a:pt x="3762" y="16267"/>
                      <a:pt x="3671" y="16166"/>
                    </a:cubicBezTo>
                    <a:cubicBezTo>
                      <a:pt x="3616" y="16032"/>
                      <a:pt x="3565" y="15897"/>
                      <a:pt x="3528" y="15752"/>
                    </a:cubicBezTo>
                    <a:cubicBezTo>
                      <a:pt x="3523" y="15734"/>
                      <a:pt x="3517" y="15716"/>
                      <a:pt x="3509" y="15699"/>
                    </a:cubicBezTo>
                    <a:cubicBezTo>
                      <a:pt x="3569" y="15529"/>
                      <a:pt x="3646" y="15362"/>
                      <a:pt x="3783" y="15206"/>
                    </a:cubicBezTo>
                    <a:cubicBezTo>
                      <a:pt x="3925" y="15045"/>
                      <a:pt x="4137" y="14992"/>
                      <a:pt x="4373" y="14992"/>
                    </a:cubicBezTo>
                    <a:cubicBezTo>
                      <a:pt x="4774" y="14992"/>
                      <a:pt x="5245" y="15145"/>
                      <a:pt x="5555" y="15181"/>
                    </a:cubicBezTo>
                    <a:cubicBezTo>
                      <a:pt x="5557" y="15181"/>
                      <a:pt x="5559" y="15181"/>
                      <a:pt x="5562" y="15181"/>
                    </a:cubicBezTo>
                    <a:cubicBezTo>
                      <a:pt x="5564" y="15181"/>
                      <a:pt x="5566" y="15181"/>
                      <a:pt x="5569" y="15181"/>
                    </a:cubicBezTo>
                    <a:cubicBezTo>
                      <a:pt x="5570" y="15181"/>
                      <a:pt x="5571" y="15181"/>
                      <a:pt x="5573" y="15181"/>
                    </a:cubicBezTo>
                    <a:cubicBezTo>
                      <a:pt x="5741" y="15340"/>
                      <a:pt x="5924" y="15471"/>
                      <a:pt x="6122" y="15553"/>
                    </a:cubicBezTo>
                    <a:cubicBezTo>
                      <a:pt x="6223" y="15595"/>
                      <a:pt x="6323" y="15613"/>
                      <a:pt x="6420" y="15613"/>
                    </a:cubicBezTo>
                    <a:cubicBezTo>
                      <a:pt x="6747" y="15613"/>
                      <a:pt x="7046" y="15405"/>
                      <a:pt x="7273" y="15186"/>
                    </a:cubicBezTo>
                    <a:cubicBezTo>
                      <a:pt x="7368" y="15093"/>
                      <a:pt x="7456" y="14996"/>
                      <a:pt x="7540" y="14897"/>
                    </a:cubicBezTo>
                    <a:cubicBezTo>
                      <a:pt x="7978" y="14667"/>
                      <a:pt x="8304" y="14310"/>
                      <a:pt x="8738" y="14069"/>
                    </a:cubicBezTo>
                    <a:cubicBezTo>
                      <a:pt x="8915" y="13970"/>
                      <a:pt x="9101" y="13902"/>
                      <a:pt x="9292" y="13850"/>
                    </a:cubicBezTo>
                    <a:cubicBezTo>
                      <a:pt x="9357" y="13894"/>
                      <a:pt x="9435" y="13916"/>
                      <a:pt x="9517" y="13916"/>
                    </a:cubicBezTo>
                    <a:cubicBezTo>
                      <a:pt x="9583" y="13916"/>
                      <a:pt x="9652" y="13901"/>
                      <a:pt x="9716" y="13873"/>
                    </a:cubicBezTo>
                    <a:cubicBezTo>
                      <a:pt x="9731" y="13868"/>
                      <a:pt x="9746" y="13863"/>
                      <a:pt x="9761" y="13858"/>
                    </a:cubicBezTo>
                    <a:cubicBezTo>
                      <a:pt x="9771" y="13855"/>
                      <a:pt x="9782" y="13853"/>
                      <a:pt x="9791" y="13850"/>
                    </a:cubicBezTo>
                    <a:cubicBezTo>
                      <a:pt x="10108" y="13958"/>
                      <a:pt x="10478" y="14065"/>
                      <a:pt x="10423" y="14435"/>
                    </a:cubicBezTo>
                    <a:cubicBezTo>
                      <a:pt x="10367" y="14810"/>
                      <a:pt x="10110" y="15155"/>
                      <a:pt x="10016" y="15525"/>
                    </a:cubicBezTo>
                    <a:cubicBezTo>
                      <a:pt x="9953" y="15773"/>
                      <a:pt x="10154" y="15960"/>
                      <a:pt x="10391" y="15960"/>
                    </a:cubicBezTo>
                    <a:cubicBezTo>
                      <a:pt x="10426" y="15960"/>
                      <a:pt x="10462" y="15956"/>
                      <a:pt x="10497" y="15947"/>
                    </a:cubicBezTo>
                    <a:cubicBezTo>
                      <a:pt x="10544" y="15972"/>
                      <a:pt x="10600" y="15988"/>
                      <a:pt x="10667" y="15988"/>
                    </a:cubicBezTo>
                    <a:cubicBezTo>
                      <a:pt x="10682" y="15988"/>
                      <a:pt x="10696" y="15987"/>
                      <a:pt x="10712" y="15986"/>
                    </a:cubicBezTo>
                    <a:cubicBezTo>
                      <a:pt x="10865" y="15971"/>
                      <a:pt x="11022" y="15961"/>
                      <a:pt x="11177" y="15961"/>
                    </a:cubicBezTo>
                    <a:cubicBezTo>
                      <a:pt x="11354" y="15961"/>
                      <a:pt x="11530" y="15974"/>
                      <a:pt x="11702" y="16005"/>
                    </a:cubicBezTo>
                    <a:cubicBezTo>
                      <a:pt x="11914" y="16044"/>
                      <a:pt x="12049" y="16098"/>
                      <a:pt x="12093" y="16206"/>
                    </a:cubicBezTo>
                    <a:cubicBezTo>
                      <a:pt x="12087" y="16284"/>
                      <a:pt x="12083" y="16361"/>
                      <a:pt x="12084" y="16434"/>
                    </a:cubicBezTo>
                    <a:cubicBezTo>
                      <a:pt x="12078" y="16452"/>
                      <a:pt x="12074" y="16468"/>
                      <a:pt x="12067" y="16488"/>
                    </a:cubicBezTo>
                    <a:cubicBezTo>
                      <a:pt x="12052" y="16526"/>
                      <a:pt x="12045" y="16566"/>
                      <a:pt x="12045" y="16607"/>
                    </a:cubicBezTo>
                    <a:cubicBezTo>
                      <a:pt x="11831" y="16932"/>
                      <a:pt x="11454" y="17136"/>
                      <a:pt x="11057" y="17361"/>
                    </a:cubicBezTo>
                    <a:cubicBezTo>
                      <a:pt x="10758" y="17531"/>
                      <a:pt x="10429" y="17769"/>
                      <a:pt x="10443" y="18120"/>
                    </a:cubicBezTo>
                    <a:cubicBezTo>
                      <a:pt x="10451" y="18303"/>
                      <a:pt x="10619" y="18474"/>
                      <a:pt x="10821" y="18474"/>
                    </a:cubicBezTo>
                    <a:cubicBezTo>
                      <a:pt x="10856" y="18474"/>
                      <a:pt x="10892" y="18469"/>
                      <a:pt x="10929" y="18458"/>
                    </a:cubicBezTo>
                    <a:cubicBezTo>
                      <a:pt x="10936" y="18456"/>
                      <a:pt x="10944" y="18452"/>
                      <a:pt x="10952" y="18450"/>
                    </a:cubicBezTo>
                    <a:cubicBezTo>
                      <a:pt x="10954" y="18451"/>
                      <a:pt x="10956" y="18453"/>
                      <a:pt x="10958" y="18455"/>
                    </a:cubicBezTo>
                    <a:cubicBezTo>
                      <a:pt x="11165" y="18616"/>
                      <a:pt x="11366" y="18697"/>
                      <a:pt x="11624" y="18776"/>
                    </a:cubicBezTo>
                    <a:cubicBezTo>
                      <a:pt x="12428" y="19022"/>
                      <a:pt x="11793" y="19673"/>
                      <a:pt x="11495" y="19961"/>
                    </a:cubicBezTo>
                    <a:cubicBezTo>
                      <a:pt x="11432" y="20021"/>
                      <a:pt x="11377" y="20078"/>
                      <a:pt x="11329" y="20132"/>
                    </a:cubicBezTo>
                    <a:cubicBezTo>
                      <a:pt x="11325" y="20132"/>
                      <a:pt x="11321" y="20132"/>
                      <a:pt x="11317" y="20132"/>
                    </a:cubicBezTo>
                    <a:cubicBezTo>
                      <a:pt x="11047" y="20132"/>
                      <a:pt x="10865" y="20456"/>
                      <a:pt x="11013" y="20659"/>
                    </a:cubicBezTo>
                    <a:lnTo>
                      <a:pt x="11044" y="20701"/>
                    </a:lnTo>
                    <a:cubicBezTo>
                      <a:pt x="11030" y="20881"/>
                      <a:pt x="11076" y="21080"/>
                      <a:pt x="11166" y="21345"/>
                    </a:cubicBezTo>
                    <a:cubicBezTo>
                      <a:pt x="11219" y="21503"/>
                      <a:pt x="11373" y="21600"/>
                      <a:pt x="11538" y="21600"/>
                    </a:cubicBezTo>
                    <a:cubicBezTo>
                      <a:pt x="11602" y="21600"/>
                      <a:pt x="11667" y="21585"/>
                      <a:pt x="11729" y="21554"/>
                    </a:cubicBezTo>
                    <a:cubicBezTo>
                      <a:pt x="12141" y="21348"/>
                      <a:pt x="13698" y="21237"/>
                      <a:pt x="14225" y="20769"/>
                    </a:cubicBezTo>
                    <a:cubicBezTo>
                      <a:pt x="14323" y="20736"/>
                      <a:pt x="14423" y="20706"/>
                      <a:pt x="14523" y="20678"/>
                    </a:cubicBezTo>
                    <a:cubicBezTo>
                      <a:pt x="14539" y="20692"/>
                      <a:pt x="14557" y="20705"/>
                      <a:pt x="14573" y="20719"/>
                    </a:cubicBezTo>
                    <a:cubicBezTo>
                      <a:pt x="14592" y="20736"/>
                      <a:pt x="14614" y="20743"/>
                      <a:pt x="14637" y="20743"/>
                    </a:cubicBezTo>
                    <a:cubicBezTo>
                      <a:pt x="14706" y="20743"/>
                      <a:pt x="14774" y="20675"/>
                      <a:pt x="14724" y="20613"/>
                    </a:cubicBezTo>
                    <a:cubicBezTo>
                      <a:pt x="14721" y="20610"/>
                      <a:pt x="14719" y="20607"/>
                      <a:pt x="14717" y="20604"/>
                    </a:cubicBezTo>
                    <a:cubicBezTo>
                      <a:pt x="14734" y="20583"/>
                      <a:pt x="14742" y="20556"/>
                      <a:pt x="14734" y="20529"/>
                    </a:cubicBezTo>
                    <a:cubicBezTo>
                      <a:pt x="14678" y="20354"/>
                      <a:pt x="14550" y="20239"/>
                      <a:pt x="14402" y="20123"/>
                    </a:cubicBezTo>
                    <a:cubicBezTo>
                      <a:pt x="14381" y="20106"/>
                      <a:pt x="14358" y="20099"/>
                      <a:pt x="14337" y="20099"/>
                    </a:cubicBezTo>
                    <a:cubicBezTo>
                      <a:pt x="14322" y="20099"/>
                      <a:pt x="14308" y="20102"/>
                      <a:pt x="14295" y="20108"/>
                    </a:cubicBezTo>
                    <a:cubicBezTo>
                      <a:pt x="14054" y="19683"/>
                      <a:pt x="13890" y="19411"/>
                      <a:pt x="14318" y="18963"/>
                    </a:cubicBezTo>
                    <a:cubicBezTo>
                      <a:pt x="14507" y="18765"/>
                      <a:pt x="14610" y="18546"/>
                      <a:pt x="14668" y="18294"/>
                    </a:cubicBezTo>
                    <a:cubicBezTo>
                      <a:pt x="14816" y="17655"/>
                      <a:pt x="14341" y="17047"/>
                      <a:pt x="14249" y="16426"/>
                    </a:cubicBezTo>
                    <a:cubicBezTo>
                      <a:pt x="14278" y="16187"/>
                      <a:pt x="14335" y="15950"/>
                      <a:pt x="14363" y="15692"/>
                    </a:cubicBezTo>
                    <a:cubicBezTo>
                      <a:pt x="14533" y="15468"/>
                      <a:pt x="14784" y="15309"/>
                      <a:pt x="15015" y="15132"/>
                    </a:cubicBezTo>
                    <a:cubicBezTo>
                      <a:pt x="15147" y="15103"/>
                      <a:pt x="15287" y="15093"/>
                      <a:pt x="15408" y="15093"/>
                    </a:cubicBezTo>
                    <a:cubicBezTo>
                      <a:pt x="15413" y="15093"/>
                      <a:pt x="15417" y="15093"/>
                      <a:pt x="15422" y="15093"/>
                    </a:cubicBezTo>
                    <a:cubicBezTo>
                      <a:pt x="15469" y="15164"/>
                      <a:pt x="15544" y="15217"/>
                      <a:pt x="15632" y="15238"/>
                    </a:cubicBezTo>
                    <a:cubicBezTo>
                      <a:pt x="15809" y="15284"/>
                      <a:pt x="15981" y="15314"/>
                      <a:pt x="16145" y="15314"/>
                    </a:cubicBezTo>
                    <a:cubicBezTo>
                      <a:pt x="16220" y="15314"/>
                      <a:pt x="16294" y="15308"/>
                      <a:pt x="16366" y="15293"/>
                    </a:cubicBezTo>
                    <a:cubicBezTo>
                      <a:pt x="16390" y="15297"/>
                      <a:pt x="16414" y="15298"/>
                      <a:pt x="16437" y="15298"/>
                    </a:cubicBezTo>
                    <a:cubicBezTo>
                      <a:pt x="16877" y="15298"/>
                      <a:pt x="17175" y="14793"/>
                      <a:pt x="17313" y="14368"/>
                    </a:cubicBezTo>
                    <a:cubicBezTo>
                      <a:pt x="17526" y="14164"/>
                      <a:pt x="17780" y="14090"/>
                      <a:pt x="18111" y="14090"/>
                    </a:cubicBezTo>
                    <a:cubicBezTo>
                      <a:pt x="18223" y="14090"/>
                      <a:pt x="18344" y="14099"/>
                      <a:pt x="18475" y="14113"/>
                    </a:cubicBezTo>
                    <a:cubicBezTo>
                      <a:pt x="18780" y="14148"/>
                      <a:pt x="18881" y="14398"/>
                      <a:pt x="19101" y="14516"/>
                    </a:cubicBezTo>
                    <a:cubicBezTo>
                      <a:pt x="19136" y="14779"/>
                      <a:pt x="19282" y="14947"/>
                      <a:pt x="19595" y="14947"/>
                    </a:cubicBezTo>
                    <a:cubicBezTo>
                      <a:pt x="19612" y="14947"/>
                      <a:pt x="19631" y="14946"/>
                      <a:pt x="19649" y="14945"/>
                    </a:cubicBezTo>
                    <a:cubicBezTo>
                      <a:pt x="19928" y="14929"/>
                      <a:pt x="20144" y="14913"/>
                      <a:pt x="20318" y="14867"/>
                    </a:cubicBezTo>
                    <a:cubicBezTo>
                      <a:pt x="20363" y="14881"/>
                      <a:pt x="20410" y="14888"/>
                      <a:pt x="20457" y="14888"/>
                    </a:cubicBezTo>
                    <a:cubicBezTo>
                      <a:pt x="20640" y="14888"/>
                      <a:pt x="20814" y="14779"/>
                      <a:pt x="20814" y="14551"/>
                    </a:cubicBezTo>
                    <a:lnTo>
                      <a:pt x="20814" y="14481"/>
                    </a:lnTo>
                    <a:cubicBezTo>
                      <a:pt x="20864" y="14392"/>
                      <a:pt x="20910" y="14285"/>
                      <a:pt x="20953" y="14156"/>
                    </a:cubicBezTo>
                    <a:cubicBezTo>
                      <a:pt x="21262" y="13239"/>
                      <a:pt x="21448" y="12264"/>
                      <a:pt x="21478" y="11302"/>
                    </a:cubicBezTo>
                    <a:cubicBezTo>
                      <a:pt x="21482" y="11286"/>
                      <a:pt x="21485" y="11269"/>
                      <a:pt x="21486" y="11253"/>
                    </a:cubicBezTo>
                    <a:cubicBezTo>
                      <a:pt x="21581" y="11109"/>
                      <a:pt x="21502" y="10907"/>
                      <a:pt x="21348" y="10797"/>
                    </a:cubicBezTo>
                    <a:cubicBezTo>
                      <a:pt x="21278" y="10725"/>
                      <a:pt x="21182" y="10678"/>
                      <a:pt x="21079" y="10678"/>
                    </a:cubicBezTo>
                    <a:cubicBezTo>
                      <a:pt x="21027" y="10678"/>
                      <a:pt x="20973" y="10690"/>
                      <a:pt x="20919" y="10716"/>
                    </a:cubicBezTo>
                    <a:cubicBezTo>
                      <a:pt x="20342" y="10733"/>
                      <a:pt x="19805" y="10956"/>
                      <a:pt x="19394" y="11327"/>
                    </a:cubicBezTo>
                    <a:cubicBezTo>
                      <a:pt x="19072" y="11428"/>
                      <a:pt x="18747" y="11518"/>
                      <a:pt x="18420" y="11587"/>
                    </a:cubicBezTo>
                    <a:cubicBezTo>
                      <a:pt x="18320" y="11608"/>
                      <a:pt x="18226" y="11617"/>
                      <a:pt x="18138" y="11617"/>
                    </a:cubicBezTo>
                    <a:cubicBezTo>
                      <a:pt x="17433" y="11617"/>
                      <a:pt x="17027" y="11028"/>
                      <a:pt x="16360" y="10958"/>
                    </a:cubicBezTo>
                    <a:cubicBezTo>
                      <a:pt x="16334" y="10944"/>
                      <a:pt x="16306" y="10932"/>
                      <a:pt x="16277" y="10923"/>
                    </a:cubicBezTo>
                    <a:cubicBezTo>
                      <a:pt x="16210" y="10903"/>
                      <a:pt x="16141" y="10894"/>
                      <a:pt x="16072" y="10894"/>
                    </a:cubicBezTo>
                    <a:cubicBezTo>
                      <a:pt x="15857" y="10894"/>
                      <a:pt x="15644" y="10987"/>
                      <a:pt x="15501" y="11136"/>
                    </a:cubicBezTo>
                    <a:cubicBezTo>
                      <a:pt x="15466" y="11172"/>
                      <a:pt x="15438" y="11214"/>
                      <a:pt x="15419" y="11259"/>
                    </a:cubicBezTo>
                    <a:cubicBezTo>
                      <a:pt x="15199" y="11422"/>
                      <a:pt x="14993" y="11617"/>
                      <a:pt x="14759" y="11765"/>
                    </a:cubicBezTo>
                    <a:cubicBezTo>
                      <a:pt x="14383" y="12004"/>
                      <a:pt x="13888" y="12171"/>
                      <a:pt x="13417" y="12171"/>
                    </a:cubicBezTo>
                    <a:cubicBezTo>
                      <a:pt x="13167" y="12171"/>
                      <a:pt x="12923" y="12124"/>
                      <a:pt x="12707" y="12015"/>
                    </a:cubicBezTo>
                    <a:cubicBezTo>
                      <a:pt x="12701" y="12008"/>
                      <a:pt x="12696" y="12000"/>
                      <a:pt x="12689" y="11993"/>
                    </a:cubicBezTo>
                    <a:cubicBezTo>
                      <a:pt x="12638" y="11946"/>
                      <a:pt x="12588" y="11900"/>
                      <a:pt x="12536" y="11855"/>
                    </a:cubicBezTo>
                    <a:cubicBezTo>
                      <a:pt x="12517" y="11816"/>
                      <a:pt x="12491" y="11779"/>
                      <a:pt x="12458" y="11748"/>
                    </a:cubicBezTo>
                    <a:cubicBezTo>
                      <a:pt x="12429" y="11720"/>
                      <a:pt x="12403" y="11689"/>
                      <a:pt x="12377" y="11658"/>
                    </a:cubicBezTo>
                    <a:cubicBezTo>
                      <a:pt x="12373" y="11654"/>
                      <a:pt x="12369" y="11649"/>
                      <a:pt x="12365" y="11644"/>
                    </a:cubicBezTo>
                    <a:cubicBezTo>
                      <a:pt x="12324" y="11594"/>
                      <a:pt x="12283" y="11554"/>
                      <a:pt x="12230" y="11523"/>
                    </a:cubicBezTo>
                    <a:cubicBezTo>
                      <a:pt x="12180" y="11362"/>
                      <a:pt x="12120" y="11204"/>
                      <a:pt x="12051" y="11049"/>
                    </a:cubicBezTo>
                    <a:cubicBezTo>
                      <a:pt x="11822" y="10535"/>
                      <a:pt x="11400" y="10146"/>
                      <a:pt x="10772" y="10141"/>
                    </a:cubicBezTo>
                    <a:cubicBezTo>
                      <a:pt x="10748" y="10139"/>
                      <a:pt x="10724" y="10138"/>
                      <a:pt x="10699" y="10138"/>
                    </a:cubicBezTo>
                    <a:cubicBezTo>
                      <a:pt x="10477" y="10138"/>
                      <a:pt x="10251" y="10226"/>
                      <a:pt x="10031" y="10336"/>
                    </a:cubicBezTo>
                    <a:cubicBezTo>
                      <a:pt x="9700" y="10438"/>
                      <a:pt x="9390" y="10591"/>
                      <a:pt x="9080" y="10766"/>
                    </a:cubicBezTo>
                    <a:cubicBezTo>
                      <a:pt x="9029" y="10794"/>
                      <a:pt x="8986" y="10833"/>
                      <a:pt x="8954" y="10879"/>
                    </a:cubicBezTo>
                    <a:cubicBezTo>
                      <a:pt x="8922" y="10882"/>
                      <a:pt x="8890" y="10888"/>
                      <a:pt x="8858" y="10890"/>
                    </a:cubicBezTo>
                    <a:cubicBezTo>
                      <a:pt x="8813" y="10893"/>
                      <a:pt x="8766" y="10894"/>
                      <a:pt x="8716" y="10894"/>
                    </a:cubicBezTo>
                    <a:cubicBezTo>
                      <a:pt x="8140" y="10894"/>
                      <a:pt x="7298" y="10685"/>
                      <a:pt x="6961" y="10213"/>
                    </a:cubicBezTo>
                    <a:cubicBezTo>
                      <a:pt x="6960" y="10211"/>
                      <a:pt x="6960" y="10208"/>
                      <a:pt x="6960" y="10205"/>
                    </a:cubicBezTo>
                    <a:cubicBezTo>
                      <a:pt x="6918" y="10083"/>
                      <a:pt x="6882" y="10001"/>
                      <a:pt x="6806" y="9894"/>
                    </a:cubicBezTo>
                    <a:cubicBezTo>
                      <a:pt x="6764" y="9834"/>
                      <a:pt x="6703" y="9787"/>
                      <a:pt x="6632" y="9760"/>
                    </a:cubicBezTo>
                    <a:cubicBezTo>
                      <a:pt x="6594" y="9586"/>
                      <a:pt x="6589" y="9400"/>
                      <a:pt x="6598" y="9223"/>
                    </a:cubicBezTo>
                    <a:cubicBezTo>
                      <a:pt x="6634" y="9147"/>
                      <a:pt x="6679" y="9074"/>
                      <a:pt x="6729" y="9005"/>
                    </a:cubicBezTo>
                    <a:cubicBezTo>
                      <a:pt x="6796" y="8915"/>
                      <a:pt x="6802" y="8822"/>
                      <a:pt x="6772" y="8739"/>
                    </a:cubicBezTo>
                    <a:cubicBezTo>
                      <a:pt x="6958" y="8569"/>
                      <a:pt x="7163" y="8408"/>
                      <a:pt x="7351" y="8205"/>
                    </a:cubicBezTo>
                    <a:cubicBezTo>
                      <a:pt x="7457" y="8090"/>
                      <a:pt x="7592" y="7994"/>
                      <a:pt x="7702" y="7884"/>
                    </a:cubicBezTo>
                    <a:cubicBezTo>
                      <a:pt x="7743" y="7873"/>
                      <a:pt x="7782" y="7857"/>
                      <a:pt x="7819" y="7836"/>
                    </a:cubicBezTo>
                    <a:cubicBezTo>
                      <a:pt x="8086" y="7679"/>
                      <a:pt x="8020" y="7371"/>
                      <a:pt x="7827" y="7238"/>
                    </a:cubicBezTo>
                    <a:cubicBezTo>
                      <a:pt x="7813" y="7207"/>
                      <a:pt x="7798" y="7177"/>
                      <a:pt x="7783" y="7147"/>
                    </a:cubicBezTo>
                    <a:cubicBezTo>
                      <a:pt x="7594" y="6759"/>
                      <a:pt x="7629" y="6417"/>
                      <a:pt x="7724" y="6010"/>
                    </a:cubicBezTo>
                    <a:cubicBezTo>
                      <a:pt x="7942" y="5815"/>
                      <a:pt x="8171" y="5631"/>
                      <a:pt x="8492" y="5555"/>
                    </a:cubicBezTo>
                    <a:cubicBezTo>
                      <a:pt x="8801" y="5481"/>
                      <a:pt x="9116" y="5459"/>
                      <a:pt x="9433" y="5459"/>
                    </a:cubicBezTo>
                    <a:cubicBezTo>
                      <a:pt x="9965" y="5459"/>
                      <a:pt x="10504" y="5522"/>
                      <a:pt x="11039" y="5522"/>
                    </a:cubicBezTo>
                    <a:cubicBezTo>
                      <a:pt x="11311" y="5522"/>
                      <a:pt x="11581" y="5506"/>
                      <a:pt x="11848" y="5456"/>
                    </a:cubicBezTo>
                    <a:cubicBezTo>
                      <a:pt x="11964" y="5435"/>
                      <a:pt x="12040" y="5372"/>
                      <a:pt x="12082" y="5293"/>
                    </a:cubicBezTo>
                    <a:cubicBezTo>
                      <a:pt x="12474" y="5210"/>
                      <a:pt x="12778" y="5046"/>
                      <a:pt x="12710" y="4677"/>
                    </a:cubicBezTo>
                    <a:cubicBezTo>
                      <a:pt x="12699" y="4615"/>
                      <a:pt x="12675" y="4567"/>
                      <a:pt x="12643" y="4528"/>
                    </a:cubicBezTo>
                    <a:cubicBezTo>
                      <a:pt x="12727" y="4221"/>
                      <a:pt x="12732" y="3948"/>
                      <a:pt x="12802" y="3687"/>
                    </a:cubicBezTo>
                    <a:cubicBezTo>
                      <a:pt x="12837" y="3674"/>
                      <a:pt x="12869" y="3656"/>
                      <a:pt x="12899" y="3634"/>
                    </a:cubicBezTo>
                    <a:cubicBezTo>
                      <a:pt x="13142" y="3456"/>
                      <a:pt x="13411" y="3386"/>
                      <a:pt x="13690" y="3386"/>
                    </a:cubicBezTo>
                    <a:cubicBezTo>
                      <a:pt x="14426" y="3386"/>
                      <a:pt x="15231" y="3874"/>
                      <a:pt x="15809" y="4144"/>
                    </a:cubicBezTo>
                    <a:cubicBezTo>
                      <a:pt x="15871" y="4173"/>
                      <a:pt x="15932" y="4186"/>
                      <a:pt x="15989" y="4186"/>
                    </a:cubicBezTo>
                    <a:cubicBezTo>
                      <a:pt x="16021" y="4186"/>
                      <a:pt x="16052" y="4182"/>
                      <a:pt x="16081" y="4175"/>
                    </a:cubicBezTo>
                    <a:cubicBezTo>
                      <a:pt x="16428" y="4384"/>
                      <a:pt x="16841" y="4507"/>
                      <a:pt x="17255" y="4547"/>
                    </a:cubicBezTo>
                    <a:cubicBezTo>
                      <a:pt x="17303" y="4563"/>
                      <a:pt x="17349" y="4571"/>
                      <a:pt x="17394" y="4571"/>
                    </a:cubicBezTo>
                    <a:cubicBezTo>
                      <a:pt x="17431" y="4571"/>
                      <a:pt x="17466" y="4566"/>
                      <a:pt x="17499" y="4556"/>
                    </a:cubicBezTo>
                    <a:cubicBezTo>
                      <a:pt x="17533" y="4554"/>
                      <a:pt x="17566" y="4547"/>
                      <a:pt x="17597" y="4537"/>
                    </a:cubicBezTo>
                    <a:cubicBezTo>
                      <a:pt x="17729" y="4560"/>
                      <a:pt x="17862" y="4577"/>
                      <a:pt x="18001" y="4577"/>
                    </a:cubicBezTo>
                    <a:cubicBezTo>
                      <a:pt x="18070" y="4577"/>
                      <a:pt x="18140" y="4573"/>
                      <a:pt x="18213" y="4564"/>
                    </a:cubicBezTo>
                    <a:cubicBezTo>
                      <a:pt x="18232" y="4562"/>
                      <a:pt x="18250" y="4558"/>
                      <a:pt x="18269" y="4552"/>
                    </a:cubicBezTo>
                    <a:cubicBezTo>
                      <a:pt x="18330" y="4562"/>
                      <a:pt x="18393" y="4567"/>
                      <a:pt x="18455" y="4567"/>
                    </a:cubicBezTo>
                    <a:cubicBezTo>
                      <a:pt x="18600" y="4567"/>
                      <a:pt x="18748" y="4540"/>
                      <a:pt x="18898" y="4477"/>
                    </a:cubicBezTo>
                    <a:cubicBezTo>
                      <a:pt x="18937" y="4460"/>
                      <a:pt x="18970" y="4437"/>
                      <a:pt x="18998" y="4407"/>
                    </a:cubicBezTo>
                    <a:cubicBezTo>
                      <a:pt x="19136" y="4391"/>
                      <a:pt x="19256" y="4303"/>
                      <a:pt x="19171" y="4148"/>
                    </a:cubicBezTo>
                    <a:cubicBezTo>
                      <a:pt x="19154" y="4116"/>
                      <a:pt x="19127" y="4104"/>
                      <a:pt x="19098" y="4104"/>
                    </a:cubicBezTo>
                    <a:cubicBezTo>
                      <a:pt x="19089" y="4104"/>
                      <a:pt x="19080" y="4105"/>
                      <a:pt x="19071" y="4108"/>
                    </a:cubicBezTo>
                    <a:cubicBezTo>
                      <a:pt x="19055" y="4041"/>
                      <a:pt x="19023" y="3976"/>
                      <a:pt x="18976" y="3927"/>
                    </a:cubicBezTo>
                    <a:cubicBezTo>
                      <a:pt x="18288" y="3195"/>
                      <a:pt x="17637" y="2466"/>
                      <a:pt x="16752" y="1923"/>
                    </a:cubicBezTo>
                    <a:cubicBezTo>
                      <a:pt x="16305" y="1650"/>
                      <a:pt x="15841" y="1367"/>
                      <a:pt x="15352" y="1160"/>
                    </a:cubicBezTo>
                    <a:cubicBezTo>
                      <a:pt x="14960" y="994"/>
                      <a:pt x="14529" y="909"/>
                      <a:pt x="14118" y="783"/>
                    </a:cubicBezTo>
                    <a:cubicBezTo>
                      <a:pt x="13581" y="430"/>
                      <a:pt x="12926" y="398"/>
                      <a:pt x="12276" y="239"/>
                    </a:cubicBezTo>
                    <a:cubicBezTo>
                      <a:pt x="11854" y="137"/>
                      <a:pt x="11440" y="44"/>
                      <a:pt x="11030" y="44"/>
                    </a:cubicBezTo>
                    <a:cubicBezTo>
                      <a:pt x="10898" y="44"/>
                      <a:pt x="10767" y="54"/>
                      <a:pt x="10637" y="75"/>
                    </a:cubicBezTo>
                    <a:cubicBezTo>
                      <a:pt x="10334" y="22"/>
                      <a:pt x="10025" y="0"/>
                      <a:pt x="9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" name="Google Shape;1974;p45"/>
              <p:cNvSpPr/>
              <p:nvPr/>
            </p:nvSpPr>
            <p:spPr>
              <a:xfrm>
                <a:off x="0" y="0"/>
                <a:ext cx="1159991" cy="1147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1600" fill="norm" stroke="1" extrusionOk="0">
                    <a:moveTo>
                      <a:pt x="10495" y="180"/>
                    </a:moveTo>
                    <a:cubicBezTo>
                      <a:pt x="10668" y="180"/>
                      <a:pt x="10840" y="187"/>
                      <a:pt x="11010" y="203"/>
                    </a:cubicBezTo>
                    <a:cubicBezTo>
                      <a:pt x="11017" y="204"/>
                      <a:pt x="11024" y="205"/>
                      <a:pt x="11032" y="205"/>
                    </a:cubicBezTo>
                    <a:cubicBezTo>
                      <a:pt x="11033" y="205"/>
                      <a:pt x="11034" y="205"/>
                      <a:pt x="11035" y="205"/>
                    </a:cubicBezTo>
                    <a:cubicBezTo>
                      <a:pt x="11036" y="205"/>
                      <a:pt x="11037" y="205"/>
                      <a:pt x="11039" y="205"/>
                    </a:cubicBezTo>
                    <a:cubicBezTo>
                      <a:pt x="11040" y="205"/>
                      <a:pt x="11042" y="205"/>
                      <a:pt x="11044" y="205"/>
                    </a:cubicBezTo>
                    <a:cubicBezTo>
                      <a:pt x="11047" y="205"/>
                      <a:pt x="11050" y="205"/>
                      <a:pt x="11053" y="205"/>
                    </a:cubicBezTo>
                    <a:cubicBezTo>
                      <a:pt x="11119" y="203"/>
                      <a:pt x="11184" y="202"/>
                      <a:pt x="11250" y="202"/>
                    </a:cubicBezTo>
                    <a:cubicBezTo>
                      <a:pt x="13185" y="202"/>
                      <a:pt x="15098" y="904"/>
                      <a:pt x="16692" y="2024"/>
                    </a:cubicBezTo>
                    <a:cubicBezTo>
                      <a:pt x="18856" y="3542"/>
                      <a:pt x="20211" y="5938"/>
                      <a:pt x="20655" y="8590"/>
                    </a:cubicBezTo>
                    <a:cubicBezTo>
                      <a:pt x="21203" y="11874"/>
                      <a:pt x="20489" y="15374"/>
                      <a:pt x="18287" y="17850"/>
                    </a:cubicBezTo>
                    <a:cubicBezTo>
                      <a:pt x="16690" y="19644"/>
                      <a:pt x="14467" y="20795"/>
                      <a:pt x="12180" y="21266"/>
                    </a:cubicBezTo>
                    <a:cubicBezTo>
                      <a:pt x="11494" y="21407"/>
                      <a:pt x="10800" y="21477"/>
                      <a:pt x="10109" y="21477"/>
                    </a:cubicBezTo>
                    <a:cubicBezTo>
                      <a:pt x="7159" y="21477"/>
                      <a:pt x="4263" y="20214"/>
                      <a:pt x="2282" y="17879"/>
                    </a:cubicBezTo>
                    <a:cubicBezTo>
                      <a:pt x="38" y="15233"/>
                      <a:pt x="-199" y="11363"/>
                      <a:pt x="556" y="8053"/>
                    </a:cubicBezTo>
                    <a:cubicBezTo>
                      <a:pt x="1496" y="3932"/>
                      <a:pt x="4762" y="1206"/>
                      <a:pt x="8654" y="396"/>
                    </a:cubicBezTo>
                    <a:cubicBezTo>
                      <a:pt x="9252" y="271"/>
                      <a:pt x="9877" y="180"/>
                      <a:pt x="10495" y="180"/>
                    </a:cubicBezTo>
                    <a:close/>
                    <a:moveTo>
                      <a:pt x="10323" y="0"/>
                    </a:moveTo>
                    <a:cubicBezTo>
                      <a:pt x="7803" y="0"/>
                      <a:pt x="5112" y="1212"/>
                      <a:pt x="3286" y="2891"/>
                    </a:cubicBezTo>
                    <a:cubicBezTo>
                      <a:pt x="1704" y="4344"/>
                      <a:pt x="728" y="6337"/>
                      <a:pt x="298" y="8467"/>
                    </a:cubicBezTo>
                    <a:cubicBezTo>
                      <a:pt x="-304" y="11452"/>
                      <a:pt x="-60" y="14784"/>
                      <a:pt x="1654" y="17326"/>
                    </a:cubicBezTo>
                    <a:cubicBezTo>
                      <a:pt x="3615" y="20233"/>
                      <a:pt x="6789" y="21600"/>
                      <a:pt x="10013" y="21600"/>
                    </a:cubicBezTo>
                    <a:cubicBezTo>
                      <a:pt x="12360" y="21600"/>
                      <a:pt x="14733" y="20876"/>
                      <a:pt x="16686" y="19495"/>
                    </a:cubicBezTo>
                    <a:cubicBezTo>
                      <a:pt x="18804" y="17998"/>
                      <a:pt x="20265" y="15753"/>
                      <a:pt x="20766" y="13138"/>
                    </a:cubicBezTo>
                    <a:cubicBezTo>
                      <a:pt x="21296" y="10369"/>
                      <a:pt x="20927" y="7308"/>
                      <a:pt x="19526" y="4871"/>
                    </a:cubicBezTo>
                    <a:cubicBezTo>
                      <a:pt x="17848" y="1955"/>
                      <a:pt x="14529" y="30"/>
                      <a:pt x="11259" y="30"/>
                    </a:cubicBezTo>
                    <a:cubicBezTo>
                      <a:pt x="11185" y="30"/>
                      <a:pt x="11111" y="31"/>
                      <a:pt x="11038" y="33"/>
                    </a:cubicBezTo>
                    <a:cubicBezTo>
                      <a:pt x="11037" y="33"/>
                      <a:pt x="11036" y="33"/>
                      <a:pt x="11035" y="33"/>
                    </a:cubicBezTo>
                    <a:lnTo>
                      <a:pt x="11035" y="33"/>
                    </a:lnTo>
                    <a:cubicBezTo>
                      <a:pt x="11035" y="33"/>
                      <a:pt x="11035" y="33"/>
                      <a:pt x="11035" y="33"/>
                    </a:cubicBezTo>
                    <a:cubicBezTo>
                      <a:pt x="10800" y="11"/>
                      <a:pt x="10562" y="0"/>
                      <a:pt x="10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" name="Google Shape;1975;p45"/>
              <p:cNvSpPr/>
              <p:nvPr/>
            </p:nvSpPr>
            <p:spPr>
              <a:xfrm>
                <a:off x="128631" y="122873"/>
                <a:ext cx="280325" cy="899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68" h="21600" fill="norm" stroke="1" extrusionOk="0">
                    <a:moveTo>
                      <a:pt x="11398" y="0"/>
                    </a:moveTo>
                    <a:cubicBezTo>
                      <a:pt x="9474" y="0"/>
                      <a:pt x="7416" y="119"/>
                      <a:pt x="6255" y="128"/>
                    </a:cubicBezTo>
                    <a:cubicBezTo>
                      <a:pt x="5849" y="131"/>
                      <a:pt x="5844" y="347"/>
                      <a:pt x="6246" y="347"/>
                    </a:cubicBezTo>
                    <a:cubicBezTo>
                      <a:pt x="6248" y="347"/>
                      <a:pt x="6251" y="347"/>
                      <a:pt x="6255" y="347"/>
                    </a:cubicBezTo>
                    <a:lnTo>
                      <a:pt x="6253" y="347"/>
                    </a:lnTo>
                    <a:cubicBezTo>
                      <a:pt x="6654" y="344"/>
                      <a:pt x="8318" y="298"/>
                      <a:pt x="10099" y="298"/>
                    </a:cubicBezTo>
                    <a:cubicBezTo>
                      <a:pt x="12746" y="298"/>
                      <a:pt x="15650" y="399"/>
                      <a:pt x="15034" y="895"/>
                    </a:cubicBezTo>
                    <a:cubicBezTo>
                      <a:pt x="14349" y="1447"/>
                      <a:pt x="12740" y="1813"/>
                      <a:pt x="12052" y="2383"/>
                    </a:cubicBezTo>
                    <a:cubicBezTo>
                      <a:pt x="10892" y="3346"/>
                      <a:pt x="14010" y="3514"/>
                      <a:pt x="15954" y="3564"/>
                    </a:cubicBezTo>
                    <a:cubicBezTo>
                      <a:pt x="16742" y="3584"/>
                      <a:pt x="17550" y="3602"/>
                      <a:pt x="18267" y="3725"/>
                    </a:cubicBezTo>
                    <a:cubicBezTo>
                      <a:pt x="19704" y="3971"/>
                      <a:pt x="18106" y="4823"/>
                      <a:pt x="17531" y="5059"/>
                    </a:cubicBezTo>
                    <a:cubicBezTo>
                      <a:pt x="15896" y="5728"/>
                      <a:pt x="12831" y="5942"/>
                      <a:pt x="10700" y="6371"/>
                    </a:cubicBezTo>
                    <a:cubicBezTo>
                      <a:pt x="9135" y="6685"/>
                      <a:pt x="5775" y="8152"/>
                      <a:pt x="9385" y="8160"/>
                    </a:cubicBezTo>
                    <a:cubicBezTo>
                      <a:pt x="10063" y="8161"/>
                      <a:pt x="13472" y="8361"/>
                      <a:pt x="11788" y="8680"/>
                    </a:cubicBezTo>
                    <a:cubicBezTo>
                      <a:pt x="10956" y="8838"/>
                      <a:pt x="9997" y="8934"/>
                      <a:pt x="9124" y="9066"/>
                    </a:cubicBezTo>
                    <a:cubicBezTo>
                      <a:pt x="8067" y="9226"/>
                      <a:pt x="5588" y="9596"/>
                      <a:pt x="5607" y="10111"/>
                    </a:cubicBezTo>
                    <a:cubicBezTo>
                      <a:pt x="5624" y="10566"/>
                      <a:pt x="6448" y="10700"/>
                      <a:pt x="7639" y="10774"/>
                    </a:cubicBezTo>
                    <a:cubicBezTo>
                      <a:pt x="11479" y="11014"/>
                      <a:pt x="8903" y="11790"/>
                      <a:pt x="6967" y="12164"/>
                    </a:cubicBezTo>
                    <a:cubicBezTo>
                      <a:pt x="4852" y="12574"/>
                      <a:pt x="334" y="13113"/>
                      <a:pt x="19" y="14116"/>
                    </a:cubicBezTo>
                    <a:cubicBezTo>
                      <a:pt x="-84" y="14448"/>
                      <a:pt x="216" y="14917"/>
                      <a:pt x="1227" y="15058"/>
                    </a:cubicBezTo>
                    <a:cubicBezTo>
                      <a:pt x="2255" y="15202"/>
                      <a:pt x="3331" y="15191"/>
                      <a:pt x="4420" y="15245"/>
                    </a:cubicBezTo>
                    <a:cubicBezTo>
                      <a:pt x="8513" y="15446"/>
                      <a:pt x="4523" y="16982"/>
                      <a:pt x="3240" y="17412"/>
                    </a:cubicBezTo>
                    <a:cubicBezTo>
                      <a:pt x="2048" y="17811"/>
                      <a:pt x="2083" y="18313"/>
                      <a:pt x="3326" y="18692"/>
                    </a:cubicBezTo>
                    <a:cubicBezTo>
                      <a:pt x="3474" y="18738"/>
                      <a:pt x="3660" y="18768"/>
                      <a:pt x="3843" y="18794"/>
                    </a:cubicBezTo>
                    <a:cubicBezTo>
                      <a:pt x="5575" y="19036"/>
                      <a:pt x="5213" y="19677"/>
                      <a:pt x="4728" y="20122"/>
                    </a:cubicBezTo>
                    <a:cubicBezTo>
                      <a:pt x="4200" y="20606"/>
                      <a:pt x="3701" y="20972"/>
                      <a:pt x="3899" y="21496"/>
                    </a:cubicBezTo>
                    <a:cubicBezTo>
                      <a:pt x="3925" y="21565"/>
                      <a:pt x="4099" y="21600"/>
                      <a:pt x="4259" y="21600"/>
                    </a:cubicBezTo>
                    <a:cubicBezTo>
                      <a:pt x="4417" y="21600"/>
                      <a:pt x="4562" y="21566"/>
                      <a:pt x="4535" y="21496"/>
                    </a:cubicBezTo>
                    <a:cubicBezTo>
                      <a:pt x="4200" y="20610"/>
                      <a:pt x="6344" y="19899"/>
                      <a:pt x="5762" y="19010"/>
                    </a:cubicBezTo>
                    <a:cubicBezTo>
                      <a:pt x="5659" y="18850"/>
                      <a:pt x="5209" y="18759"/>
                      <a:pt x="4823" y="18693"/>
                    </a:cubicBezTo>
                    <a:cubicBezTo>
                      <a:pt x="1666" y="18155"/>
                      <a:pt x="4260" y="17406"/>
                      <a:pt x="5414" y="16955"/>
                    </a:cubicBezTo>
                    <a:cubicBezTo>
                      <a:pt x="6775" y="16423"/>
                      <a:pt x="7450" y="15928"/>
                      <a:pt x="6189" y="15309"/>
                    </a:cubicBezTo>
                    <a:cubicBezTo>
                      <a:pt x="4838" y="14645"/>
                      <a:pt x="1523" y="15371"/>
                      <a:pt x="681" y="14439"/>
                    </a:cubicBezTo>
                    <a:cubicBezTo>
                      <a:pt x="-364" y="13283"/>
                      <a:pt x="7333" y="12433"/>
                      <a:pt x="9307" y="11910"/>
                    </a:cubicBezTo>
                    <a:cubicBezTo>
                      <a:pt x="10125" y="11693"/>
                      <a:pt x="10539" y="11461"/>
                      <a:pt x="10418" y="11107"/>
                    </a:cubicBezTo>
                    <a:cubicBezTo>
                      <a:pt x="10256" y="10633"/>
                      <a:pt x="8404" y="10601"/>
                      <a:pt x="7389" y="10537"/>
                    </a:cubicBezTo>
                    <a:cubicBezTo>
                      <a:pt x="4474" y="10355"/>
                      <a:pt x="8236" y="9457"/>
                      <a:pt x="9008" y="9325"/>
                    </a:cubicBezTo>
                    <a:cubicBezTo>
                      <a:pt x="9872" y="9177"/>
                      <a:pt x="10793" y="9077"/>
                      <a:pt x="11667" y="8939"/>
                    </a:cubicBezTo>
                    <a:cubicBezTo>
                      <a:pt x="12240" y="8849"/>
                      <a:pt x="13705" y="8611"/>
                      <a:pt x="12861" y="8321"/>
                    </a:cubicBezTo>
                    <a:cubicBezTo>
                      <a:pt x="12332" y="8139"/>
                      <a:pt x="8334" y="7883"/>
                      <a:pt x="8425" y="7702"/>
                    </a:cubicBezTo>
                    <a:cubicBezTo>
                      <a:pt x="8966" y="6637"/>
                      <a:pt x="12764" y="6261"/>
                      <a:pt x="15187" y="5868"/>
                    </a:cubicBezTo>
                    <a:cubicBezTo>
                      <a:pt x="17001" y="5573"/>
                      <a:pt x="21236" y="4395"/>
                      <a:pt x="18864" y="3603"/>
                    </a:cubicBezTo>
                    <a:cubicBezTo>
                      <a:pt x="16988" y="2977"/>
                      <a:pt x="10159" y="3757"/>
                      <a:pt x="13248" y="2064"/>
                    </a:cubicBezTo>
                    <a:cubicBezTo>
                      <a:pt x="13953" y="1679"/>
                      <a:pt x="16654" y="990"/>
                      <a:pt x="15522" y="457"/>
                    </a:cubicBezTo>
                    <a:cubicBezTo>
                      <a:pt x="14758" y="97"/>
                      <a:pt x="13132" y="0"/>
                      <a:pt x="113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" name="Google Shape;1976;p45"/>
              <p:cNvSpPr/>
              <p:nvPr/>
            </p:nvSpPr>
            <p:spPr>
              <a:xfrm>
                <a:off x="281974" y="723691"/>
                <a:ext cx="430671" cy="412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15584" y="0"/>
                    </a:moveTo>
                    <a:cubicBezTo>
                      <a:pt x="15164" y="0"/>
                      <a:pt x="14752" y="73"/>
                      <a:pt x="14507" y="143"/>
                    </a:cubicBezTo>
                    <a:cubicBezTo>
                      <a:pt x="12690" y="665"/>
                      <a:pt x="11523" y="1813"/>
                      <a:pt x="10243" y="3227"/>
                    </a:cubicBezTo>
                    <a:cubicBezTo>
                      <a:pt x="9447" y="4106"/>
                      <a:pt x="8754" y="4645"/>
                      <a:pt x="7922" y="4645"/>
                    </a:cubicBezTo>
                    <a:cubicBezTo>
                      <a:pt x="7477" y="4645"/>
                      <a:pt x="6994" y="4491"/>
                      <a:pt x="6433" y="4153"/>
                    </a:cubicBezTo>
                    <a:cubicBezTo>
                      <a:pt x="5771" y="3753"/>
                      <a:pt x="5161" y="3420"/>
                      <a:pt x="4428" y="3197"/>
                    </a:cubicBezTo>
                    <a:cubicBezTo>
                      <a:pt x="4105" y="3099"/>
                      <a:pt x="3789" y="3050"/>
                      <a:pt x="3484" y="3050"/>
                    </a:cubicBezTo>
                    <a:cubicBezTo>
                      <a:pt x="2583" y="3050"/>
                      <a:pt x="1781" y="3477"/>
                      <a:pt x="1214" y="4324"/>
                    </a:cubicBezTo>
                    <a:cubicBezTo>
                      <a:pt x="442" y="5479"/>
                      <a:pt x="1350" y="6467"/>
                      <a:pt x="1935" y="7415"/>
                    </a:cubicBezTo>
                    <a:cubicBezTo>
                      <a:pt x="2994" y="9135"/>
                      <a:pt x="981" y="10144"/>
                      <a:pt x="286" y="11295"/>
                    </a:cubicBezTo>
                    <a:cubicBezTo>
                      <a:pt x="-207" y="12113"/>
                      <a:pt x="-10" y="12829"/>
                      <a:pt x="470" y="13601"/>
                    </a:cubicBezTo>
                    <a:cubicBezTo>
                      <a:pt x="860" y="14230"/>
                      <a:pt x="1443" y="14726"/>
                      <a:pt x="1949" y="15244"/>
                    </a:cubicBezTo>
                    <a:cubicBezTo>
                      <a:pt x="2754" y="16068"/>
                      <a:pt x="1577" y="18318"/>
                      <a:pt x="1431" y="19265"/>
                    </a:cubicBezTo>
                    <a:cubicBezTo>
                      <a:pt x="1404" y="19446"/>
                      <a:pt x="1549" y="19564"/>
                      <a:pt x="1679" y="19564"/>
                    </a:cubicBezTo>
                    <a:cubicBezTo>
                      <a:pt x="1765" y="19564"/>
                      <a:pt x="1845" y="19512"/>
                      <a:pt x="1864" y="19392"/>
                    </a:cubicBezTo>
                    <a:lnTo>
                      <a:pt x="1864" y="19391"/>
                    </a:lnTo>
                    <a:cubicBezTo>
                      <a:pt x="2019" y="18379"/>
                      <a:pt x="3025" y="16629"/>
                      <a:pt x="2668" y="15578"/>
                    </a:cubicBezTo>
                    <a:cubicBezTo>
                      <a:pt x="2222" y="14269"/>
                      <a:pt x="613" y="13826"/>
                      <a:pt x="420" y="12299"/>
                    </a:cubicBezTo>
                    <a:cubicBezTo>
                      <a:pt x="305" y="11386"/>
                      <a:pt x="1818" y="10379"/>
                      <a:pt x="2259" y="9681"/>
                    </a:cubicBezTo>
                    <a:cubicBezTo>
                      <a:pt x="2740" y="8918"/>
                      <a:pt x="2678" y="7962"/>
                      <a:pt x="2323" y="7174"/>
                    </a:cubicBezTo>
                    <a:cubicBezTo>
                      <a:pt x="1736" y="5875"/>
                      <a:pt x="653" y="4406"/>
                      <a:pt x="2775" y="3614"/>
                    </a:cubicBezTo>
                    <a:cubicBezTo>
                      <a:pt x="3003" y="3529"/>
                      <a:pt x="3238" y="3493"/>
                      <a:pt x="3475" y="3493"/>
                    </a:cubicBezTo>
                    <a:cubicBezTo>
                      <a:pt x="4436" y="3493"/>
                      <a:pt x="5440" y="4098"/>
                      <a:pt x="6207" y="4564"/>
                    </a:cubicBezTo>
                    <a:cubicBezTo>
                      <a:pt x="6768" y="4905"/>
                      <a:pt x="7407" y="5317"/>
                      <a:pt x="8054" y="5317"/>
                    </a:cubicBezTo>
                    <a:cubicBezTo>
                      <a:pt x="8320" y="5317"/>
                      <a:pt x="8588" y="5247"/>
                      <a:pt x="8852" y="5073"/>
                    </a:cubicBezTo>
                    <a:cubicBezTo>
                      <a:pt x="10473" y="4003"/>
                      <a:pt x="11506" y="2229"/>
                      <a:pt x="13151" y="1179"/>
                    </a:cubicBezTo>
                    <a:cubicBezTo>
                      <a:pt x="13533" y="935"/>
                      <a:pt x="14631" y="472"/>
                      <a:pt x="15502" y="472"/>
                    </a:cubicBezTo>
                    <a:cubicBezTo>
                      <a:pt x="16136" y="472"/>
                      <a:pt x="16650" y="717"/>
                      <a:pt x="16680" y="1472"/>
                    </a:cubicBezTo>
                    <a:cubicBezTo>
                      <a:pt x="16716" y="2390"/>
                      <a:pt x="16290" y="3404"/>
                      <a:pt x="16000" y="4248"/>
                    </a:cubicBezTo>
                    <a:cubicBezTo>
                      <a:pt x="15444" y="5864"/>
                      <a:pt x="16179" y="6283"/>
                      <a:pt x="17215" y="6283"/>
                    </a:cubicBezTo>
                    <a:cubicBezTo>
                      <a:pt x="17794" y="6283"/>
                      <a:pt x="18467" y="6153"/>
                      <a:pt x="19061" y="6026"/>
                    </a:cubicBezTo>
                    <a:cubicBezTo>
                      <a:pt x="20765" y="6681"/>
                      <a:pt x="21140" y="7488"/>
                      <a:pt x="20186" y="8447"/>
                    </a:cubicBezTo>
                    <a:cubicBezTo>
                      <a:pt x="19875" y="8798"/>
                      <a:pt x="19401" y="9054"/>
                      <a:pt x="19012" y="9300"/>
                    </a:cubicBezTo>
                    <a:cubicBezTo>
                      <a:pt x="18484" y="9633"/>
                      <a:pt x="18036" y="9944"/>
                      <a:pt x="17620" y="10424"/>
                    </a:cubicBezTo>
                    <a:cubicBezTo>
                      <a:pt x="17213" y="10895"/>
                      <a:pt x="16858" y="11461"/>
                      <a:pt x="16945" y="12118"/>
                    </a:cubicBezTo>
                    <a:cubicBezTo>
                      <a:pt x="17105" y="13319"/>
                      <a:pt x="19513" y="13356"/>
                      <a:pt x="20194" y="14040"/>
                    </a:cubicBezTo>
                    <a:cubicBezTo>
                      <a:pt x="21214" y="15065"/>
                      <a:pt x="18877" y="16845"/>
                      <a:pt x="18393" y="17608"/>
                    </a:cubicBezTo>
                    <a:cubicBezTo>
                      <a:pt x="17697" y="18706"/>
                      <a:pt x="18750" y="20379"/>
                      <a:pt x="18896" y="21427"/>
                    </a:cubicBezTo>
                    <a:cubicBezTo>
                      <a:pt x="18912" y="21548"/>
                      <a:pt x="18991" y="21600"/>
                      <a:pt x="19077" y="21600"/>
                    </a:cubicBezTo>
                    <a:cubicBezTo>
                      <a:pt x="19207" y="21600"/>
                      <a:pt x="19354" y="21481"/>
                      <a:pt x="19328" y="21300"/>
                    </a:cubicBezTo>
                    <a:cubicBezTo>
                      <a:pt x="19157" y="20064"/>
                      <a:pt x="18089" y="18567"/>
                      <a:pt x="19066" y="17474"/>
                    </a:cubicBezTo>
                    <a:cubicBezTo>
                      <a:pt x="19540" y="16943"/>
                      <a:pt x="19997" y="16503"/>
                      <a:pt x="20382" y="15887"/>
                    </a:cubicBezTo>
                    <a:cubicBezTo>
                      <a:pt x="20761" y="15284"/>
                      <a:pt x="20990" y="14557"/>
                      <a:pt x="20649" y="13888"/>
                    </a:cubicBezTo>
                    <a:cubicBezTo>
                      <a:pt x="19835" y="12298"/>
                      <a:pt x="15188" y="12682"/>
                      <a:pt x="18630" y="10104"/>
                    </a:cubicBezTo>
                    <a:cubicBezTo>
                      <a:pt x="19576" y="9395"/>
                      <a:pt x="20643" y="9005"/>
                      <a:pt x="21110" y="7798"/>
                    </a:cubicBezTo>
                    <a:cubicBezTo>
                      <a:pt x="21393" y="7062"/>
                      <a:pt x="20906" y="5695"/>
                      <a:pt x="20103" y="5561"/>
                    </a:cubicBezTo>
                    <a:cubicBezTo>
                      <a:pt x="20022" y="5547"/>
                      <a:pt x="19930" y="5541"/>
                      <a:pt x="19829" y="5541"/>
                    </a:cubicBezTo>
                    <a:cubicBezTo>
                      <a:pt x="19204" y="5541"/>
                      <a:pt x="18241" y="5766"/>
                      <a:pt x="17482" y="5766"/>
                    </a:cubicBezTo>
                    <a:cubicBezTo>
                      <a:pt x="16652" y="5766"/>
                      <a:pt x="16066" y="5498"/>
                      <a:pt x="16433" y="4376"/>
                    </a:cubicBezTo>
                    <a:cubicBezTo>
                      <a:pt x="16799" y="3256"/>
                      <a:pt x="17475" y="1755"/>
                      <a:pt x="16935" y="582"/>
                    </a:cubicBezTo>
                    <a:cubicBezTo>
                      <a:pt x="16728" y="132"/>
                      <a:pt x="16149" y="0"/>
                      <a:pt x="15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" name="Google Shape;1977;p45"/>
              <p:cNvSpPr/>
              <p:nvPr/>
            </p:nvSpPr>
            <p:spPr>
              <a:xfrm>
                <a:off x="442172" y="178754"/>
                <a:ext cx="709074" cy="46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0203" y="0"/>
                    </a:moveTo>
                    <a:cubicBezTo>
                      <a:pt x="9387" y="0"/>
                      <a:pt x="8738" y="628"/>
                      <a:pt x="8597" y="2287"/>
                    </a:cubicBezTo>
                    <a:cubicBezTo>
                      <a:pt x="8511" y="3296"/>
                      <a:pt x="9269" y="3618"/>
                      <a:pt x="8257" y="4540"/>
                    </a:cubicBezTo>
                    <a:cubicBezTo>
                      <a:pt x="7815" y="4943"/>
                      <a:pt x="7316" y="5045"/>
                      <a:pt x="6814" y="5045"/>
                    </a:cubicBezTo>
                    <a:cubicBezTo>
                      <a:pt x="6574" y="5045"/>
                      <a:pt x="6333" y="5022"/>
                      <a:pt x="6097" y="4996"/>
                    </a:cubicBezTo>
                    <a:cubicBezTo>
                      <a:pt x="5621" y="4945"/>
                      <a:pt x="5146" y="4903"/>
                      <a:pt x="4672" y="4903"/>
                    </a:cubicBezTo>
                    <a:cubicBezTo>
                      <a:pt x="4290" y="4903"/>
                      <a:pt x="3909" y="4930"/>
                      <a:pt x="3526" y="4999"/>
                    </a:cubicBezTo>
                    <a:cubicBezTo>
                      <a:pt x="2092" y="5259"/>
                      <a:pt x="1193" y="6527"/>
                      <a:pt x="1710" y="8785"/>
                    </a:cubicBezTo>
                    <a:cubicBezTo>
                      <a:pt x="1832" y="9321"/>
                      <a:pt x="2276" y="10025"/>
                      <a:pt x="1926" y="10596"/>
                    </a:cubicBezTo>
                    <a:cubicBezTo>
                      <a:pt x="1536" y="11230"/>
                      <a:pt x="1056" y="11746"/>
                      <a:pt x="653" y="12370"/>
                    </a:cubicBezTo>
                    <a:cubicBezTo>
                      <a:pt x="112" y="13207"/>
                      <a:pt x="-229" y="14497"/>
                      <a:pt x="181" y="15623"/>
                    </a:cubicBezTo>
                    <a:cubicBezTo>
                      <a:pt x="638" y="16882"/>
                      <a:pt x="1393" y="17667"/>
                      <a:pt x="2257" y="18173"/>
                    </a:cubicBezTo>
                    <a:cubicBezTo>
                      <a:pt x="2506" y="18319"/>
                      <a:pt x="2746" y="18382"/>
                      <a:pt x="2978" y="18382"/>
                    </a:cubicBezTo>
                    <a:cubicBezTo>
                      <a:pt x="3725" y="18382"/>
                      <a:pt x="4400" y="17737"/>
                      <a:pt x="5071" y="17133"/>
                    </a:cubicBezTo>
                    <a:cubicBezTo>
                      <a:pt x="5543" y="16710"/>
                      <a:pt x="5924" y="16531"/>
                      <a:pt x="6242" y="16531"/>
                    </a:cubicBezTo>
                    <a:cubicBezTo>
                      <a:pt x="7555" y="16531"/>
                      <a:pt x="7786" y="19590"/>
                      <a:pt x="8901" y="20991"/>
                    </a:cubicBezTo>
                    <a:cubicBezTo>
                      <a:pt x="9231" y="21406"/>
                      <a:pt x="9682" y="21600"/>
                      <a:pt x="10117" y="21600"/>
                    </a:cubicBezTo>
                    <a:cubicBezTo>
                      <a:pt x="10268" y="21600"/>
                      <a:pt x="10416" y="21577"/>
                      <a:pt x="10557" y="21532"/>
                    </a:cubicBezTo>
                    <a:cubicBezTo>
                      <a:pt x="10976" y="21397"/>
                      <a:pt x="11352" y="21199"/>
                      <a:pt x="11683" y="20762"/>
                    </a:cubicBezTo>
                    <a:cubicBezTo>
                      <a:pt x="12197" y="20086"/>
                      <a:pt x="13028" y="18256"/>
                      <a:pt x="13838" y="18256"/>
                    </a:cubicBezTo>
                    <a:cubicBezTo>
                      <a:pt x="13952" y="18256"/>
                      <a:pt x="14065" y="18292"/>
                      <a:pt x="14178" y="18372"/>
                    </a:cubicBezTo>
                    <a:cubicBezTo>
                      <a:pt x="14786" y="18810"/>
                      <a:pt x="15197" y="19653"/>
                      <a:pt x="15852" y="20032"/>
                    </a:cubicBezTo>
                    <a:cubicBezTo>
                      <a:pt x="16050" y="20145"/>
                      <a:pt x="16257" y="20191"/>
                      <a:pt x="16466" y="20191"/>
                    </a:cubicBezTo>
                    <a:cubicBezTo>
                      <a:pt x="16732" y="20191"/>
                      <a:pt x="17000" y="20117"/>
                      <a:pt x="17252" y="20019"/>
                    </a:cubicBezTo>
                    <a:cubicBezTo>
                      <a:pt x="18567" y="19506"/>
                      <a:pt x="19511" y="17925"/>
                      <a:pt x="20902" y="17925"/>
                    </a:cubicBezTo>
                    <a:cubicBezTo>
                      <a:pt x="20998" y="17925"/>
                      <a:pt x="21096" y="17932"/>
                      <a:pt x="21196" y="17948"/>
                    </a:cubicBezTo>
                    <a:cubicBezTo>
                      <a:pt x="21201" y="17949"/>
                      <a:pt x="21207" y="17950"/>
                      <a:pt x="21212" y="17950"/>
                    </a:cubicBezTo>
                    <a:cubicBezTo>
                      <a:pt x="21371" y="17950"/>
                      <a:pt x="21364" y="17554"/>
                      <a:pt x="21196" y="17528"/>
                    </a:cubicBezTo>
                    <a:cubicBezTo>
                      <a:pt x="21104" y="17513"/>
                      <a:pt x="21013" y="17507"/>
                      <a:pt x="20923" y="17507"/>
                    </a:cubicBezTo>
                    <a:cubicBezTo>
                      <a:pt x="19320" y="17507"/>
                      <a:pt x="17978" y="19672"/>
                      <a:pt x="16497" y="19672"/>
                    </a:cubicBezTo>
                    <a:cubicBezTo>
                      <a:pt x="16089" y="19672"/>
                      <a:pt x="15670" y="19507"/>
                      <a:pt x="15231" y="19086"/>
                    </a:cubicBezTo>
                    <a:cubicBezTo>
                      <a:pt x="14789" y="18660"/>
                      <a:pt x="14343" y="17790"/>
                      <a:pt x="13802" y="17790"/>
                    </a:cubicBezTo>
                    <a:cubicBezTo>
                      <a:pt x="13665" y="17790"/>
                      <a:pt x="13521" y="17846"/>
                      <a:pt x="13370" y="17981"/>
                    </a:cubicBezTo>
                    <a:cubicBezTo>
                      <a:pt x="12205" y="19013"/>
                      <a:pt x="11501" y="21157"/>
                      <a:pt x="10087" y="21157"/>
                    </a:cubicBezTo>
                    <a:cubicBezTo>
                      <a:pt x="9958" y="21157"/>
                      <a:pt x="9824" y="21139"/>
                      <a:pt x="9683" y="21102"/>
                    </a:cubicBezTo>
                    <a:cubicBezTo>
                      <a:pt x="8092" y="20675"/>
                      <a:pt x="8200" y="17145"/>
                      <a:pt x="6848" y="16193"/>
                    </a:cubicBezTo>
                    <a:cubicBezTo>
                      <a:pt x="6687" y="16078"/>
                      <a:pt x="6519" y="16031"/>
                      <a:pt x="6348" y="16031"/>
                    </a:cubicBezTo>
                    <a:cubicBezTo>
                      <a:pt x="5853" y="16031"/>
                      <a:pt x="5340" y="16432"/>
                      <a:pt x="4934" y="16770"/>
                    </a:cubicBezTo>
                    <a:cubicBezTo>
                      <a:pt x="4276" y="17317"/>
                      <a:pt x="3710" y="17940"/>
                      <a:pt x="2977" y="17940"/>
                    </a:cubicBezTo>
                    <a:cubicBezTo>
                      <a:pt x="2855" y="17940"/>
                      <a:pt x="2728" y="17923"/>
                      <a:pt x="2596" y="17885"/>
                    </a:cubicBezTo>
                    <a:cubicBezTo>
                      <a:pt x="1661" y="17619"/>
                      <a:pt x="679" y="16469"/>
                      <a:pt x="343" y="15101"/>
                    </a:cubicBezTo>
                    <a:cubicBezTo>
                      <a:pt x="-179" y="12985"/>
                      <a:pt x="1714" y="11865"/>
                      <a:pt x="2328" y="10503"/>
                    </a:cubicBezTo>
                    <a:cubicBezTo>
                      <a:pt x="2410" y="10322"/>
                      <a:pt x="2388" y="10098"/>
                      <a:pt x="2356" y="9902"/>
                    </a:cubicBezTo>
                    <a:cubicBezTo>
                      <a:pt x="2223" y="9104"/>
                      <a:pt x="1873" y="8497"/>
                      <a:pt x="1802" y="7624"/>
                    </a:cubicBezTo>
                    <a:cubicBezTo>
                      <a:pt x="1645" y="5678"/>
                      <a:pt x="3106" y="5289"/>
                      <a:pt x="4553" y="5289"/>
                    </a:cubicBezTo>
                    <a:cubicBezTo>
                      <a:pt x="5518" y="5289"/>
                      <a:pt x="6477" y="5462"/>
                      <a:pt x="6947" y="5462"/>
                    </a:cubicBezTo>
                    <a:cubicBezTo>
                      <a:pt x="6952" y="5462"/>
                      <a:pt x="6957" y="5462"/>
                      <a:pt x="6962" y="5462"/>
                    </a:cubicBezTo>
                    <a:cubicBezTo>
                      <a:pt x="7712" y="5455"/>
                      <a:pt x="8557" y="5061"/>
                      <a:pt x="9028" y="4115"/>
                    </a:cubicBezTo>
                    <a:cubicBezTo>
                      <a:pt x="9139" y="3891"/>
                      <a:pt x="9083" y="3561"/>
                      <a:pt x="9039" y="3323"/>
                    </a:cubicBezTo>
                    <a:cubicBezTo>
                      <a:pt x="8836" y="2212"/>
                      <a:pt x="8815" y="921"/>
                      <a:pt x="9681" y="458"/>
                    </a:cubicBezTo>
                    <a:cubicBezTo>
                      <a:pt x="9838" y="374"/>
                      <a:pt x="10007" y="337"/>
                      <a:pt x="10183" y="337"/>
                    </a:cubicBezTo>
                    <a:cubicBezTo>
                      <a:pt x="11005" y="337"/>
                      <a:pt x="11976" y="1138"/>
                      <a:pt x="12613" y="1600"/>
                    </a:cubicBezTo>
                    <a:cubicBezTo>
                      <a:pt x="13378" y="2155"/>
                      <a:pt x="14076" y="2738"/>
                      <a:pt x="14903" y="3042"/>
                    </a:cubicBezTo>
                    <a:cubicBezTo>
                      <a:pt x="15355" y="3208"/>
                      <a:pt x="15820" y="3299"/>
                      <a:pt x="16284" y="3299"/>
                    </a:cubicBezTo>
                    <a:cubicBezTo>
                      <a:pt x="16965" y="3299"/>
                      <a:pt x="17643" y="3102"/>
                      <a:pt x="18267" y="2659"/>
                    </a:cubicBezTo>
                    <a:cubicBezTo>
                      <a:pt x="18406" y="2561"/>
                      <a:pt x="18320" y="2275"/>
                      <a:pt x="18190" y="2275"/>
                    </a:cubicBezTo>
                    <a:cubicBezTo>
                      <a:pt x="18170" y="2275"/>
                      <a:pt x="18150" y="2281"/>
                      <a:pt x="18129" y="2296"/>
                    </a:cubicBezTo>
                    <a:cubicBezTo>
                      <a:pt x="17519" y="2727"/>
                      <a:pt x="16935" y="2903"/>
                      <a:pt x="16367" y="2903"/>
                    </a:cubicBezTo>
                    <a:cubicBezTo>
                      <a:pt x="14654" y="2903"/>
                      <a:pt x="13090" y="1310"/>
                      <a:pt x="11441" y="382"/>
                    </a:cubicBezTo>
                    <a:cubicBezTo>
                      <a:pt x="11015" y="142"/>
                      <a:pt x="10590" y="0"/>
                      <a:pt x="10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" name="Google Shape;1978;p45"/>
              <p:cNvSpPr/>
              <p:nvPr/>
            </p:nvSpPr>
            <p:spPr>
              <a:xfrm>
                <a:off x="797490" y="733074"/>
                <a:ext cx="322282" cy="347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2" h="21600" fill="norm" stroke="1" extrusionOk="0">
                    <a:moveTo>
                      <a:pt x="12490" y="0"/>
                    </a:moveTo>
                    <a:cubicBezTo>
                      <a:pt x="12270" y="0"/>
                      <a:pt x="12042" y="18"/>
                      <a:pt x="11804" y="57"/>
                    </a:cubicBezTo>
                    <a:cubicBezTo>
                      <a:pt x="10381" y="288"/>
                      <a:pt x="9515" y="1718"/>
                      <a:pt x="9203" y="2938"/>
                    </a:cubicBezTo>
                    <a:cubicBezTo>
                      <a:pt x="8961" y="3883"/>
                      <a:pt x="8353" y="4164"/>
                      <a:pt x="7591" y="4164"/>
                    </a:cubicBezTo>
                    <a:cubicBezTo>
                      <a:pt x="6465" y="4164"/>
                      <a:pt x="5003" y="3548"/>
                      <a:pt x="3894" y="3548"/>
                    </a:cubicBezTo>
                    <a:cubicBezTo>
                      <a:pt x="3585" y="3548"/>
                      <a:pt x="3303" y="3596"/>
                      <a:pt x="3063" y="3719"/>
                    </a:cubicBezTo>
                    <a:cubicBezTo>
                      <a:pt x="-794" y="5694"/>
                      <a:pt x="1151" y="9412"/>
                      <a:pt x="1989" y="12424"/>
                    </a:cubicBezTo>
                    <a:cubicBezTo>
                      <a:pt x="2669" y="14865"/>
                      <a:pt x="299" y="15641"/>
                      <a:pt x="14" y="17662"/>
                    </a:cubicBezTo>
                    <a:cubicBezTo>
                      <a:pt x="-183" y="19064"/>
                      <a:pt x="1746" y="20570"/>
                      <a:pt x="2557" y="21505"/>
                    </a:cubicBezTo>
                    <a:cubicBezTo>
                      <a:pt x="2615" y="21572"/>
                      <a:pt x="2682" y="21600"/>
                      <a:pt x="2748" y="21600"/>
                    </a:cubicBezTo>
                    <a:cubicBezTo>
                      <a:pt x="2958" y="21600"/>
                      <a:pt x="3152" y="21316"/>
                      <a:pt x="2969" y="21104"/>
                    </a:cubicBezTo>
                    <a:lnTo>
                      <a:pt x="2969" y="21106"/>
                    </a:lnTo>
                    <a:cubicBezTo>
                      <a:pt x="2280" y="20310"/>
                      <a:pt x="1568" y="19572"/>
                      <a:pt x="972" y="18699"/>
                    </a:cubicBezTo>
                    <a:cubicBezTo>
                      <a:pt x="145" y="17486"/>
                      <a:pt x="1108" y="16717"/>
                      <a:pt x="1878" y="15767"/>
                    </a:cubicBezTo>
                    <a:cubicBezTo>
                      <a:pt x="2595" y="14883"/>
                      <a:pt x="2777" y="13907"/>
                      <a:pt x="2658" y="12816"/>
                    </a:cubicBezTo>
                    <a:cubicBezTo>
                      <a:pt x="2516" y="11493"/>
                      <a:pt x="1810" y="10230"/>
                      <a:pt x="1422" y="8965"/>
                    </a:cubicBezTo>
                    <a:cubicBezTo>
                      <a:pt x="1081" y="7850"/>
                      <a:pt x="1183" y="6818"/>
                      <a:pt x="1727" y="5782"/>
                    </a:cubicBezTo>
                    <a:cubicBezTo>
                      <a:pt x="2344" y="4608"/>
                      <a:pt x="3216" y="4257"/>
                      <a:pt x="4203" y="4257"/>
                    </a:cubicBezTo>
                    <a:cubicBezTo>
                      <a:pt x="4795" y="4257"/>
                      <a:pt x="5429" y="4384"/>
                      <a:pt x="6073" y="4535"/>
                    </a:cubicBezTo>
                    <a:cubicBezTo>
                      <a:pt x="6472" y="4628"/>
                      <a:pt x="7023" y="4717"/>
                      <a:pt x="7566" y="4717"/>
                    </a:cubicBezTo>
                    <a:cubicBezTo>
                      <a:pt x="8146" y="4717"/>
                      <a:pt x="8718" y="4615"/>
                      <a:pt x="9088" y="4310"/>
                    </a:cubicBezTo>
                    <a:cubicBezTo>
                      <a:pt x="10556" y="3096"/>
                      <a:pt x="9416" y="1580"/>
                      <a:pt x="11960" y="605"/>
                    </a:cubicBezTo>
                    <a:cubicBezTo>
                      <a:pt x="12267" y="486"/>
                      <a:pt x="12550" y="434"/>
                      <a:pt x="12812" y="434"/>
                    </a:cubicBezTo>
                    <a:cubicBezTo>
                      <a:pt x="14424" y="434"/>
                      <a:pt x="15284" y="2395"/>
                      <a:pt x="16455" y="3164"/>
                    </a:cubicBezTo>
                    <a:cubicBezTo>
                      <a:pt x="16734" y="3347"/>
                      <a:pt x="17133" y="3404"/>
                      <a:pt x="17582" y="3404"/>
                    </a:cubicBezTo>
                    <a:cubicBezTo>
                      <a:pt x="18294" y="3404"/>
                      <a:pt x="19126" y="3261"/>
                      <a:pt x="19780" y="3261"/>
                    </a:cubicBezTo>
                    <a:cubicBezTo>
                      <a:pt x="19974" y="3261"/>
                      <a:pt x="20151" y="3273"/>
                      <a:pt x="20306" y="3306"/>
                    </a:cubicBezTo>
                    <a:cubicBezTo>
                      <a:pt x="20329" y="3311"/>
                      <a:pt x="20353" y="3313"/>
                      <a:pt x="20375" y="3313"/>
                    </a:cubicBezTo>
                    <a:cubicBezTo>
                      <a:pt x="20692" y="3313"/>
                      <a:pt x="20806" y="2831"/>
                      <a:pt x="20461" y="2759"/>
                    </a:cubicBezTo>
                    <a:cubicBezTo>
                      <a:pt x="20145" y="2693"/>
                      <a:pt x="19820" y="2674"/>
                      <a:pt x="19494" y="2674"/>
                    </a:cubicBezTo>
                    <a:cubicBezTo>
                      <a:pt x="19024" y="2674"/>
                      <a:pt x="18551" y="2714"/>
                      <a:pt x="18097" y="2714"/>
                    </a:cubicBezTo>
                    <a:cubicBezTo>
                      <a:pt x="17327" y="2714"/>
                      <a:pt x="16613" y="2599"/>
                      <a:pt x="16064" y="1975"/>
                    </a:cubicBezTo>
                    <a:cubicBezTo>
                      <a:pt x="15052" y="826"/>
                      <a:pt x="13963" y="0"/>
                      <a:pt x="12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4" name="Google Shape;2059;p45"/>
            <p:cNvGrpSpPr/>
            <p:nvPr/>
          </p:nvGrpSpPr>
          <p:grpSpPr>
            <a:xfrm>
              <a:off x="0" y="-1"/>
              <a:ext cx="1281941" cy="2167382"/>
              <a:chOff x="0" y="0"/>
              <a:chExt cx="1281940" cy="2167380"/>
            </a:xfrm>
          </p:grpSpPr>
          <p:grpSp>
            <p:nvGrpSpPr>
              <p:cNvPr id="77" name="Google Shape;2060;p45"/>
              <p:cNvGrpSpPr/>
              <p:nvPr/>
            </p:nvGrpSpPr>
            <p:grpSpPr>
              <a:xfrm>
                <a:off x="0" y="-1"/>
                <a:ext cx="1281941" cy="2167382"/>
                <a:chOff x="0" y="0"/>
                <a:chExt cx="1281940" cy="2167380"/>
              </a:xfrm>
            </p:grpSpPr>
            <p:sp>
              <p:nvSpPr>
                <p:cNvPr id="17" name="Google Shape;2061;p45"/>
                <p:cNvSpPr/>
                <p:nvPr/>
              </p:nvSpPr>
              <p:spPr>
                <a:xfrm>
                  <a:off x="210731" y="649381"/>
                  <a:ext cx="245686" cy="7529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600" fill="norm" stroke="1" extrusionOk="0">
                      <a:moveTo>
                        <a:pt x="19245" y="0"/>
                      </a:moveTo>
                      <a:cubicBezTo>
                        <a:pt x="15424" y="0"/>
                        <a:pt x="9356" y="1583"/>
                        <a:pt x="7940" y="2264"/>
                      </a:cubicBezTo>
                      <a:cubicBezTo>
                        <a:pt x="3438" y="4577"/>
                        <a:pt x="2206" y="7296"/>
                        <a:pt x="851" y="9972"/>
                      </a:cubicBezTo>
                      <a:cubicBezTo>
                        <a:pt x="244" y="11228"/>
                        <a:pt x="270" y="12487"/>
                        <a:pt x="166" y="13789"/>
                      </a:cubicBezTo>
                      <a:cubicBezTo>
                        <a:pt x="67" y="15048"/>
                        <a:pt x="-290" y="16347"/>
                        <a:pt x="502" y="17572"/>
                      </a:cubicBezTo>
                      <a:cubicBezTo>
                        <a:pt x="2219" y="19939"/>
                        <a:pt x="6950" y="21114"/>
                        <a:pt x="13647" y="21550"/>
                      </a:cubicBezTo>
                      <a:cubicBezTo>
                        <a:pt x="14027" y="21553"/>
                        <a:pt x="14151" y="21596"/>
                        <a:pt x="14533" y="21600"/>
                      </a:cubicBezTo>
                      <a:lnTo>
                        <a:pt x="21310" y="238"/>
                      </a:lnTo>
                      <a:cubicBezTo>
                        <a:pt x="20767" y="71"/>
                        <a:pt x="20056" y="0"/>
                        <a:pt x="192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" name="Google Shape;2062;p45"/>
                <p:cNvSpPr/>
                <p:nvPr/>
              </p:nvSpPr>
              <p:spPr>
                <a:xfrm>
                  <a:off x="378991" y="1168751"/>
                  <a:ext cx="831256" cy="7486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1" h="21600" fill="norm" stroke="1" extrusionOk="0">
                      <a:moveTo>
                        <a:pt x="13842" y="0"/>
                      </a:moveTo>
                      <a:cubicBezTo>
                        <a:pt x="12712" y="0"/>
                        <a:pt x="11684" y="350"/>
                        <a:pt x="10655" y="930"/>
                      </a:cubicBezTo>
                      <a:cubicBezTo>
                        <a:pt x="9327" y="1679"/>
                        <a:pt x="7914" y="2199"/>
                        <a:pt x="6539" y="2824"/>
                      </a:cubicBezTo>
                      <a:cubicBezTo>
                        <a:pt x="5876" y="3126"/>
                        <a:pt x="5224" y="3421"/>
                        <a:pt x="4534" y="3639"/>
                      </a:cubicBezTo>
                      <a:cubicBezTo>
                        <a:pt x="4266" y="3723"/>
                        <a:pt x="4121" y="3799"/>
                        <a:pt x="4003" y="4007"/>
                      </a:cubicBezTo>
                      <a:cubicBezTo>
                        <a:pt x="3389" y="4143"/>
                        <a:pt x="2771" y="4247"/>
                        <a:pt x="2157" y="4247"/>
                      </a:cubicBezTo>
                      <a:cubicBezTo>
                        <a:pt x="1673" y="4247"/>
                        <a:pt x="1191" y="4183"/>
                        <a:pt x="717" y="4019"/>
                      </a:cubicBezTo>
                      <a:cubicBezTo>
                        <a:pt x="664" y="4001"/>
                        <a:pt x="611" y="3992"/>
                        <a:pt x="560" y="3992"/>
                      </a:cubicBezTo>
                      <a:cubicBezTo>
                        <a:pt x="206" y="3992"/>
                        <a:pt x="-75" y="4402"/>
                        <a:pt x="18" y="4799"/>
                      </a:cubicBezTo>
                      <a:cubicBezTo>
                        <a:pt x="54" y="4953"/>
                        <a:pt x="104" y="5099"/>
                        <a:pt x="160" y="5243"/>
                      </a:cubicBezTo>
                      <a:cubicBezTo>
                        <a:pt x="116" y="5328"/>
                        <a:pt x="86" y="5428"/>
                        <a:pt x="83" y="5549"/>
                      </a:cubicBezTo>
                      <a:cubicBezTo>
                        <a:pt x="33" y="7527"/>
                        <a:pt x="136" y="9285"/>
                        <a:pt x="1372" y="10850"/>
                      </a:cubicBezTo>
                      <a:cubicBezTo>
                        <a:pt x="2485" y="12259"/>
                        <a:pt x="3883" y="12674"/>
                        <a:pt x="5495" y="12910"/>
                      </a:cubicBezTo>
                      <a:cubicBezTo>
                        <a:pt x="5929" y="12974"/>
                        <a:pt x="6351" y="13020"/>
                        <a:pt x="6769" y="13020"/>
                      </a:cubicBezTo>
                      <a:cubicBezTo>
                        <a:pt x="7233" y="13020"/>
                        <a:pt x="7693" y="12964"/>
                        <a:pt x="8164" y="12814"/>
                      </a:cubicBezTo>
                      <a:cubicBezTo>
                        <a:pt x="8203" y="12802"/>
                        <a:pt x="8243" y="12785"/>
                        <a:pt x="8282" y="12772"/>
                      </a:cubicBezTo>
                      <a:cubicBezTo>
                        <a:pt x="8623" y="12758"/>
                        <a:pt x="8962" y="12673"/>
                        <a:pt x="9297" y="12551"/>
                      </a:cubicBezTo>
                      <a:cubicBezTo>
                        <a:pt x="8730" y="13122"/>
                        <a:pt x="8198" y="13736"/>
                        <a:pt x="7693" y="14381"/>
                      </a:cubicBezTo>
                      <a:cubicBezTo>
                        <a:pt x="7633" y="14457"/>
                        <a:pt x="7594" y="14536"/>
                        <a:pt x="7571" y="14617"/>
                      </a:cubicBezTo>
                      <a:cubicBezTo>
                        <a:pt x="7306" y="14872"/>
                        <a:pt x="7038" y="15124"/>
                        <a:pt x="6775" y="15381"/>
                      </a:cubicBezTo>
                      <a:cubicBezTo>
                        <a:pt x="6344" y="15803"/>
                        <a:pt x="6057" y="16219"/>
                        <a:pt x="6001" y="16634"/>
                      </a:cubicBezTo>
                      <a:cubicBezTo>
                        <a:pt x="5826" y="16819"/>
                        <a:pt x="5762" y="17112"/>
                        <a:pt x="5899" y="17397"/>
                      </a:cubicBezTo>
                      <a:cubicBezTo>
                        <a:pt x="6299" y="18228"/>
                        <a:pt x="6944" y="18843"/>
                        <a:pt x="7458" y="19584"/>
                      </a:cubicBezTo>
                      <a:cubicBezTo>
                        <a:pt x="7879" y="20192"/>
                        <a:pt x="8431" y="21201"/>
                        <a:pt x="9072" y="21527"/>
                      </a:cubicBezTo>
                      <a:cubicBezTo>
                        <a:pt x="9170" y="21578"/>
                        <a:pt x="9267" y="21600"/>
                        <a:pt x="9361" y="21600"/>
                      </a:cubicBezTo>
                      <a:cubicBezTo>
                        <a:pt x="9779" y="21600"/>
                        <a:pt x="10147" y="21164"/>
                        <a:pt x="10453" y="20871"/>
                      </a:cubicBezTo>
                      <a:cubicBezTo>
                        <a:pt x="11295" y="20069"/>
                        <a:pt x="12018" y="19093"/>
                        <a:pt x="12790" y="18210"/>
                      </a:cubicBezTo>
                      <a:cubicBezTo>
                        <a:pt x="14279" y="16508"/>
                        <a:pt x="15940" y="14960"/>
                        <a:pt x="17241" y="13058"/>
                      </a:cubicBezTo>
                      <a:cubicBezTo>
                        <a:pt x="17434" y="12776"/>
                        <a:pt x="17620" y="12488"/>
                        <a:pt x="17805" y="12199"/>
                      </a:cubicBezTo>
                      <a:cubicBezTo>
                        <a:pt x="17884" y="12170"/>
                        <a:pt x="17957" y="12121"/>
                        <a:pt x="18013" y="12046"/>
                      </a:cubicBezTo>
                      <a:cubicBezTo>
                        <a:pt x="18430" y="11482"/>
                        <a:pt x="18914" y="10964"/>
                        <a:pt x="19209" y="10303"/>
                      </a:cubicBezTo>
                      <a:cubicBezTo>
                        <a:pt x="19275" y="10156"/>
                        <a:pt x="19286" y="10013"/>
                        <a:pt x="19262" y="9884"/>
                      </a:cubicBezTo>
                      <a:cubicBezTo>
                        <a:pt x="19376" y="9706"/>
                        <a:pt x="19492" y="9529"/>
                        <a:pt x="19602" y="9349"/>
                      </a:cubicBezTo>
                      <a:cubicBezTo>
                        <a:pt x="19703" y="9295"/>
                        <a:pt x="19793" y="9209"/>
                        <a:pt x="19863" y="9099"/>
                      </a:cubicBezTo>
                      <a:cubicBezTo>
                        <a:pt x="20166" y="8622"/>
                        <a:pt x="20505" y="8209"/>
                        <a:pt x="20687" y="7649"/>
                      </a:cubicBezTo>
                      <a:cubicBezTo>
                        <a:pt x="20722" y="7543"/>
                        <a:pt x="20719" y="7433"/>
                        <a:pt x="20693" y="7329"/>
                      </a:cubicBezTo>
                      <a:cubicBezTo>
                        <a:pt x="20794" y="7144"/>
                        <a:pt x="20892" y="6957"/>
                        <a:pt x="20981" y="6765"/>
                      </a:cubicBezTo>
                      <a:cubicBezTo>
                        <a:pt x="21047" y="6664"/>
                        <a:pt x="21105" y="6557"/>
                        <a:pt x="21145" y="6442"/>
                      </a:cubicBezTo>
                      <a:cubicBezTo>
                        <a:pt x="21155" y="6408"/>
                        <a:pt x="21163" y="6374"/>
                        <a:pt x="21167" y="6339"/>
                      </a:cubicBezTo>
                      <a:cubicBezTo>
                        <a:pt x="21353" y="5856"/>
                        <a:pt x="21504" y="5310"/>
                        <a:pt x="21511" y="4801"/>
                      </a:cubicBezTo>
                      <a:cubicBezTo>
                        <a:pt x="21525" y="3857"/>
                        <a:pt x="21207" y="3403"/>
                        <a:pt x="20915" y="2562"/>
                      </a:cubicBezTo>
                      <a:cubicBezTo>
                        <a:pt x="20853" y="2384"/>
                        <a:pt x="20744" y="2269"/>
                        <a:pt x="20618" y="2202"/>
                      </a:cubicBezTo>
                      <a:cubicBezTo>
                        <a:pt x="20094" y="1299"/>
                        <a:pt x="19083" y="908"/>
                        <a:pt x="18213" y="543"/>
                      </a:cubicBezTo>
                      <a:cubicBezTo>
                        <a:pt x="16970" y="22"/>
                        <a:pt x="15713" y="164"/>
                        <a:pt x="14420" y="30"/>
                      </a:cubicBezTo>
                      <a:cubicBezTo>
                        <a:pt x="14224" y="10"/>
                        <a:pt x="14031" y="0"/>
                        <a:pt x="138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" name="Google Shape;2063;p45"/>
                <p:cNvSpPr/>
                <p:nvPr/>
              </p:nvSpPr>
              <p:spPr>
                <a:xfrm>
                  <a:off x="839938" y="1495175"/>
                  <a:ext cx="309563" cy="3980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1" h="21600" fill="norm" stroke="1" extrusionOk="0">
                      <a:moveTo>
                        <a:pt x="20276" y="0"/>
                      </a:moveTo>
                      <a:cubicBezTo>
                        <a:pt x="19954" y="0"/>
                        <a:pt x="19630" y="144"/>
                        <a:pt x="19550" y="428"/>
                      </a:cubicBezTo>
                      <a:cubicBezTo>
                        <a:pt x="19182" y="1733"/>
                        <a:pt x="17881" y="2644"/>
                        <a:pt x="17007" y="3741"/>
                      </a:cubicBezTo>
                      <a:cubicBezTo>
                        <a:pt x="16905" y="3870"/>
                        <a:pt x="16875" y="3996"/>
                        <a:pt x="16895" y="4112"/>
                      </a:cubicBezTo>
                      <a:cubicBezTo>
                        <a:pt x="15314" y="5212"/>
                        <a:pt x="14114" y="6550"/>
                        <a:pt x="12875" y="7930"/>
                      </a:cubicBezTo>
                      <a:cubicBezTo>
                        <a:pt x="11379" y="9594"/>
                        <a:pt x="9402" y="10929"/>
                        <a:pt x="7756" y="12498"/>
                      </a:cubicBezTo>
                      <a:cubicBezTo>
                        <a:pt x="7588" y="12571"/>
                        <a:pt x="7440" y="12671"/>
                        <a:pt x="7322" y="12790"/>
                      </a:cubicBezTo>
                      <a:cubicBezTo>
                        <a:pt x="5467" y="14620"/>
                        <a:pt x="2551" y="15935"/>
                        <a:pt x="1076" y="17972"/>
                      </a:cubicBezTo>
                      <a:cubicBezTo>
                        <a:pt x="902" y="18022"/>
                        <a:pt x="725" y="18067"/>
                        <a:pt x="551" y="18120"/>
                      </a:cubicBezTo>
                      <a:cubicBezTo>
                        <a:pt x="52" y="18274"/>
                        <a:pt x="-219" y="18781"/>
                        <a:pt x="222" y="19116"/>
                      </a:cubicBezTo>
                      <a:cubicBezTo>
                        <a:pt x="595" y="19398"/>
                        <a:pt x="1037" y="19537"/>
                        <a:pt x="1509" y="19600"/>
                      </a:cubicBezTo>
                      <a:cubicBezTo>
                        <a:pt x="1636" y="19673"/>
                        <a:pt x="1771" y="19737"/>
                        <a:pt x="1923" y="19784"/>
                      </a:cubicBezTo>
                      <a:cubicBezTo>
                        <a:pt x="4388" y="20546"/>
                        <a:pt x="6984" y="20767"/>
                        <a:pt x="9520" y="21324"/>
                      </a:cubicBezTo>
                      <a:cubicBezTo>
                        <a:pt x="10236" y="21481"/>
                        <a:pt x="10981" y="21600"/>
                        <a:pt x="11698" y="21600"/>
                      </a:cubicBezTo>
                      <a:cubicBezTo>
                        <a:pt x="12661" y="21600"/>
                        <a:pt x="13575" y="21386"/>
                        <a:pt x="14306" y="20764"/>
                      </a:cubicBezTo>
                      <a:cubicBezTo>
                        <a:pt x="15531" y="19720"/>
                        <a:pt x="15905" y="17360"/>
                        <a:pt x="16460" y="16056"/>
                      </a:cubicBezTo>
                      <a:cubicBezTo>
                        <a:pt x="17424" y="13784"/>
                        <a:pt x="18469" y="11456"/>
                        <a:pt x="19171" y="9124"/>
                      </a:cubicBezTo>
                      <a:cubicBezTo>
                        <a:pt x="19286" y="8739"/>
                        <a:pt x="19145" y="8354"/>
                        <a:pt x="18862" y="8066"/>
                      </a:cubicBezTo>
                      <a:cubicBezTo>
                        <a:pt x="19372" y="7017"/>
                        <a:pt x="19848" y="5962"/>
                        <a:pt x="20069" y="4835"/>
                      </a:cubicBezTo>
                      <a:cubicBezTo>
                        <a:pt x="20094" y="4702"/>
                        <a:pt x="20088" y="4565"/>
                        <a:pt x="20060" y="4430"/>
                      </a:cubicBezTo>
                      <a:cubicBezTo>
                        <a:pt x="20525" y="3101"/>
                        <a:pt x="21381" y="1873"/>
                        <a:pt x="20992" y="428"/>
                      </a:cubicBezTo>
                      <a:cubicBezTo>
                        <a:pt x="20915" y="142"/>
                        <a:pt x="20596" y="0"/>
                        <a:pt x="20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" name="Google Shape;2064;p45"/>
                <p:cNvSpPr/>
                <p:nvPr/>
              </p:nvSpPr>
              <p:spPr>
                <a:xfrm>
                  <a:off x="429540" y="662988"/>
                  <a:ext cx="189826" cy="17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4" h="21600" fill="norm" stroke="1" extrusionOk="0">
                      <a:moveTo>
                        <a:pt x="2480" y="0"/>
                      </a:moveTo>
                      <a:cubicBezTo>
                        <a:pt x="1983" y="0"/>
                        <a:pt x="1482" y="353"/>
                        <a:pt x="1317" y="975"/>
                      </a:cubicBezTo>
                      <a:cubicBezTo>
                        <a:pt x="1133" y="1674"/>
                        <a:pt x="1010" y="2311"/>
                        <a:pt x="940" y="2917"/>
                      </a:cubicBezTo>
                      <a:cubicBezTo>
                        <a:pt x="932" y="2927"/>
                        <a:pt x="923" y="2932"/>
                        <a:pt x="916" y="2941"/>
                      </a:cubicBezTo>
                      <a:cubicBezTo>
                        <a:pt x="-565" y="4856"/>
                        <a:pt x="-107" y="7377"/>
                        <a:pt x="1274" y="9260"/>
                      </a:cubicBezTo>
                      <a:cubicBezTo>
                        <a:pt x="2202" y="10524"/>
                        <a:pt x="3069" y="11127"/>
                        <a:pt x="4463" y="11511"/>
                      </a:cubicBezTo>
                      <a:cubicBezTo>
                        <a:pt x="4820" y="11610"/>
                        <a:pt x="5209" y="11634"/>
                        <a:pt x="5599" y="11634"/>
                      </a:cubicBezTo>
                      <a:cubicBezTo>
                        <a:pt x="5989" y="11634"/>
                        <a:pt x="6380" y="11610"/>
                        <a:pt x="6742" y="11610"/>
                      </a:cubicBezTo>
                      <a:cubicBezTo>
                        <a:pt x="7700" y="11610"/>
                        <a:pt x="8620" y="11994"/>
                        <a:pt x="9514" y="12442"/>
                      </a:cubicBezTo>
                      <a:cubicBezTo>
                        <a:pt x="9791" y="12638"/>
                        <a:pt x="10081" y="12809"/>
                        <a:pt x="10382" y="12951"/>
                      </a:cubicBezTo>
                      <a:cubicBezTo>
                        <a:pt x="10284" y="16239"/>
                        <a:pt x="11520" y="19491"/>
                        <a:pt x="14186" y="21088"/>
                      </a:cubicBezTo>
                      <a:cubicBezTo>
                        <a:pt x="14779" y="21444"/>
                        <a:pt x="15353" y="21600"/>
                        <a:pt x="15895" y="21600"/>
                      </a:cubicBezTo>
                      <a:cubicBezTo>
                        <a:pt x="17908" y="21600"/>
                        <a:pt x="19493" y="19431"/>
                        <a:pt x="20119" y="17191"/>
                      </a:cubicBezTo>
                      <a:cubicBezTo>
                        <a:pt x="21035" y="13915"/>
                        <a:pt x="17936" y="11990"/>
                        <a:pt x="15861" y="10928"/>
                      </a:cubicBezTo>
                      <a:cubicBezTo>
                        <a:pt x="11231" y="8560"/>
                        <a:pt x="6082" y="5901"/>
                        <a:pt x="3461" y="655"/>
                      </a:cubicBezTo>
                      <a:cubicBezTo>
                        <a:pt x="3238" y="207"/>
                        <a:pt x="2861" y="0"/>
                        <a:pt x="2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" name="Google Shape;2065;p45"/>
                <p:cNvSpPr/>
                <p:nvPr/>
              </p:nvSpPr>
              <p:spPr>
                <a:xfrm>
                  <a:off x="621544" y="647525"/>
                  <a:ext cx="86849" cy="143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2" h="21600" fill="norm" stroke="1" extrusionOk="0">
                      <a:moveTo>
                        <a:pt x="6062" y="0"/>
                      </a:moveTo>
                      <a:cubicBezTo>
                        <a:pt x="4428" y="0"/>
                        <a:pt x="3339" y="1003"/>
                        <a:pt x="3630" y="2088"/>
                      </a:cubicBezTo>
                      <a:cubicBezTo>
                        <a:pt x="3775" y="2635"/>
                        <a:pt x="3958" y="3169"/>
                        <a:pt x="4173" y="3698"/>
                      </a:cubicBezTo>
                      <a:cubicBezTo>
                        <a:pt x="2764" y="8180"/>
                        <a:pt x="9173" y="15011"/>
                        <a:pt x="1248" y="17875"/>
                      </a:cubicBezTo>
                      <a:cubicBezTo>
                        <a:pt x="-1179" y="18755"/>
                        <a:pt x="303" y="20948"/>
                        <a:pt x="2559" y="20948"/>
                      </a:cubicBezTo>
                      <a:cubicBezTo>
                        <a:pt x="2955" y="20948"/>
                        <a:pt x="3376" y="20880"/>
                        <a:pt x="3804" y="20725"/>
                      </a:cubicBezTo>
                      <a:cubicBezTo>
                        <a:pt x="3943" y="20676"/>
                        <a:pt x="4049" y="20615"/>
                        <a:pt x="4178" y="20564"/>
                      </a:cubicBezTo>
                      <a:cubicBezTo>
                        <a:pt x="4354" y="20679"/>
                        <a:pt x="4538" y="20797"/>
                        <a:pt x="4795" y="20889"/>
                      </a:cubicBezTo>
                      <a:cubicBezTo>
                        <a:pt x="6103" y="21363"/>
                        <a:pt x="7564" y="21600"/>
                        <a:pt x="9009" y="21600"/>
                      </a:cubicBezTo>
                      <a:cubicBezTo>
                        <a:pt x="11370" y="21600"/>
                        <a:pt x="13694" y="20969"/>
                        <a:pt x="15267" y="19703"/>
                      </a:cubicBezTo>
                      <a:cubicBezTo>
                        <a:pt x="16710" y="18546"/>
                        <a:pt x="17234" y="17118"/>
                        <a:pt x="16693" y="15671"/>
                      </a:cubicBezTo>
                      <a:cubicBezTo>
                        <a:pt x="16250" y="14483"/>
                        <a:pt x="14831" y="13522"/>
                        <a:pt x="13437" y="12657"/>
                      </a:cubicBezTo>
                      <a:cubicBezTo>
                        <a:pt x="13557" y="12520"/>
                        <a:pt x="13640" y="12368"/>
                        <a:pt x="13682" y="12211"/>
                      </a:cubicBezTo>
                      <a:cubicBezTo>
                        <a:pt x="13699" y="12206"/>
                        <a:pt x="13718" y="12203"/>
                        <a:pt x="13740" y="12196"/>
                      </a:cubicBezTo>
                      <a:cubicBezTo>
                        <a:pt x="14203" y="12502"/>
                        <a:pt x="14831" y="12698"/>
                        <a:pt x="15502" y="12698"/>
                      </a:cubicBezTo>
                      <a:cubicBezTo>
                        <a:pt x="16074" y="12698"/>
                        <a:pt x="16678" y="12555"/>
                        <a:pt x="17231" y="12217"/>
                      </a:cubicBezTo>
                      <a:cubicBezTo>
                        <a:pt x="18557" y="11406"/>
                        <a:pt x="20274" y="10127"/>
                        <a:pt x="19836" y="8809"/>
                      </a:cubicBezTo>
                      <a:cubicBezTo>
                        <a:pt x="20421" y="7474"/>
                        <a:pt x="19668" y="5940"/>
                        <a:pt x="17989" y="4936"/>
                      </a:cubicBezTo>
                      <a:cubicBezTo>
                        <a:pt x="17527" y="4659"/>
                        <a:pt x="17033" y="4519"/>
                        <a:pt x="16546" y="4479"/>
                      </a:cubicBezTo>
                      <a:cubicBezTo>
                        <a:pt x="16412" y="4348"/>
                        <a:pt x="16292" y="4216"/>
                        <a:pt x="16145" y="4090"/>
                      </a:cubicBezTo>
                      <a:cubicBezTo>
                        <a:pt x="14753" y="2880"/>
                        <a:pt x="12429" y="1619"/>
                        <a:pt x="10169" y="1117"/>
                      </a:cubicBezTo>
                      <a:cubicBezTo>
                        <a:pt x="9137" y="638"/>
                        <a:pt x="7997" y="260"/>
                        <a:pt x="6744" y="56"/>
                      </a:cubicBezTo>
                      <a:cubicBezTo>
                        <a:pt x="6509" y="19"/>
                        <a:pt x="6282" y="0"/>
                        <a:pt x="60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" name="Google Shape;2066;p45"/>
                <p:cNvSpPr/>
                <p:nvPr/>
              </p:nvSpPr>
              <p:spPr>
                <a:xfrm>
                  <a:off x="539346" y="1791343"/>
                  <a:ext cx="139144" cy="150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6" h="21600" fill="norm" stroke="1" extrusionOk="0">
                      <a:moveTo>
                        <a:pt x="10795" y="0"/>
                      </a:moveTo>
                      <a:cubicBezTo>
                        <a:pt x="9944" y="0"/>
                        <a:pt x="9102" y="298"/>
                        <a:pt x="8592" y="926"/>
                      </a:cubicBezTo>
                      <a:cubicBezTo>
                        <a:pt x="6546" y="3447"/>
                        <a:pt x="4056" y="5482"/>
                        <a:pt x="1401" y="7358"/>
                      </a:cubicBezTo>
                      <a:cubicBezTo>
                        <a:pt x="-914" y="8991"/>
                        <a:pt x="-62" y="12136"/>
                        <a:pt x="1806" y="13087"/>
                      </a:cubicBezTo>
                      <a:cubicBezTo>
                        <a:pt x="1526" y="14511"/>
                        <a:pt x="2198" y="15680"/>
                        <a:pt x="3255" y="16294"/>
                      </a:cubicBezTo>
                      <a:cubicBezTo>
                        <a:pt x="3041" y="16711"/>
                        <a:pt x="2837" y="17136"/>
                        <a:pt x="2650" y="17575"/>
                      </a:cubicBezTo>
                      <a:cubicBezTo>
                        <a:pt x="1809" y="19545"/>
                        <a:pt x="3884" y="21600"/>
                        <a:pt x="5858" y="21600"/>
                      </a:cubicBezTo>
                      <a:cubicBezTo>
                        <a:pt x="6382" y="21600"/>
                        <a:pt x="6898" y="21456"/>
                        <a:pt x="7351" y="21127"/>
                      </a:cubicBezTo>
                      <a:cubicBezTo>
                        <a:pt x="11035" y="18451"/>
                        <a:pt x="14535" y="15508"/>
                        <a:pt x="18706" y="13575"/>
                      </a:cubicBezTo>
                      <a:cubicBezTo>
                        <a:pt x="20278" y="12849"/>
                        <a:pt x="20686" y="10646"/>
                        <a:pt x="19855" y="9273"/>
                      </a:cubicBezTo>
                      <a:cubicBezTo>
                        <a:pt x="17995" y="6192"/>
                        <a:pt x="15507" y="3602"/>
                        <a:pt x="13117" y="926"/>
                      </a:cubicBezTo>
                      <a:cubicBezTo>
                        <a:pt x="12576" y="322"/>
                        <a:pt x="11681" y="0"/>
                        <a:pt x="10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" name="Google Shape;2067;p45"/>
                <p:cNvSpPr/>
                <p:nvPr/>
              </p:nvSpPr>
              <p:spPr>
                <a:xfrm>
                  <a:off x="843270" y="1858327"/>
                  <a:ext cx="127997" cy="123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3" h="21600" fill="norm" stroke="1" extrusionOk="0">
                      <a:moveTo>
                        <a:pt x="6111" y="0"/>
                      </a:moveTo>
                      <a:cubicBezTo>
                        <a:pt x="4553" y="0"/>
                        <a:pt x="2964" y="1144"/>
                        <a:pt x="2626" y="2828"/>
                      </a:cubicBezTo>
                      <a:cubicBezTo>
                        <a:pt x="1727" y="7323"/>
                        <a:pt x="-9" y="11497"/>
                        <a:pt x="0" y="16170"/>
                      </a:cubicBezTo>
                      <a:cubicBezTo>
                        <a:pt x="5" y="18653"/>
                        <a:pt x="1794" y="19891"/>
                        <a:pt x="3580" y="19891"/>
                      </a:cubicBezTo>
                      <a:cubicBezTo>
                        <a:pt x="4018" y="19891"/>
                        <a:pt x="4456" y="19817"/>
                        <a:pt x="4869" y="19668"/>
                      </a:cubicBezTo>
                      <a:cubicBezTo>
                        <a:pt x="5331" y="20326"/>
                        <a:pt x="5973" y="20836"/>
                        <a:pt x="6729" y="21038"/>
                      </a:cubicBezTo>
                      <a:cubicBezTo>
                        <a:pt x="8040" y="21388"/>
                        <a:pt x="9282" y="21600"/>
                        <a:pt x="10474" y="21600"/>
                      </a:cubicBezTo>
                      <a:cubicBezTo>
                        <a:pt x="12538" y="21600"/>
                        <a:pt x="14450" y="20966"/>
                        <a:pt x="16310" y="19320"/>
                      </a:cubicBezTo>
                      <a:cubicBezTo>
                        <a:pt x="19070" y="16879"/>
                        <a:pt x="19053" y="12312"/>
                        <a:pt x="20407" y="9067"/>
                      </a:cubicBezTo>
                      <a:cubicBezTo>
                        <a:pt x="21591" y="6235"/>
                        <a:pt x="20149" y="3632"/>
                        <a:pt x="17322" y="3273"/>
                      </a:cubicBezTo>
                      <a:cubicBezTo>
                        <a:pt x="13782" y="2826"/>
                        <a:pt x="10416" y="1231"/>
                        <a:pt x="7024" y="139"/>
                      </a:cubicBezTo>
                      <a:cubicBezTo>
                        <a:pt x="6727" y="45"/>
                        <a:pt x="6420" y="0"/>
                        <a:pt x="61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" name="Google Shape;2068;p45"/>
                <p:cNvSpPr/>
                <p:nvPr/>
              </p:nvSpPr>
              <p:spPr>
                <a:xfrm>
                  <a:off x="942120" y="904219"/>
                  <a:ext cx="139106" cy="1319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5" h="21600" fill="norm" stroke="1" extrusionOk="0">
                      <a:moveTo>
                        <a:pt x="6950" y="0"/>
                      </a:moveTo>
                      <a:cubicBezTo>
                        <a:pt x="6580" y="0"/>
                        <a:pt x="6195" y="165"/>
                        <a:pt x="5844" y="554"/>
                      </a:cubicBezTo>
                      <a:cubicBezTo>
                        <a:pt x="4230" y="2350"/>
                        <a:pt x="2664" y="4184"/>
                        <a:pt x="799" y="5667"/>
                      </a:cubicBezTo>
                      <a:cubicBezTo>
                        <a:pt x="-46" y="6339"/>
                        <a:pt x="-320" y="7606"/>
                        <a:pt x="468" y="8490"/>
                      </a:cubicBezTo>
                      <a:cubicBezTo>
                        <a:pt x="835" y="8902"/>
                        <a:pt x="1105" y="9399"/>
                        <a:pt x="1344" y="9920"/>
                      </a:cubicBezTo>
                      <a:cubicBezTo>
                        <a:pt x="1121" y="10222"/>
                        <a:pt x="973" y="10586"/>
                        <a:pt x="968" y="10995"/>
                      </a:cubicBezTo>
                      <a:cubicBezTo>
                        <a:pt x="957" y="12384"/>
                        <a:pt x="1423" y="13532"/>
                        <a:pt x="2037" y="14615"/>
                      </a:cubicBezTo>
                      <a:cubicBezTo>
                        <a:pt x="1950" y="14721"/>
                        <a:pt x="1854" y="14824"/>
                        <a:pt x="1772" y="14937"/>
                      </a:cubicBezTo>
                      <a:cubicBezTo>
                        <a:pt x="781" y="16291"/>
                        <a:pt x="1857" y="18080"/>
                        <a:pt x="3010" y="18080"/>
                      </a:cubicBezTo>
                      <a:cubicBezTo>
                        <a:pt x="3146" y="18080"/>
                        <a:pt x="3283" y="18056"/>
                        <a:pt x="3416" y="18003"/>
                      </a:cubicBezTo>
                      <a:cubicBezTo>
                        <a:pt x="3412" y="18064"/>
                        <a:pt x="3410" y="18125"/>
                        <a:pt x="3412" y="18184"/>
                      </a:cubicBezTo>
                      <a:cubicBezTo>
                        <a:pt x="3526" y="19806"/>
                        <a:pt x="4198" y="20657"/>
                        <a:pt x="5161" y="21041"/>
                      </a:cubicBezTo>
                      <a:cubicBezTo>
                        <a:pt x="5425" y="21376"/>
                        <a:pt x="5817" y="21600"/>
                        <a:pt x="6342" y="21600"/>
                      </a:cubicBezTo>
                      <a:cubicBezTo>
                        <a:pt x="6744" y="21600"/>
                        <a:pt x="7066" y="21470"/>
                        <a:pt x="7315" y="21258"/>
                      </a:cubicBezTo>
                      <a:cubicBezTo>
                        <a:pt x="7931" y="21195"/>
                        <a:pt x="8587" y="21046"/>
                        <a:pt x="9242" y="20867"/>
                      </a:cubicBezTo>
                      <a:cubicBezTo>
                        <a:pt x="9503" y="21201"/>
                        <a:pt x="9893" y="21419"/>
                        <a:pt x="10414" y="21419"/>
                      </a:cubicBezTo>
                      <a:cubicBezTo>
                        <a:pt x="11330" y="21419"/>
                        <a:pt x="11846" y="20740"/>
                        <a:pt x="11962" y="19969"/>
                      </a:cubicBezTo>
                      <a:cubicBezTo>
                        <a:pt x="12108" y="19915"/>
                        <a:pt x="12262" y="19858"/>
                        <a:pt x="12401" y="19806"/>
                      </a:cubicBezTo>
                      <a:cubicBezTo>
                        <a:pt x="13140" y="19631"/>
                        <a:pt x="13861" y="19370"/>
                        <a:pt x="14551" y="19033"/>
                      </a:cubicBezTo>
                      <a:cubicBezTo>
                        <a:pt x="14564" y="19030"/>
                        <a:pt x="14578" y="19025"/>
                        <a:pt x="14591" y="19019"/>
                      </a:cubicBezTo>
                      <a:lnTo>
                        <a:pt x="14591" y="19016"/>
                      </a:lnTo>
                      <a:cubicBezTo>
                        <a:pt x="14721" y="18952"/>
                        <a:pt x="14850" y="18908"/>
                        <a:pt x="14981" y="18839"/>
                      </a:cubicBezTo>
                      <a:cubicBezTo>
                        <a:pt x="16241" y="18148"/>
                        <a:pt x="15898" y="16418"/>
                        <a:pt x="14929" y="15762"/>
                      </a:cubicBezTo>
                      <a:cubicBezTo>
                        <a:pt x="16362" y="14937"/>
                        <a:pt x="17791" y="14107"/>
                        <a:pt x="19216" y="13266"/>
                      </a:cubicBezTo>
                      <a:cubicBezTo>
                        <a:pt x="20799" y="12333"/>
                        <a:pt x="19830" y="9932"/>
                        <a:pt x="18359" y="9932"/>
                      </a:cubicBezTo>
                      <a:cubicBezTo>
                        <a:pt x="18107" y="9932"/>
                        <a:pt x="17841" y="10003"/>
                        <a:pt x="17572" y="10161"/>
                      </a:cubicBezTo>
                      <a:cubicBezTo>
                        <a:pt x="16420" y="10836"/>
                        <a:pt x="15267" y="11510"/>
                        <a:pt x="14113" y="12181"/>
                      </a:cubicBezTo>
                      <a:cubicBezTo>
                        <a:pt x="15977" y="10604"/>
                        <a:pt x="17872" y="9076"/>
                        <a:pt x="19867" y="7693"/>
                      </a:cubicBezTo>
                      <a:cubicBezTo>
                        <a:pt x="21280" y="6710"/>
                        <a:pt x="20583" y="4336"/>
                        <a:pt x="19074" y="4336"/>
                      </a:cubicBezTo>
                      <a:cubicBezTo>
                        <a:pt x="18928" y="4336"/>
                        <a:pt x="18774" y="4359"/>
                        <a:pt x="18613" y="4408"/>
                      </a:cubicBezTo>
                      <a:cubicBezTo>
                        <a:pt x="17419" y="4764"/>
                        <a:pt x="16284" y="5250"/>
                        <a:pt x="15179" y="5814"/>
                      </a:cubicBezTo>
                      <a:cubicBezTo>
                        <a:pt x="15555" y="5238"/>
                        <a:pt x="15909" y="4638"/>
                        <a:pt x="16217" y="3991"/>
                      </a:cubicBezTo>
                      <a:cubicBezTo>
                        <a:pt x="16866" y="2626"/>
                        <a:pt x="15937" y="1332"/>
                        <a:pt x="14776" y="1332"/>
                      </a:cubicBezTo>
                      <a:cubicBezTo>
                        <a:pt x="14520" y="1332"/>
                        <a:pt x="14254" y="1395"/>
                        <a:pt x="13990" y="1533"/>
                      </a:cubicBezTo>
                      <a:cubicBezTo>
                        <a:pt x="11317" y="2926"/>
                        <a:pt x="8889" y="4748"/>
                        <a:pt x="6561" y="6728"/>
                      </a:cubicBezTo>
                      <a:cubicBezTo>
                        <a:pt x="7179" y="5399"/>
                        <a:pt x="7831" y="4088"/>
                        <a:pt x="8402" y="2733"/>
                      </a:cubicBezTo>
                      <a:cubicBezTo>
                        <a:pt x="8957" y="1407"/>
                        <a:pt x="8029" y="0"/>
                        <a:pt x="69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" name="Google Shape;2070;p45"/>
                <p:cNvSpPr/>
                <p:nvPr/>
              </p:nvSpPr>
              <p:spPr>
                <a:xfrm>
                  <a:off x="1019785" y="725411"/>
                  <a:ext cx="254999" cy="372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6" h="21600" fill="norm" stroke="1" extrusionOk="0">
                      <a:moveTo>
                        <a:pt x="3326" y="0"/>
                      </a:moveTo>
                      <a:cubicBezTo>
                        <a:pt x="2603" y="0"/>
                        <a:pt x="1952" y="390"/>
                        <a:pt x="1681" y="863"/>
                      </a:cubicBezTo>
                      <a:cubicBezTo>
                        <a:pt x="1535" y="999"/>
                        <a:pt x="1424" y="1171"/>
                        <a:pt x="1371" y="1385"/>
                      </a:cubicBezTo>
                      <a:cubicBezTo>
                        <a:pt x="744" y="3927"/>
                        <a:pt x="129" y="6475"/>
                        <a:pt x="581" y="9048"/>
                      </a:cubicBezTo>
                      <a:cubicBezTo>
                        <a:pt x="274" y="9536"/>
                        <a:pt x="45" y="10036"/>
                        <a:pt x="19" y="10583"/>
                      </a:cubicBezTo>
                      <a:cubicBezTo>
                        <a:pt x="5" y="10879"/>
                        <a:pt x="403" y="11224"/>
                        <a:pt x="857" y="11224"/>
                      </a:cubicBezTo>
                      <a:cubicBezTo>
                        <a:pt x="884" y="11224"/>
                        <a:pt x="911" y="11222"/>
                        <a:pt x="938" y="11220"/>
                      </a:cubicBezTo>
                      <a:cubicBezTo>
                        <a:pt x="1511" y="11168"/>
                        <a:pt x="1996" y="11059"/>
                        <a:pt x="2515" y="10879"/>
                      </a:cubicBezTo>
                      <a:cubicBezTo>
                        <a:pt x="2868" y="10758"/>
                        <a:pt x="3199" y="10602"/>
                        <a:pt x="3554" y="10480"/>
                      </a:cubicBezTo>
                      <a:cubicBezTo>
                        <a:pt x="3600" y="10498"/>
                        <a:pt x="3636" y="10519"/>
                        <a:pt x="3687" y="10536"/>
                      </a:cubicBezTo>
                      <a:cubicBezTo>
                        <a:pt x="3709" y="10543"/>
                        <a:pt x="3733" y="10549"/>
                        <a:pt x="3754" y="10556"/>
                      </a:cubicBezTo>
                      <a:cubicBezTo>
                        <a:pt x="3305" y="10699"/>
                        <a:pt x="2891" y="10881"/>
                        <a:pt x="2586" y="11152"/>
                      </a:cubicBezTo>
                      <a:cubicBezTo>
                        <a:pt x="2326" y="11381"/>
                        <a:pt x="2215" y="11654"/>
                        <a:pt x="2443" y="11924"/>
                      </a:cubicBezTo>
                      <a:cubicBezTo>
                        <a:pt x="2595" y="12104"/>
                        <a:pt x="2920" y="12248"/>
                        <a:pt x="3237" y="12248"/>
                      </a:cubicBezTo>
                      <a:cubicBezTo>
                        <a:pt x="3320" y="12248"/>
                        <a:pt x="3402" y="12238"/>
                        <a:pt x="3480" y="12217"/>
                      </a:cubicBezTo>
                      <a:cubicBezTo>
                        <a:pt x="3592" y="12187"/>
                        <a:pt x="3702" y="12151"/>
                        <a:pt x="3811" y="12118"/>
                      </a:cubicBezTo>
                      <a:cubicBezTo>
                        <a:pt x="3900" y="12136"/>
                        <a:pt x="3992" y="12145"/>
                        <a:pt x="4084" y="12145"/>
                      </a:cubicBezTo>
                      <a:cubicBezTo>
                        <a:pt x="4343" y="12145"/>
                        <a:pt x="4603" y="12071"/>
                        <a:pt x="4798" y="11902"/>
                      </a:cubicBezTo>
                      <a:cubicBezTo>
                        <a:pt x="4802" y="11906"/>
                        <a:pt x="4804" y="11910"/>
                        <a:pt x="4808" y="11913"/>
                      </a:cubicBezTo>
                      <a:cubicBezTo>
                        <a:pt x="4806" y="11915"/>
                        <a:pt x="4802" y="11919"/>
                        <a:pt x="4801" y="11920"/>
                      </a:cubicBezTo>
                      <a:cubicBezTo>
                        <a:pt x="4803" y="11919"/>
                        <a:pt x="4806" y="11918"/>
                        <a:pt x="4809" y="11916"/>
                      </a:cubicBezTo>
                      <a:cubicBezTo>
                        <a:pt x="4810" y="11918"/>
                        <a:pt x="4810" y="11918"/>
                        <a:pt x="4811" y="11919"/>
                      </a:cubicBezTo>
                      <a:cubicBezTo>
                        <a:pt x="4811" y="11919"/>
                        <a:pt x="4810" y="11919"/>
                        <a:pt x="4810" y="11919"/>
                      </a:cubicBezTo>
                      <a:cubicBezTo>
                        <a:pt x="4809" y="11919"/>
                        <a:pt x="4808" y="11919"/>
                        <a:pt x="4807" y="11919"/>
                      </a:cubicBezTo>
                      <a:cubicBezTo>
                        <a:pt x="4806" y="11919"/>
                        <a:pt x="4804" y="11919"/>
                        <a:pt x="4801" y="11921"/>
                      </a:cubicBezTo>
                      <a:cubicBezTo>
                        <a:pt x="4783" y="11942"/>
                        <a:pt x="4780" y="11949"/>
                        <a:pt x="4785" y="11949"/>
                      </a:cubicBezTo>
                      <a:cubicBezTo>
                        <a:pt x="4790" y="11949"/>
                        <a:pt x="4806" y="11938"/>
                        <a:pt x="4817" y="11927"/>
                      </a:cubicBezTo>
                      <a:cubicBezTo>
                        <a:pt x="4912" y="12073"/>
                        <a:pt x="4998" y="12224"/>
                        <a:pt x="5077" y="12374"/>
                      </a:cubicBezTo>
                      <a:cubicBezTo>
                        <a:pt x="4766" y="12536"/>
                        <a:pt x="4471" y="12711"/>
                        <a:pt x="4195" y="12900"/>
                      </a:cubicBezTo>
                      <a:cubicBezTo>
                        <a:pt x="3837" y="13018"/>
                        <a:pt x="3481" y="13139"/>
                        <a:pt x="3140" y="13283"/>
                      </a:cubicBezTo>
                      <a:cubicBezTo>
                        <a:pt x="2287" y="13640"/>
                        <a:pt x="2808" y="14477"/>
                        <a:pt x="3600" y="14477"/>
                      </a:cubicBezTo>
                      <a:cubicBezTo>
                        <a:pt x="3702" y="14477"/>
                        <a:pt x="3807" y="14464"/>
                        <a:pt x="3916" y="14433"/>
                      </a:cubicBezTo>
                      <a:cubicBezTo>
                        <a:pt x="4015" y="14464"/>
                        <a:pt x="4122" y="14481"/>
                        <a:pt x="4232" y="14481"/>
                      </a:cubicBezTo>
                      <a:cubicBezTo>
                        <a:pt x="4317" y="14481"/>
                        <a:pt x="4403" y="14471"/>
                        <a:pt x="4490" y="14448"/>
                      </a:cubicBezTo>
                      <a:cubicBezTo>
                        <a:pt x="4588" y="14422"/>
                        <a:pt x="4690" y="14383"/>
                        <a:pt x="4790" y="14351"/>
                      </a:cubicBezTo>
                      <a:cubicBezTo>
                        <a:pt x="4770" y="14407"/>
                        <a:pt x="4745" y="14461"/>
                        <a:pt x="4721" y="14514"/>
                      </a:cubicBezTo>
                      <a:cubicBezTo>
                        <a:pt x="4615" y="14656"/>
                        <a:pt x="4522" y="14803"/>
                        <a:pt x="4443" y="14954"/>
                      </a:cubicBezTo>
                      <a:cubicBezTo>
                        <a:pt x="4188" y="15243"/>
                        <a:pt x="3811" y="15438"/>
                        <a:pt x="3222" y="15438"/>
                      </a:cubicBezTo>
                      <a:cubicBezTo>
                        <a:pt x="3139" y="15438"/>
                        <a:pt x="3052" y="15435"/>
                        <a:pt x="2960" y="15427"/>
                      </a:cubicBezTo>
                      <a:cubicBezTo>
                        <a:pt x="2916" y="15423"/>
                        <a:pt x="2874" y="15421"/>
                        <a:pt x="2833" y="15421"/>
                      </a:cubicBezTo>
                      <a:cubicBezTo>
                        <a:pt x="1787" y="15421"/>
                        <a:pt x="1845" y="16604"/>
                        <a:pt x="2960" y="16702"/>
                      </a:cubicBezTo>
                      <a:cubicBezTo>
                        <a:pt x="3077" y="16710"/>
                        <a:pt x="3191" y="16726"/>
                        <a:pt x="3305" y="16749"/>
                      </a:cubicBezTo>
                      <a:cubicBezTo>
                        <a:pt x="3220" y="16888"/>
                        <a:pt x="3135" y="17026"/>
                        <a:pt x="3056" y="17167"/>
                      </a:cubicBezTo>
                      <a:cubicBezTo>
                        <a:pt x="1197" y="17407"/>
                        <a:pt x="-178" y="18277"/>
                        <a:pt x="19" y="19761"/>
                      </a:cubicBezTo>
                      <a:cubicBezTo>
                        <a:pt x="112" y="20464"/>
                        <a:pt x="785" y="21019"/>
                        <a:pt x="1857" y="21035"/>
                      </a:cubicBezTo>
                      <a:cubicBezTo>
                        <a:pt x="2258" y="21042"/>
                        <a:pt x="2660" y="21044"/>
                        <a:pt x="3063" y="21044"/>
                      </a:cubicBezTo>
                      <a:cubicBezTo>
                        <a:pt x="4497" y="21044"/>
                        <a:pt x="5938" y="21012"/>
                        <a:pt x="7378" y="20994"/>
                      </a:cubicBezTo>
                      <a:cubicBezTo>
                        <a:pt x="8674" y="21467"/>
                        <a:pt x="10014" y="21600"/>
                        <a:pt x="11375" y="21600"/>
                      </a:cubicBezTo>
                      <a:cubicBezTo>
                        <a:pt x="13122" y="21600"/>
                        <a:pt x="14905" y="21381"/>
                        <a:pt x="16675" y="21381"/>
                      </a:cubicBezTo>
                      <a:cubicBezTo>
                        <a:pt x="17066" y="21381"/>
                        <a:pt x="17457" y="21392"/>
                        <a:pt x="17847" y="21418"/>
                      </a:cubicBezTo>
                      <a:cubicBezTo>
                        <a:pt x="17903" y="21421"/>
                        <a:pt x="17957" y="21423"/>
                        <a:pt x="18010" y="21423"/>
                      </a:cubicBezTo>
                      <a:cubicBezTo>
                        <a:pt x="19231" y="21423"/>
                        <a:pt x="19884" y="20466"/>
                        <a:pt x="19581" y="19730"/>
                      </a:cubicBezTo>
                      <a:cubicBezTo>
                        <a:pt x="19625" y="19663"/>
                        <a:pt x="19670" y="19599"/>
                        <a:pt x="19711" y="19526"/>
                      </a:cubicBezTo>
                      <a:cubicBezTo>
                        <a:pt x="20988" y="17287"/>
                        <a:pt x="20095" y="14512"/>
                        <a:pt x="19802" y="12043"/>
                      </a:cubicBezTo>
                      <a:cubicBezTo>
                        <a:pt x="20055" y="10666"/>
                        <a:pt x="20322" y="9293"/>
                        <a:pt x="20421" y="7906"/>
                      </a:cubicBezTo>
                      <a:cubicBezTo>
                        <a:pt x="20437" y="7673"/>
                        <a:pt x="20370" y="7476"/>
                        <a:pt x="20255" y="7309"/>
                      </a:cubicBezTo>
                      <a:cubicBezTo>
                        <a:pt x="20758" y="5335"/>
                        <a:pt x="21422" y="3371"/>
                        <a:pt x="21339" y="1341"/>
                      </a:cubicBezTo>
                      <a:cubicBezTo>
                        <a:pt x="21309" y="618"/>
                        <a:pt x="20523" y="103"/>
                        <a:pt x="19501" y="66"/>
                      </a:cubicBezTo>
                      <a:cubicBezTo>
                        <a:pt x="18332" y="23"/>
                        <a:pt x="17163" y="8"/>
                        <a:pt x="15994" y="8"/>
                      </a:cubicBezTo>
                      <a:cubicBezTo>
                        <a:pt x="13228" y="8"/>
                        <a:pt x="10461" y="92"/>
                        <a:pt x="7696" y="92"/>
                      </a:cubicBezTo>
                      <a:cubicBezTo>
                        <a:pt x="6270" y="92"/>
                        <a:pt x="4845" y="70"/>
                        <a:pt x="3420" y="2"/>
                      </a:cubicBezTo>
                      <a:cubicBezTo>
                        <a:pt x="3388" y="1"/>
                        <a:pt x="3357" y="0"/>
                        <a:pt x="33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2071;p45"/>
                <p:cNvSpPr/>
                <p:nvPr/>
              </p:nvSpPr>
              <p:spPr>
                <a:xfrm>
                  <a:off x="1186935" y="581644"/>
                  <a:ext cx="82384" cy="150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4" h="21600" fill="norm" stroke="1" extrusionOk="0">
                      <a:moveTo>
                        <a:pt x="2766" y="0"/>
                      </a:moveTo>
                      <a:cubicBezTo>
                        <a:pt x="914" y="0"/>
                        <a:pt x="-346" y="1007"/>
                        <a:pt x="84" y="1998"/>
                      </a:cubicBezTo>
                      <a:cubicBezTo>
                        <a:pt x="288" y="2475"/>
                        <a:pt x="535" y="2942"/>
                        <a:pt x="796" y="3402"/>
                      </a:cubicBezTo>
                      <a:cubicBezTo>
                        <a:pt x="742" y="4189"/>
                        <a:pt x="509" y="5162"/>
                        <a:pt x="527" y="5559"/>
                      </a:cubicBezTo>
                      <a:cubicBezTo>
                        <a:pt x="595" y="6831"/>
                        <a:pt x="775" y="8103"/>
                        <a:pt x="917" y="9372"/>
                      </a:cubicBezTo>
                      <a:cubicBezTo>
                        <a:pt x="1291" y="12593"/>
                        <a:pt x="1575" y="15799"/>
                        <a:pt x="640" y="18998"/>
                      </a:cubicBezTo>
                      <a:cubicBezTo>
                        <a:pt x="286" y="20195"/>
                        <a:pt x="2083" y="20976"/>
                        <a:pt x="3704" y="20976"/>
                      </a:cubicBezTo>
                      <a:cubicBezTo>
                        <a:pt x="3827" y="20976"/>
                        <a:pt x="3948" y="20972"/>
                        <a:pt x="4069" y="20963"/>
                      </a:cubicBezTo>
                      <a:cubicBezTo>
                        <a:pt x="5926" y="21415"/>
                        <a:pt x="8068" y="21600"/>
                        <a:pt x="10250" y="21600"/>
                      </a:cubicBezTo>
                      <a:cubicBezTo>
                        <a:pt x="13233" y="21600"/>
                        <a:pt x="16291" y="21255"/>
                        <a:pt x="18801" y="20783"/>
                      </a:cubicBezTo>
                      <a:cubicBezTo>
                        <a:pt x="20174" y="20525"/>
                        <a:pt x="21254" y="19686"/>
                        <a:pt x="20746" y="18840"/>
                      </a:cubicBezTo>
                      <a:cubicBezTo>
                        <a:pt x="17344" y="13184"/>
                        <a:pt x="9903" y="8602"/>
                        <a:pt x="6439" y="3012"/>
                      </a:cubicBezTo>
                      <a:cubicBezTo>
                        <a:pt x="6286" y="2182"/>
                        <a:pt x="5999" y="1412"/>
                        <a:pt x="5442" y="782"/>
                      </a:cubicBezTo>
                      <a:cubicBezTo>
                        <a:pt x="5015" y="296"/>
                        <a:pt x="3972" y="0"/>
                        <a:pt x="30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2072;p45"/>
                <p:cNvSpPr/>
                <p:nvPr/>
              </p:nvSpPr>
              <p:spPr>
                <a:xfrm>
                  <a:off x="270020" y="710076"/>
                  <a:ext cx="657017" cy="6015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600" fill="norm" stroke="1" extrusionOk="0">
                      <a:moveTo>
                        <a:pt x="14697" y="0"/>
                      </a:moveTo>
                      <a:cubicBezTo>
                        <a:pt x="14446" y="0"/>
                        <a:pt x="14191" y="153"/>
                        <a:pt x="14045" y="391"/>
                      </a:cubicBezTo>
                      <a:cubicBezTo>
                        <a:pt x="13987" y="441"/>
                        <a:pt x="13930" y="491"/>
                        <a:pt x="13872" y="542"/>
                      </a:cubicBezTo>
                      <a:cubicBezTo>
                        <a:pt x="13461" y="806"/>
                        <a:pt x="13418" y="1408"/>
                        <a:pt x="13727" y="1780"/>
                      </a:cubicBezTo>
                      <a:cubicBezTo>
                        <a:pt x="13847" y="2240"/>
                        <a:pt x="13740" y="2605"/>
                        <a:pt x="13406" y="2873"/>
                      </a:cubicBezTo>
                      <a:cubicBezTo>
                        <a:pt x="13403" y="2875"/>
                        <a:pt x="13402" y="2879"/>
                        <a:pt x="13399" y="2881"/>
                      </a:cubicBezTo>
                      <a:cubicBezTo>
                        <a:pt x="13278" y="2907"/>
                        <a:pt x="13154" y="2919"/>
                        <a:pt x="13030" y="2919"/>
                      </a:cubicBezTo>
                      <a:cubicBezTo>
                        <a:pt x="12766" y="2919"/>
                        <a:pt x="12502" y="2862"/>
                        <a:pt x="12270" y="2749"/>
                      </a:cubicBezTo>
                      <a:cubicBezTo>
                        <a:pt x="12155" y="2693"/>
                        <a:pt x="12026" y="2664"/>
                        <a:pt x="11899" y="2664"/>
                      </a:cubicBezTo>
                      <a:cubicBezTo>
                        <a:pt x="11591" y="2664"/>
                        <a:pt x="11292" y="2836"/>
                        <a:pt x="11220" y="3220"/>
                      </a:cubicBezTo>
                      <a:cubicBezTo>
                        <a:pt x="11111" y="3797"/>
                        <a:pt x="10956" y="4249"/>
                        <a:pt x="10683" y="4669"/>
                      </a:cubicBezTo>
                      <a:cubicBezTo>
                        <a:pt x="10445" y="4778"/>
                        <a:pt x="10196" y="4871"/>
                        <a:pt x="9959" y="4972"/>
                      </a:cubicBezTo>
                      <a:cubicBezTo>
                        <a:pt x="9923" y="4969"/>
                        <a:pt x="9888" y="4963"/>
                        <a:pt x="9852" y="4961"/>
                      </a:cubicBezTo>
                      <a:cubicBezTo>
                        <a:pt x="9761" y="4917"/>
                        <a:pt x="9670" y="4876"/>
                        <a:pt x="9579" y="4834"/>
                      </a:cubicBezTo>
                      <a:cubicBezTo>
                        <a:pt x="9394" y="4712"/>
                        <a:pt x="9213" y="4566"/>
                        <a:pt x="9036" y="4394"/>
                      </a:cubicBezTo>
                      <a:cubicBezTo>
                        <a:pt x="8987" y="4088"/>
                        <a:pt x="8917" y="3783"/>
                        <a:pt x="8815" y="3483"/>
                      </a:cubicBezTo>
                      <a:cubicBezTo>
                        <a:pt x="8604" y="2862"/>
                        <a:pt x="8216" y="2389"/>
                        <a:pt x="7687" y="2085"/>
                      </a:cubicBezTo>
                      <a:cubicBezTo>
                        <a:pt x="7129" y="1763"/>
                        <a:pt x="5529" y="1948"/>
                        <a:pt x="5511" y="986"/>
                      </a:cubicBezTo>
                      <a:cubicBezTo>
                        <a:pt x="5502" y="502"/>
                        <a:pt x="5092" y="208"/>
                        <a:pt x="4716" y="208"/>
                      </a:cubicBezTo>
                      <a:cubicBezTo>
                        <a:pt x="4427" y="208"/>
                        <a:pt x="4158" y="382"/>
                        <a:pt x="4107" y="777"/>
                      </a:cubicBezTo>
                      <a:cubicBezTo>
                        <a:pt x="4098" y="848"/>
                        <a:pt x="4092" y="918"/>
                        <a:pt x="4089" y="987"/>
                      </a:cubicBezTo>
                      <a:cubicBezTo>
                        <a:pt x="4086" y="986"/>
                        <a:pt x="4084" y="986"/>
                        <a:pt x="4081" y="986"/>
                      </a:cubicBezTo>
                      <a:cubicBezTo>
                        <a:pt x="4082" y="1019"/>
                        <a:pt x="4086" y="1048"/>
                        <a:pt x="4087" y="1081"/>
                      </a:cubicBezTo>
                      <a:cubicBezTo>
                        <a:pt x="4087" y="1286"/>
                        <a:pt x="4110" y="1489"/>
                        <a:pt x="4158" y="1687"/>
                      </a:cubicBezTo>
                      <a:cubicBezTo>
                        <a:pt x="4080" y="1700"/>
                        <a:pt x="4005" y="1726"/>
                        <a:pt x="3935" y="1764"/>
                      </a:cubicBezTo>
                      <a:cubicBezTo>
                        <a:pt x="3368" y="2076"/>
                        <a:pt x="3120" y="2705"/>
                        <a:pt x="2922" y="3325"/>
                      </a:cubicBezTo>
                      <a:cubicBezTo>
                        <a:pt x="2509" y="4620"/>
                        <a:pt x="2176" y="5881"/>
                        <a:pt x="1649" y="7147"/>
                      </a:cubicBezTo>
                      <a:cubicBezTo>
                        <a:pt x="789" y="9214"/>
                        <a:pt x="75" y="11458"/>
                        <a:pt x="113" y="13758"/>
                      </a:cubicBezTo>
                      <a:cubicBezTo>
                        <a:pt x="116" y="13874"/>
                        <a:pt x="140" y="13988"/>
                        <a:pt x="186" y="14093"/>
                      </a:cubicBezTo>
                      <a:cubicBezTo>
                        <a:pt x="54" y="14216"/>
                        <a:pt x="-24" y="14405"/>
                        <a:pt x="6" y="14665"/>
                      </a:cubicBezTo>
                      <a:cubicBezTo>
                        <a:pt x="234" y="16651"/>
                        <a:pt x="534" y="18609"/>
                        <a:pt x="1948" y="20006"/>
                      </a:cubicBezTo>
                      <a:cubicBezTo>
                        <a:pt x="3122" y="21165"/>
                        <a:pt x="4281" y="21600"/>
                        <a:pt x="5595" y="21600"/>
                      </a:cubicBezTo>
                      <a:cubicBezTo>
                        <a:pt x="6164" y="21600"/>
                        <a:pt x="6763" y="21518"/>
                        <a:pt x="7405" y="21378"/>
                      </a:cubicBezTo>
                      <a:cubicBezTo>
                        <a:pt x="8528" y="21134"/>
                        <a:pt x="9598" y="20971"/>
                        <a:pt x="10683" y="20538"/>
                      </a:cubicBezTo>
                      <a:cubicBezTo>
                        <a:pt x="11838" y="20077"/>
                        <a:pt x="12936" y="19441"/>
                        <a:pt x="14057" y="18893"/>
                      </a:cubicBezTo>
                      <a:cubicBezTo>
                        <a:pt x="16310" y="17796"/>
                        <a:pt x="18526" y="16695"/>
                        <a:pt x="20611" y="15261"/>
                      </a:cubicBezTo>
                      <a:cubicBezTo>
                        <a:pt x="20624" y="15261"/>
                        <a:pt x="20636" y="15262"/>
                        <a:pt x="20648" y="15262"/>
                      </a:cubicBezTo>
                      <a:cubicBezTo>
                        <a:pt x="21113" y="15262"/>
                        <a:pt x="21576" y="14695"/>
                        <a:pt x="21320" y="14070"/>
                      </a:cubicBezTo>
                      <a:cubicBezTo>
                        <a:pt x="20825" y="12862"/>
                        <a:pt x="20442" y="11615"/>
                        <a:pt x="20070" y="10356"/>
                      </a:cubicBezTo>
                      <a:cubicBezTo>
                        <a:pt x="19996" y="10106"/>
                        <a:pt x="19911" y="9858"/>
                        <a:pt x="19824" y="9609"/>
                      </a:cubicBezTo>
                      <a:cubicBezTo>
                        <a:pt x="19783" y="9455"/>
                        <a:pt x="19742" y="9302"/>
                        <a:pt x="19704" y="9148"/>
                      </a:cubicBezTo>
                      <a:cubicBezTo>
                        <a:pt x="19644" y="8911"/>
                        <a:pt x="19621" y="8325"/>
                        <a:pt x="19517" y="8325"/>
                      </a:cubicBezTo>
                      <a:cubicBezTo>
                        <a:pt x="19497" y="8325"/>
                        <a:pt x="19473" y="8348"/>
                        <a:pt x="19446" y="8400"/>
                      </a:cubicBezTo>
                      <a:cubicBezTo>
                        <a:pt x="19444" y="8396"/>
                        <a:pt x="19444" y="8393"/>
                        <a:pt x="19443" y="8388"/>
                      </a:cubicBezTo>
                      <a:cubicBezTo>
                        <a:pt x="19545" y="8114"/>
                        <a:pt x="19505" y="7853"/>
                        <a:pt x="19385" y="7649"/>
                      </a:cubicBezTo>
                      <a:cubicBezTo>
                        <a:pt x="19553" y="7509"/>
                        <a:pt x="19722" y="7368"/>
                        <a:pt x="19886" y="7220"/>
                      </a:cubicBezTo>
                      <a:cubicBezTo>
                        <a:pt x="20164" y="6968"/>
                        <a:pt x="20171" y="6355"/>
                        <a:pt x="19886" y="6105"/>
                      </a:cubicBezTo>
                      <a:cubicBezTo>
                        <a:pt x="19036" y="5358"/>
                        <a:pt x="18420" y="4419"/>
                        <a:pt x="17753" y="3483"/>
                      </a:cubicBezTo>
                      <a:cubicBezTo>
                        <a:pt x="16955" y="2365"/>
                        <a:pt x="16032" y="1290"/>
                        <a:pt x="15167" y="232"/>
                      </a:cubicBezTo>
                      <a:cubicBezTo>
                        <a:pt x="15035" y="70"/>
                        <a:pt x="14867" y="0"/>
                        <a:pt x="146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2073;p45"/>
                <p:cNvSpPr/>
                <p:nvPr/>
              </p:nvSpPr>
              <p:spPr>
                <a:xfrm>
                  <a:off x="865878" y="897304"/>
                  <a:ext cx="103632" cy="2245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5" h="21600" fill="norm" stroke="1" extrusionOk="0">
                      <a:moveTo>
                        <a:pt x="8045" y="0"/>
                      </a:moveTo>
                      <a:cubicBezTo>
                        <a:pt x="6789" y="0"/>
                        <a:pt x="5476" y="221"/>
                        <a:pt x="4229" y="674"/>
                      </a:cubicBezTo>
                      <a:cubicBezTo>
                        <a:pt x="1652" y="743"/>
                        <a:pt x="-795" y="1741"/>
                        <a:pt x="246" y="3251"/>
                      </a:cubicBezTo>
                      <a:cubicBezTo>
                        <a:pt x="682" y="3882"/>
                        <a:pt x="1110" y="4515"/>
                        <a:pt x="1529" y="5151"/>
                      </a:cubicBezTo>
                      <a:cubicBezTo>
                        <a:pt x="1544" y="5222"/>
                        <a:pt x="1540" y="5290"/>
                        <a:pt x="1569" y="5363"/>
                      </a:cubicBezTo>
                      <a:cubicBezTo>
                        <a:pt x="2301" y="7265"/>
                        <a:pt x="3523" y="9042"/>
                        <a:pt x="5538" y="10725"/>
                      </a:cubicBezTo>
                      <a:cubicBezTo>
                        <a:pt x="5598" y="10776"/>
                        <a:pt x="5672" y="10817"/>
                        <a:pt x="5736" y="10864"/>
                      </a:cubicBezTo>
                      <a:cubicBezTo>
                        <a:pt x="5596" y="11333"/>
                        <a:pt x="5751" y="11838"/>
                        <a:pt x="6198" y="12310"/>
                      </a:cubicBezTo>
                      <a:cubicBezTo>
                        <a:pt x="7841" y="14054"/>
                        <a:pt x="8758" y="16021"/>
                        <a:pt x="10880" y="17648"/>
                      </a:cubicBezTo>
                      <a:cubicBezTo>
                        <a:pt x="10782" y="18529"/>
                        <a:pt x="11312" y="19373"/>
                        <a:pt x="12286" y="20120"/>
                      </a:cubicBezTo>
                      <a:cubicBezTo>
                        <a:pt x="12288" y="20121"/>
                        <a:pt x="12293" y="20125"/>
                        <a:pt x="12295" y="20127"/>
                      </a:cubicBezTo>
                      <a:cubicBezTo>
                        <a:pt x="12308" y="20140"/>
                        <a:pt x="12322" y="20153"/>
                        <a:pt x="12337" y="20165"/>
                      </a:cubicBezTo>
                      <a:cubicBezTo>
                        <a:pt x="11795" y="20851"/>
                        <a:pt x="13078" y="21600"/>
                        <a:pt x="14493" y="21600"/>
                      </a:cubicBezTo>
                      <a:cubicBezTo>
                        <a:pt x="14991" y="21600"/>
                        <a:pt x="15506" y="21507"/>
                        <a:pt x="15964" y="21285"/>
                      </a:cubicBezTo>
                      <a:cubicBezTo>
                        <a:pt x="17419" y="20577"/>
                        <a:pt x="18768" y="19813"/>
                        <a:pt x="19835" y="18959"/>
                      </a:cubicBezTo>
                      <a:cubicBezTo>
                        <a:pt x="20250" y="18624"/>
                        <a:pt x="20254" y="18303"/>
                        <a:pt x="20007" y="18041"/>
                      </a:cubicBezTo>
                      <a:cubicBezTo>
                        <a:pt x="20222" y="17786"/>
                        <a:pt x="20345" y="17514"/>
                        <a:pt x="20330" y="17237"/>
                      </a:cubicBezTo>
                      <a:cubicBezTo>
                        <a:pt x="20624" y="16956"/>
                        <a:pt x="20805" y="16646"/>
                        <a:pt x="20794" y="16315"/>
                      </a:cubicBezTo>
                      <a:cubicBezTo>
                        <a:pt x="20699" y="12907"/>
                        <a:pt x="18085" y="9649"/>
                        <a:pt x="15004" y="6566"/>
                      </a:cubicBezTo>
                      <a:cubicBezTo>
                        <a:pt x="14849" y="5367"/>
                        <a:pt x="14676" y="4210"/>
                        <a:pt x="14251" y="3184"/>
                      </a:cubicBezTo>
                      <a:cubicBezTo>
                        <a:pt x="13391" y="1107"/>
                        <a:pt x="10860" y="0"/>
                        <a:pt x="8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2074;p45"/>
                <p:cNvSpPr/>
                <p:nvPr/>
              </p:nvSpPr>
              <p:spPr>
                <a:xfrm>
                  <a:off x="904105" y="793201"/>
                  <a:ext cx="125929" cy="1429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819" y="0"/>
                      </a:moveTo>
                      <a:cubicBezTo>
                        <a:pt x="18405" y="0"/>
                        <a:pt x="17997" y="157"/>
                        <a:pt x="17679" y="534"/>
                      </a:cubicBezTo>
                      <a:cubicBezTo>
                        <a:pt x="15721" y="2849"/>
                        <a:pt x="12685" y="4340"/>
                        <a:pt x="10167" y="6114"/>
                      </a:cubicBezTo>
                      <a:cubicBezTo>
                        <a:pt x="7107" y="8269"/>
                        <a:pt x="3939" y="10294"/>
                        <a:pt x="821" y="12384"/>
                      </a:cubicBezTo>
                      <a:cubicBezTo>
                        <a:pt x="-648" y="13371"/>
                        <a:pt x="-17" y="15475"/>
                        <a:pt x="1702" y="15475"/>
                      </a:cubicBezTo>
                      <a:cubicBezTo>
                        <a:pt x="1865" y="15475"/>
                        <a:pt x="2039" y="15456"/>
                        <a:pt x="2219" y="15416"/>
                      </a:cubicBezTo>
                      <a:cubicBezTo>
                        <a:pt x="2813" y="15285"/>
                        <a:pt x="3387" y="15112"/>
                        <a:pt x="3953" y="14922"/>
                      </a:cubicBezTo>
                      <a:cubicBezTo>
                        <a:pt x="4237" y="15652"/>
                        <a:pt x="4801" y="16251"/>
                        <a:pt x="5505" y="16642"/>
                      </a:cubicBezTo>
                      <a:cubicBezTo>
                        <a:pt x="5443" y="17895"/>
                        <a:pt x="5517" y="19150"/>
                        <a:pt x="5792" y="20395"/>
                      </a:cubicBezTo>
                      <a:cubicBezTo>
                        <a:pt x="5960" y="21161"/>
                        <a:pt x="6767" y="21600"/>
                        <a:pt x="7564" y="21600"/>
                      </a:cubicBezTo>
                      <a:cubicBezTo>
                        <a:pt x="8030" y="21600"/>
                        <a:pt x="8493" y="21449"/>
                        <a:pt x="8820" y="21126"/>
                      </a:cubicBezTo>
                      <a:cubicBezTo>
                        <a:pt x="10260" y="19709"/>
                        <a:pt x="11820" y="18413"/>
                        <a:pt x="13386" y="17123"/>
                      </a:cubicBezTo>
                      <a:cubicBezTo>
                        <a:pt x="14311" y="16530"/>
                        <a:pt x="15190" y="15938"/>
                        <a:pt x="16204" y="15531"/>
                      </a:cubicBezTo>
                      <a:cubicBezTo>
                        <a:pt x="16307" y="16466"/>
                        <a:pt x="16242" y="17389"/>
                        <a:pt x="15689" y="17692"/>
                      </a:cubicBezTo>
                      <a:cubicBezTo>
                        <a:pt x="13995" y="18613"/>
                        <a:pt x="15029" y="20800"/>
                        <a:pt x="16605" y="20800"/>
                      </a:cubicBezTo>
                      <a:cubicBezTo>
                        <a:pt x="16896" y="20800"/>
                        <a:pt x="17204" y="20725"/>
                        <a:pt x="17518" y="20555"/>
                      </a:cubicBezTo>
                      <a:cubicBezTo>
                        <a:pt x="20314" y="19034"/>
                        <a:pt x="20043" y="15209"/>
                        <a:pt x="19299" y="12692"/>
                      </a:cubicBezTo>
                      <a:cubicBezTo>
                        <a:pt x="19980" y="9036"/>
                        <a:pt x="20952" y="5452"/>
                        <a:pt x="20775" y="1707"/>
                      </a:cubicBezTo>
                      <a:cubicBezTo>
                        <a:pt x="20733" y="814"/>
                        <a:pt x="19759" y="0"/>
                        <a:pt x="18819" y="0"/>
                      </a:cubicBezTo>
                      <a:close/>
                    </a:path>
                  </a:pathLst>
                </a:custGeom>
                <a:solidFill>
                  <a:srgbClr val="DCFF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2075;p45"/>
                <p:cNvSpPr/>
                <p:nvPr/>
              </p:nvSpPr>
              <p:spPr>
                <a:xfrm>
                  <a:off x="359861" y="890125"/>
                  <a:ext cx="21621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2076;p45"/>
                <p:cNvSpPr/>
                <p:nvPr/>
              </p:nvSpPr>
              <p:spPr>
                <a:xfrm>
                  <a:off x="402676" y="826449"/>
                  <a:ext cx="21620" cy="2235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2077;p45"/>
                <p:cNvSpPr/>
                <p:nvPr/>
              </p:nvSpPr>
              <p:spPr>
                <a:xfrm>
                  <a:off x="450983" y="905502"/>
                  <a:ext cx="21613" cy="2233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2078;p45"/>
                <p:cNvSpPr/>
                <p:nvPr/>
              </p:nvSpPr>
              <p:spPr>
                <a:xfrm>
                  <a:off x="391696" y="969167"/>
                  <a:ext cx="21613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2079;p45"/>
                <p:cNvSpPr/>
                <p:nvPr/>
              </p:nvSpPr>
              <p:spPr>
                <a:xfrm>
                  <a:off x="322541" y="1025153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2080;p45"/>
                <p:cNvSpPr/>
                <p:nvPr/>
              </p:nvSpPr>
              <p:spPr>
                <a:xfrm>
                  <a:off x="486119" y="1016372"/>
                  <a:ext cx="21612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2081;p45"/>
                <p:cNvSpPr/>
                <p:nvPr/>
              </p:nvSpPr>
              <p:spPr>
                <a:xfrm>
                  <a:off x="411457" y="1088818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2082;p45"/>
                <p:cNvSpPr/>
                <p:nvPr/>
              </p:nvSpPr>
              <p:spPr>
                <a:xfrm>
                  <a:off x="345597" y="1205180"/>
                  <a:ext cx="21612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083;p45"/>
                <p:cNvSpPr/>
                <p:nvPr/>
              </p:nvSpPr>
              <p:spPr>
                <a:xfrm>
                  <a:off x="457567" y="1234823"/>
                  <a:ext cx="21612" cy="2235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084;p45"/>
                <p:cNvSpPr/>
                <p:nvPr/>
              </p:nvSpPr>
              <p:spPr>
                <a:xfrm>
                  <a:off x="515751" y="1122850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085;p45"/>
                <p:cNvSpPr/>
                <p:nvPr/>
              </p:nvSpPr>
              <p:spPr>
                <a:xfrm>
                  <a:off x="567346" y="1198605"/>
                  <a:ext cx="21612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086;p45"/>
                <p:cNvSpPr/>
                <p:nvPr/>
              </p:nvSpPr>
              <p:spPr>
                <a:xfrm>
                  <a:off x="643101" y="1093219"/>
                  <a:ext cx="21612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087;p45"/>
                <p:cNvSpPr/>
                <p:nvPr/>
              </p:nvSpPr>
              <p:spPr>
                <a:xfrm>
                  <a:off x="728719" y="1142608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088;p45"/>
                <p:cNvSpPr/>
                <p:nvPr/>
              </p:nvSpPr>
              <p:spPr>
                <a:xfrm>
                  <a:off x="757258" y="1042716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089;p45"/>
                <p:cNvSpPr/>
                <p:nvPr/>
              </p:nvSpPr>
              <p:spPr>
                <a:xfrm>
                  <a:off x="634309" y="955984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090;p45"/>
                <p:cNvSpPr/>
                <p:nvPr/>
              </p:nvSpPr>
              <p:spPr>
                <a:xfrm>
                  <a:off x="660653" y="868161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091;p45"/>
                <p:cNvSpPr/>
                <p:nvPr/>
              </p:nvSpPr>
              <p:spPr>
                <a:xfrm>
                  <a:off x="733117" y="786934"/>
                  <a:ext cx="21612" cy="2233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092;p45"/>
                <p:cNvSpPr/>
                <p:nvPr/>
              </p:nvSpPr>
              <p:spPr>
                <a:xfrm>
                  <a:off x="824231" y="880251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093;p45"/>
                <p:cNvSpPr/>
                <p:nvPr/>
              </p:nvSpPr>
              <p:spPr>
                <a:xfrm>
                  <a:off x="763854" y="858287"/>
                  <a:ext cx="21613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094;p45"/>
                <p:cNvSpPr/>
                <p:nvPr/>
              </p:nvSpPr>
              <p:spPr>
                <a:xfrm>
                  <a:off x="536601" y="860493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095;p45"/>
                <p:cNvSpPr/>
                <p:nvPr/>
              </p:nvSpPr>
              <p:spPr>
                <a:xfrm>
                  <a:off x="867035" y="1067967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096;p45"/>
                <p:cNvSpPr/>
                <p:nvPr/>
              </p:nvSpPr>
              <p:spPr>
                <a:xfrm>
                  <a:off x="297924" y="393854"/>
                  <a:ext cx="96491" cy="940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7" h="21600" fill="norm" stroke="1" extrusionOk="0">
                      <a:moveTo>
                        <a:pt x="8273" y="0"/>
                      </a:moveTo>
                      <a:cubicBezTo>
                        <a:pt x="6296" y="0"/>
                        <a:pt x="4343" y="789"/>
                        <a:pt x="2722" y="2565"/>
                      </a:cubicBezTo>
                      <a:cubicBezTo>
                        <a:pt x="-431" y="6015"/>
                        <a:pt x="-905" y="11662"/>
                        <a:pt x="1614" y="15634"/>
                      </a:cubicBezTo>
                      <a:cubicBezTo>
                        <a:pt x="3871" y="19183"/>
                        <a:pt x="8361" y="21600"/>
                        <a:pt x="12458" y="21600"/>
                      </a:cubicBezTo>
                      <a:cubicBezTo>
                        <a:pt x="15874" y="21600"/>
                        <a:pt x="19018" y="19919"/>
                        <a:pt x="20369" y="15816"/>
                      </a:cubicBezTo>
                      <a:cubicBezTo>
                        <a:pt x="20695" y="14825"/>
                        <a:pt x="19944" y="14177"/>
                        <a:pt x="19182" y="14177"/>
                      </a:cubicBezTo>
                      <a:cubicBezTo>
                        <a:pt x="18684" y="14177"/>
                        <a:pt x="18178" y="14454"/>
                        <a:pt x="17967" y="15098"/>
                      </a:cubicBezTo>
                      <a:cubicBezTo>
                        <a:pt x="17047" y="17887"/>
                        <a:pt x="14924" y="18944"/>
                        <a:pt x="12571" y="18944"/>
                      </a:cubicBezTo>
                      <a:cubicBezTo>
                        <a:pt x="9777" y="18944"/>
                        <a:pt x="6662" y="17453"/>
                        <a:pt x="4860" y="15595"/>
                      </a:cubicBezTo>
                      <a:cubicBezTo>
                        <a:pt x="255" y="10841"/>
                        <a:pt x="3565" y="2690"/>
                        <a:pt x="8593" y="2690"/>
                      </a:cubicBezTo>
                      <a:cubicBezTo>
                        <a:pt x="9876" y="2690"/>
                        <a:pt x="11274" y="3221"/>
                        <a:pt x="12678" y="4478"/>
                      </a:cubicBezTo>
                      <a:cubicBezTo>
                        <a:pt x="12937" y="4712"/>
                        <a:pt x="13222" y="4809"/>
                        <a:pt x="13496" y="4809"/>
                      </a:cubicBezTo>
                      <a:cubicBezTo>
                        <a:pt x="14521" y="4809"/>
                        <a:pt x="15418" y="3442"/>
                        <a:pt x="14440" y="2568"/>
                      </a:cubicBezTo>
                      <a:lnTo>
                        <a:pt x="14440" y="2573"/>
                      </a:lnTo>
                      <a:cubicBezTo>
                        <a:pt x="12620" y="940"/>
                        <a:pt x="10431" y="0"/>
                        <a:pt x="82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097;p45"/>
                <p:cNvSpPr/>
                <p:nvPr/>
              </p:nvSpPr>
              <p:spPr>
                <a:xfrm>
                  <a:off x="324787" y="430167"/>
                  <a:ext cx="49403" cy="36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4242" y="0"/>
                      </a:moveTo>
                      <a:cubicBezTo>
                        <a:pt x="3599" y="0"/>
                        <a:pt x="2951" y="25"/>
                        <a:pt x="2303" y="89"/>
                      </a:cubicBezTo>
                      <a:cubicBezTo>
                        <a:pt x="-697" y="369"/>
                        <a:pt x="-775" y="7145"/>
                        <a:pt x="2122" y="7145"/>
                      </a:cubicBezTo>
                      <a:cubicBezTo>
                        <a:pt x="2178" y="7145"/>
                        <a:pt x="2239" y="7145"/>
                        <a:pt x="2303" y="7139"/>
                      </a:cubicBezTo>
                      <a:lnTo>
                        <a:pt x="2303" y="7145"/>
                      </a:lnTo>
                      <a:cubicBezTo>
                        <a:pt x="2964" y="7081"/>
                        <a:pt x="3624" y="7056"/>
                        <a:pt x="4285" y="7056"/>
                      </a:cubicBezTo>
                      <a:cubicBezTo>
                        <a:pt x="7122" y="7056"/>
                        <a:pt x="9932" y="7564"/>
                        <a:pt x="12751" y="8009"/>
                      </a:cubicBezTo>
                      <a:cubicBezTo>
                        <a:pt x="11184" y="10469"/>
                        <a:pt x="9604" y="12904"/>
                        <a:pt x="8110" y="15459"/>
                      </a:cubicBezTo>
                      <a:cubicBezTo>
                        <a:pt x="6578" y="18066"/>
                        <a:pt x="8179" y="21600"/>
                        <a:pt x="9919" y="21600"/>
                      </a:cubicBezTo>
                      <a:cubicBezTo>
                        <a:pt x="10463" y="21600"/>
                        <a:pt x="11016" y="21257"/>
                        <a:pt x="11495" y="20443"/>
                      </a:cubicBezTo>
                      <a:cubicBezTo>
                        <a:pt x="14064" y="16044"/>
                        <a:pt x="16896" y="11989"/>
                        <a:pt x="19469" y="7584"/>
                      </a:cubicBezTo>
                      <a:cubicBezTo>
                        <a:pt x="20825" y="5263"/>
                        <a:pt x="19927" y="1697"/>
                        <a:pt x="17777" y="1564"/>
                      </a:cubicBezTo>
                      <a:cubicBezTo>
                        <a:pt x="13244" y="1290"/>
                        <a:pt x="8775" y="0"/>
                        <a:pt x="42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098;p45"/>
                <p:cNvSpPr/>
                <p:nvPr/>
              </p:nvSpPr>
              <p:spPr>
                <a:xfrm>
                  <a:off x="382294" y="247064"/>
                  <a:ext cx="438715" cy="368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1" h="21600" fill="norm" stroke="1" extrusionOk="0">
                      <a:moveTo>
                        <a:pt x="20526" y="0"/>
                      </a:moveTo>
                      <a:cubicBezTo>
                        <a:pt x="20386" y="0"/>
                        <a:pt x="20257" y="109"/>
                        <a:pt x="20279" y="328"/>
                      </a:cubicBezTo>
                      <a:cubicBezTo>
                        <a:pt x="20869" y="6258"/>
                        <a:pt x="19188" y="14527"/>
                        <a:pt x="15537" y="18673"/>
                      </a:cubicBezTo>
                      <a:cubicBezTo>
                        <a:pt x="14210" y="20180"/>
                        <a:pt x="12864" y="20776"/>
                        <a:pt x="11485" y="20776"/>
                      </a:cubicBezTo>
                      <a:cubicBezTo>
                        <a:pt x="9983" y="20776"/>
                        <a:pt x="8442" y="20069"/>
                        <a:pt x="6842" y="19062"/>
                      </a:cubicBezTo>
                      <a:cubicBezTo>
                        <a:pt x="4332" y="17483"/>
                        <a:pt x="2068" y="15404"/>
                        <a:pt x="531" y="12460"/>
                      </a:cubicBezTo>
                      <a:cubicBezTo>
                        <a:pt x="471" y="12347"/>
                        <a:pt x="385" y="12301"/>
                        <a:pt x="300" y="12301"/>
                      </a:cubicBezTo>
                      <a:cubicBezTo>
                        <a:pt x="103" y="12301"/>
                        <a:pt x="-91" y="12547"/>
                        <a:pt x="45" y="12809"/>
                      </a:cubicBezTo>
                      <a:cubicBezTo>
                        <a:pt x="1698" y="15973"/>
                        <a:pt x="4144" y="18178"/>
                        <a:pt x="6855" y="19843"/>
                      </a:cubicBezTo>
                      <a:cubicBezTo>
                        <a:pt x="8398" y="20791"/>
                        <a:pt x="9976" y="21600"/>
                        <a:pt x="11568" y="21600"/>
                      </a:cubicBezTo>
                      <a:cubicBezTo>
                        <a:pt x="12481" y="21600"/>
                        <a:pt x="13399" y="21334"/>
                        <a:pt x="14318" y="20675"/>
                      </a:cubicBezTo>
                      <a:cubicBezTo>
                        <a:pt x="19397" y="17028"/>
                        <a:pt x="21509" y="7050"/>
                        <a:pt x="20841" y="328"/>
                      </a:cubicBezTo>
                      <a:cubicBezTo>
                        <a:pt x="20819" y="110"/>
                        <a:pt x="20667" y="0"/>
                        <a:pt x="205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" name="Google Shape;2099;p45"/>
                <p:cNvSpPr/>
                <p:nvPr/>
              </p:nvSpPr>
              <p:spPr>
                <a:xfrm>
                  <a:off x="355646" y="175997"/>
                  <a:ext cx="462608" cy="237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6" h="21600" fill="norm" stroke="1" extrusionOk="0">
                      <a:moveTo>
                        <a:pt x="9803" y="0"/>
                      </a:moveTo>
                      <a:cubicBezTo>
                        <a:pt x="9739" y="0"/>
                        <a:pt x="9675" y="46"/>
                        <a:pt x="9620" y="150"/>
                      </a:cubicBezTo>
                      <a:cubicBezTo>
                        <a:pt x="8212" y="2863"/>
                        <a:pt x="6601" y="3950"/>
                        <a:pt x="4871" y="3950"/>
                      </a:cubicBezTo>
                      <a:cubicBezTo>
                        <a:pt x="4011" y="3950"/>
                        <a:pt x="3122" y="3681"/>
                        <a:pt x="2214" y="3212"/>
                      </a:cubicBezTo>
                      <a:cubicBezTo>
                        <a:pt x="2192" y="3201"/>
                        <a:pt x="2170" y="3195"/>
                        <a:pt x="2148" y="3195"/>
                      </a:cubicBezTo>
                      <a:cubicBezTo>
                        <a:pt x="2005" y="3195"/>
                        <a:pt x="1862" y="3422"/>
                        <a:pt x="1871" y="3729"/>
                      </a:cubicBezTo>
                      <a:cubicBezTo>
                        <a:pt x="2006" y="8284"/>
                        <a:pt x="1528" y="12009"/>
                        <a:pt x="588" y="16103"/>
                      </a:cubicBezTo>
                      <a:cubicBezTo>
                        <a:pt x="204" y="17778"/>
                        <a:pt x="-186" y="19394"/>
                        <a:pt x="98" y="21226"/>
                      </a:cubicBezTo>
                      <a:cubicBezTo>
                        <a:pt x="138" y="21487"/>
                        <a:pt x="245" y="21600"/>
                        <a:pt x="352" y="21600"/>
                      </a:cubicBezTo>
                      <a:cubicBezTo>
                        <a:pt x="516" y="21600"/>
                        <a:pt x="681" y="21340"/>
                        <a:pt x="620" y="20942"/>
                      </a:cubicBezTo>
                      <a:cubicBezTo>
                        <a:pt x="197" y="18201"/>
                        <a:pt x="1549" y="15098"/>
                        <a:pt x="1959" y="12494"/>
                      </a:cubicBezTo>
                      <a:cubicBezTo>
                        <a:pt x="2150" y="11284"/>
                        <a:pt x="2220" y="5248"/>
                        <a:pt x="2719" y="4579"/>
                      </a:cubicBezTo>
                      <a:cubicBezTo>
                        <a:pt x="2769" y="4511"/>
                        <a:pt x="2884" y="4483"/>
                        <a:pt x="3041" y="4483"/>
                      </a:cubicBezTo>
                      <a:cubicBezTo>
                        <a:pt x="3730" y="4483"/>
                        <a:pt x="5241" y="5013"/>
                        <a:pt x="5865" y="5013"/>
                      </a:cubicBezTo>
                      <a:cubicBezTo>
                        <a:pt x="5925" y="5013"/>
                        <a:pt x="5978" y="5008"/>
                        <a:pt x="6021" y="4997"/>
                      </a:cubicBezTo>
                      <a:cubicBezTo>
                        <a:pt x="7229" y="4677"/>
                        <a:pt x="7961" y="3737"/>
                        <a:pt x="8996" y="2669"/>
                      </a:cubicBezTo>
                      <a:cubicBezTo>
                        <a:pt x="9492" y="2157"/>
                        <a:pt x="9665" y="1887"/>
                        <a:pt x="9859" y="1887"/>
                      </a:cubicBezTo>
                      <a:cubicBezTo>
                        <a:pt x="10016" y="1887"/>
                        <a:pt x="10186" y="2062"/>
                        <a:pt x="10550" y="2425"/>
                      </a:cubicBezTo>
                      <a:cubicBezTo>
                        <a:pt x="11084" y="2955"/>
                        <a:pt x="11558" y="4056"/>
                        <a:pt x="12070" y="4681"/>
                      </a:cubicBezTo>
                      <a:cubicBezTo>
                        <a:pt x="12931" y="5731"/>
                        <a:pt x="13827" y="6404"/>
                        <a:pt x="14843" y="6577"/>
                      </a:cubicBezTo>
                      <a:cubicBezTo>
                        <a:pt x="15095" y="6621"/>
                        <a:pt x="15357" y="6647"/>
                        <a:pt x="15623" y="6647"/>
                      </a:cubicBezTo>
                      <a:cubicBezTo>
                        <a:pt x="16807" y="6647"/>
                        <a:pt x="18060" y="6137"/>
                        <a:pt x="18819" y="4392"/>
                      </a:cubicBezTo>
                      <a:cubicBezTo>
                        <a:pt x="19225" y="6234"/>
                        <a:pt x="19837" y="7650"/>
                        <a:pt x="20922" y="7650"/>
                      </a:cubicBezTo>
                      <a:cubicBezTo>
                        <a:pt x="20969" y="7650"/>
                        <a:pt x="21017" y="7647"/>
                        <a:pt x="21065" y="7642"/>
                      </a:cubicBezTo>
                      <a:cubicBezTo>
                        <a:pt x="21406" y="7604"/>
                        <a:pt x="21414" y="6571"/>
                        <a:pt x="21084" y="6571"/>
                      </a:cubicBezTo>
                      <a:cubicBezTo>
                        <a:pt x="21077" y="6571"/>
                        <a:pt x="21071" y="6572"/>
                        <a:pt x="21065" y="6572"/>
                      </a:cubicBezTo>
                      <a:lnTo>
                        <a:pt x="21064" y="6572"/>
                      </a:lnTo>
                      <a:cubicBezTo>
                        <a:pt x="19987" y="6217"/>
                        <a:pt x="19349" y="5067"/>
                        <a:pt x="19149" y="3122"/>
                      </a:cubicBezTo>
                      <a:cubicBezTo>
                        <a:pt x="19108" y="2882"/>
                        <a:pt x="18990" y="2736"/>
                        <a:pt x="18874" y="2736"/>
                      </a:cubicBezTo>
                      <a:cubicBezTo>
                        <a:pt x="18789" y="2736"/>
                        <a:pt x="18705" y="2815"/>
                        <a:pt x="18654" y="2994"/>
                      </a:cubicBezTo>
                      <a:cubicBezTo>
                        <a:pt x="18092" y="4983"/>
                        <a:pt x="16852" y="5590"/>
                        <a:pt x="15682" y="5590"/>
                      </a:cubicBezTo>
                      <a:cubicBezTo>
                        <a:pt x="15224" y="5590"/>
                        <a:pt x="14776" y="5496"/>
                        <a:pt x="14385" y="5356"/>
                      </a:cubicBezTo>
                      <a:cubicBezTo>
                        <a:pt x="12617" y="4725"/>
                        <a:pt x="11345" y="2323"/>
                        <a:pt x="10004" y="150"/>
                      </a:cubicBezTo>
                      <a:cubicBezTo>
                        <a:pt x="9944" y="55"/>
                        <a:pt x="9874" y="0"/>
                        <a:pt x="98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5" name="Google Shape;2100;p45"/>
                <p:cNvSpPr/>
                <p:nvPr/>
              </p:nvSpPr>
              <p:spPr>
                <a:xfrm>
                  <a:off x="453792" y="538109"/>
                  <a:ext cx="198489" cy="248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2" h="21600" fill="norm" stroke="1" extrusionOk="0">
                      <a:moveTo>
                        <a:pt x="1515" y="0"/>
                      </a:moveTo>
                      <a:cubicBezTo>
                        <a:pt x="1199" y="0"/>
                        <a:pt x="895" y="163"/>
                        <a:pt x="916" y="492"/>
                      </a:cubicBezTo>
                      <a:lnTo>
                        <a:pt x="916" y="493"/>
                      </a:lnTo>
                      <a:cubicBezTo>
                        <a:pt x="1094" y="3407"/>
                        <a:pt x="347" y="6052"/>
                        <a:pt x="62" y="8921"/>
                      </a:cubicBezTo>
                      <a:cubicBezTo>
                        <a:pt x="-71" y="10266"/>
                        <a:pt x="-70" y="11316"/>
                        <a:pt x="908" y="12456"/>
                      </a:cubicBezTo>
                      <a:cubicBezTo>
                        <a:pt x="2244" y="14018"/>
                        <a:pt x="4807" y="14977"/>
                        <a:pt x="6696" y="16009"/>
                      </a:cubicBezTo>
                      <a:cubicBezTo>
                        <a:pt x="10238" y="17948"/>
                        <a:pt x="14089" y="19494"/>
                        <a:pt x="17546" y="21525"/>
                      </a:cubicBezTo>
                      <a:cubicBezTo>
                        <a:pt x="17635" y="21578"/>
                        <a:pt x="17736" y="21600"/>
                        <a:pt x="17839" y="21600"/>
                      </a:cubicBezTo>
                      <a:cubicBezTo>
                        <a:pt x="18063" y="21600"/>
                        <a:pt x="18295" y="21489"/>
                        <a:pt x="18412" y="21342"/>
                      </a:cubicBezTo>
                      <a:cubicBezTo>
                        <a:pt x="19928" y="19436"/>
                        <a:pt x="21529" y="17904"/>
                        <a:pt x="21300" y="15562"/>
                      </a:cubicBezTo>
                      <a:cubicBezTo>
                        <a:pt x="21006" y="12578"/>
                        <a:pt x="20352" y="9609"/>
                        <a:pt x="20070" y="6603"/>
                      </a:cubicBezTo>
                      <a:cubicBezTo>
                        <a:pt x="20039" y="6276"/>
                        <a:pt x="19705" y="6111"/>
                        <a:pt x="19390" y="6111"/>
                      </a:cubicBezTo>
                      <a:cubicBezTo>
                        <a:pt x="19074" y="6111"/>
                        <a:pt x="18775" y="6275"/>
                        <a:pt x="18806" y="6603"/>
                      </a:cubicBezTo>
                      <a:cubicBezTo>
                        <a:pt x="18963" y="8269"/>
                        <a:pt x="18965" y="9954"/>
                        <a:pt x="19196" y="11614"/>
                      </a:cubicBezTo>
                      <a:cubicBezTo>
                        <a:pt x="19391" y="13014"/>
                        <a:pt x="20196" y="14768"/>
                        <a:pt x="20124" y="16110"/>
                      </a:cubicBezTo>
                      <a:cubicBezTo>
                        <a:pt x="19983" y="18722"/>
                        <a:pt x="18859" y="19608"/>
                        <a:pt x="17330" y="19608"/>
                      </a:cubicBezTo>
                      <a:cubicBezTo>
                        <a:pt x="14986" y="19608"/>
                        <a:pt x="11695" y="17527"/>
                        <a:pt x="9541" y="16390"/>
                      </a:cubicBezTo>
                      <a:cubicBezTo>
                        <a:pt x="5552" y="14282"/>
                        <a:pt x="711" y="12494"/>
                        <a:pt x="1484" y="8014"/>
                      </a:cubicBezTo>
                      <a:cubicBezTo>
                        <a:pt x="1931" y="5428"/>
                        <a:pt x="2341" y="3133"/>
                        <a:pt x="2179" y="492"/>
                      </a:cubicBezTo>
                      <a:cubicBezTo>
                        <a:pt x="2158" y="164"/>
                        <a:pt x="1832" y="0"/>
                        <a:pt x="15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" name="Google Shape;2101;p45"/>
                <p:cNvSpPr/>
                <p:nvPr/>
              </p:nvSpPr>
              <p:spPr>
                <a:xfrm>
                  <a:off x="418405" y="646221"/>
                  <a:ext cx="208926" cy="2032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4" h="21600" fill="norm" stroke="1" extrusionOk="0">
                      <a:moveTo>
                        <a:pt x="3862" y="0"/>
                      </a:moveTo>
                      <a:cubicBezTo>
                        <a:pt x="3734" y="0"/>
                        <a:pt x="3601" y="47"/>
                        <a:pt x="3481" y="158"/>
                      </a:cubicBezTo>
                      <a:cubicBezTo>
                        <a:pt x="1285" y="2167"/>
                        <a:pt x="-1024" y="6208"/>
                        <a:pt x="482" y="9381"/>
                      </a:cubicBezTo>
                      <a:cubicBezTo>
                        <a:pt x="1085" y="10651"/>
                        <a:pt x="2192" y="11470"/>
                        <a:pt x="3357" y="12055"/>
                      </a:cubicBezTo>
                      <a:cubicBezTo>
                        <a:pt x="5082" y="12922"/>
                        <a:pt x="8300" y="12554"/>
                        <a:pt x="9642" y="13724"/>
                      </a:cubicBezTo>
                      <a:cubicBezTo>
                        <a:pt x="11035" y="14936"/>
                        <a:pt x="10768" y="17839"/>
                        <a:pt x="12023" y="19407"/>
                      </a:cubicBezTo>
                      <a:cubicBezTo>
                        <a:pt x="12949" y="20564"/>
                        <a:pt x="14401" y="21561"/>
                        <a:pt x="15853" y="21598"/>
                      </a:cubicBezTo>
                      <a:cubicBezTo>
                        <a:pt x="15886" y="21599"/>
                        <a:pt x="15920" y="21600"/>
                        <a:pt x="15954" y="21600"/>
                      </a:cubicBezTo>
                      <a:cubicBezTo>
                        <a:pt x="19245" y="21600"/>
                        <a:pt x="20000" y="17359"/>
                        <a:pt x="20492" y="14608"/>
                      </a:cubicBezTo>
                      <a:cubicBezTo>
                        <a:pt x="20576" y="14135"/>
                        <a:pt x="20208" y="13825"/>
                        <a:pt x="19869" y="13825"/>
                      </a:cubicBezTo>
                      <a:cubicBezTo>
                        <a:pt x="19646" y="13825"/>
                        <a:pt x="19435" y="13961"/>
                        <a:pt x="19378" y="14276"/>
                      </a:cubicBezTo>
                      <a:cubicBezTo>
                        <a:pt x="19121" y="15710"/>
                        <a:pt x="18986" y="17741"/>
                        <a:pt x="18097" y="18902"/>
                      </a:cubicBezTo>
                      <a:cubicBezTo>
                        <a:pt x="17250" y="20009"/>
                        <a:pt x="16462" y="20443"/>
                        <a:pt x="15747" y="20443"/>
                      </a:cubicBezTo>
                      <a:cubicBezTo>
                        <a:pt x="13737" y="20443"/>
                        <a:pt x="12300" y="17021"/>
                        <a:pt x="11701" y="15515"/>
                      </a:cubicBezTo>
                      <a:cubicBezTo>
                        <a:pt x="11263" y="14414"/>
                        <a:pt x="11169" y="13104"/>
                        <a:pt x="10170" y="12370"/>
                      </a:cubicBezTo>
                      <a:cubicBezTo>
                        <a:pt x="8954" y="11480"/>
                        <a:pt x="6704" y="11888"/>
                        <a:pt x="5373" y="11490"/>
                      </a:cubicBezTo>
                      <a:cubicBezTo>
                        <a:pt x="26" y="9890"/>
                        <a:pt x="719" y="4313"/>
                        <a:pt x="4297" y="1042"/>
                      </a:cubicBezTo>
                      <a:cubicBezTo>
                        <a:pt x="4745" y="632"/>
                        <a:pt x="4333" y="0"/>
                        <a:pt x="38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" name="Google Shape;2102;p45"/>
                <p:cNvSpPr/>
                <p:nvPr/>
              </p:nvSpPr>
              <p:spPr>
                <a:xfrm>
                  <a:off x="612776" y="642042"/>
                  <a:ext cx="102675" cy="1555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935" h="21600" fill="norm" stroke="1" extrusionOk="0">
                      <a:moveTo>
                        <a:pt x="4779" y="0"/>
                      </a:moveTo>
                      <a:cubicBezTo>
                        <a:pt x="4730" y="0"/>
                        <a:pt x="4682" y="0"/>
                        <a:pt x="4633" y="1"/>
                      </a:cubicBezTo>
                      <a:cubicBezTo>
                        <a:pt x="3466" y="21"/>
                        <a:pt x="3456" y="1635"/>
                        <a:pt x="4613" y="1635"/>
                      </a:cubicBezTo>
                      <a:cubicBezTo>
                        <a:pt x="4620" y="1635"/>
                        <a:pt x="4626" y="1635"/>
                        <a:pt x="4633" y="1635"/>
                      </a:cubicBezTo>
                      <a:cubicBezTo>
                        <a:pt x="4666" y="1635"/>
                        <a:pt x="4699" y="1634"/>
                        <a:pt x="4731" y="1634"/>
                      </a:cubicBezTo>
                      <a:cubicBezTo>
                        <a:pt x="10394" y="1634"/>
                        <a:pt x="19244" y="9633"/>
                        <a:pt x="10405" y="11967"/>
                      </a:cubicBezTo>
                      <a:cubicBezTo>
                        <a:pt x="9862" y="12108"/>
                        <a:pt x="9529" y="12713"/>
                        <a:pt x="9857" y="13166"/>
                      </a:cubicBezTo>
                      <a:cubicBezTo>
                        <a:pt x="11598" y="15561"/>
                        <a:pt x="12800" y="18682"/>
                        <a:pt x="8725" y="19729"/>
                      </a:cubicBezTo>
                      <a:cubicBezTo>
                        <a:pt x="8112" y="19887"/>
                        <a:pt x="7480" y="19958"/>
                        <a:pt x="6845" y="19958"/>
                      </a:cubicBezTo>
                      <a:cubicBezTo>
                        <a:pt x="4932" y="19958"/>
                        <a:pt x="2979" y="19323"/>
                        <a:pt x="1372" y="18530"/>
                      </a:cubicBezTo>
                      <a:cubicBezTo>
                        <a:pt x="1219" y="18455"/>
                        <a:pt x="1068" y="18423"/>
                        <a:pt x="926" y="18423"/>
                      </a:cubicBezTo>
                      <a:cubicBezTo>
                        <a:pt x="111" y="18423"/>
                        <a:pt x="-427" y="19508"/>
                        <a:pt x="450" y="19943"/>
                      </a:cubicBezTo>
                      <a:lnTo>
                        <a:pt x="450" y="19940"/>
                      </a:lnTo>
                      <a:cubicBezTo>
                        <a:pt x="2325" y="20865"/>
                        <a:pt x="4735" y="21600"/>
                        <a:pt x="7049" y="21600"/>
                      </a:cubicBezTo>
                      <a:cubicBezTo>
                        <a:pt x="8601" y="21600"/>
                        <a:pt x="10110" y="21270"/>
                        <a:pt x="11384" y="20445"/>
                      </a:cubicBezTo>
                      <a:cubicBezTo>
                        <a:pt x="14306" y="18555"/>
                        <a:pt x="13524" y="15609"/>
                        <a:pt x="12012" y="13194"/>
                      </a:cubicBezTo>
                      <a:cubicBezTo>
                        <a:pt x="21173" y="9885"/>
                        <a:pt x="12421" y="0"/>
                        <a:pt x="47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8" name="Google Shape;2103;p45"/>
                <p:cNvSpPr/>
                <p:nvPr/>
              </p:nvSpPr>
              <p:spPr>
                <a:xfrm>
                  <a:off x="267626" y="679140"/>
                  <a:ext cx="708510" cy="63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1" h="21600" fill="norm" stroke="1" extrusionOk="0">
                      <a:moveTo>
                        <a:pt x="4854" y="0"/>
                      </a:moveTo>
                      <a:cubicBezTo>
                        <a:pt x="4800" y="0"/>
                        <a:pt x="4746" y="27"/>
                        <a:pt x="4709" y="91"/>
                      </a:cubicBezTo>
                      <a:lnTo>
                        <a:pt x="4710" y="92"/>
                      </a:lnTo>
                      <a:cubicBezTo>
                        <a:pt x="3393" y="2385"/>
                        <a:pt x="2367" y="4934"/>
                        <a:pt x="1501" y="7485"/>
                      </a:cubicBezTo>
                      <a:cubicBezTo>
                        <a:pt x="636" y="10036"/>
                        <a:pt x="-98" y="12826"/>
                        <a:pt x="11" y="15591"/>
                      </a:cubicBezTo>
                      <a:cubicBezTo>
                        <a:pt x="77" y="17243"/>
                        <a:pt x="457" y="19087"/>
                        <a:pt x="1519" y="20296"/>
                      </a:cubicBezTo>
                      <a:cubicBezTo>
                        <a:pt x="2421" y="21322"/>
                        <a:pt x="3695" y="21600"/>
                        <a:pt x="4958" y="21600"/>
                      </a:cubicBezTo>
                      <a:cubicBezTo>
                        <a:pt x="5531" y="21600"/>
                        <a:pt x="6102" y="21543"/>
                        <a:pt x="6634" y="21472"/>
                      </a:cubicBezTo>
                      <a:cubicBezTo>
                        <a:pt x="9073" y="21147"/>
                        <a:pt x="11330" y="20003"/>
                        <a:pt x="13553" y="18884"/>
                      </a:cubicBezTo>
                      <a:cubicBezTo>
                        <a:pt x="15715" y="17796"/>
                        <a:pt x="17992" y="16614"/>
                        <a:pt x="19936" y="15069"/>
                      </a:cubicBezTo>
                      <a:cubicBezTo>
                        <a:pt x="21502" y="13824"/>
                        <a:pt x="21226" y="12606"/>
                        <a:pt x="20629" y="10764"/>
                      </a:cubicBezTo>
                      <a:cubicBezTo>
                        <a:pt x="20324" y="9822"/>
                        <a:pt x="20469" y="7520"/>
                        <a:pt x="19571" y="7019"/>
                      </a:cubicBezTo>
                      <a:cubicBezTo>
                        <a:pt x="19454" y="6954"/>
                        <a:pt x="19327" y="6924"/>
                        <a:pt x="19192" y="6924"/>
                      </a:cubicBezTo>
                      <a:cubicBezTo>
                        <a:pt x="18167" y="6924"/>
                        <a:pt x="16703" y="8615"/>
                        <a:pt x="15970" y="9051"/>
                      </a:cubicBezTo>
                      <a:cubicBezTo>
                        <a:pt x="14420" y="9976"/>
                        <a:pt x="12802" y="10777"/>
                        <a:pt x="11166" y="11486"/>
                      </a:cubicBezTo>
                      <a:cubicBezTo>
                        <a:pt x="9683" y="12129"/>
                        <a:pt x="8002" y="13003"/>
                        <a:pt x="6395" y="13003"/>
                      </a:cubicBezTo>
                      <a:cubicBezTo>
                        <a:pt x="6379" y="13003"/>
                        <a:pt x="6363" y="13003"/>
                        <a:pt x="6347" y="13002"/>
                      </a:cubicBezTo>
                      <a:cubicBezTo>
                        <a:pt x="6347" y="13002"/>
                        <a:pt x="6346" y="13002"/>
                        <a:pt x="6345" y="13002"/>
                      </a:cubicBezTo>
                      <a:cubicBezTo>
                        <a:pt x="6121" y="13002"/>
                        <a:pt x="6122" y="13398"/>
                        <a:pt x="6347" y="13400"/>
                      </a:cubicBezTo>
                      <a:cubicBezTo>
                        <a:pt x="6365" y="13400"/>
                        <a:pt x="6383" y="13400"/>
                        <a:pt x="6401" y="13400"/>
                      </a:cubicBezTo>
                      <a:cubicBezTo>
                        <a:pt x="8212" y="13400"/>
                        <a:pt x="10070" y="12404"/>
                        <a:pt x="11728" y="11663"/>
                      </a:cubicBezTo>
                      <a:cubicBezTo>
                        <a:pt x="13417" y="10908"/>
                        <a:pt x="15209" y="10119"/>
                        <a:pt x="16750" y="9022"/>
                      </a:cubicBezTo>
                      <a:cubicBezTo>
                        <a:pt x="17220" y="8687"/>
                        <a:pt x="17647" y="8275"/>
                        <a:pt x="18118" y="7938"/>
                      </a:cubicBezTo>
                      <a:cubicBezTo>
                        <a:pt x="18338" y="7780"/>
                        <a:pt x="18779" y="7383"/>
                        <a:pt x="19046" y="7383"/>
                      </a:cubicBezTo>
                      <a:cubicBezTo>
                        <a:pt x="19050" y="7383"/>
                        <a:pt x="19054" y="7383"/>
                        <a:pt x="19058" y="7383"/>
                      </a:cubicBezTo>
                      <a:cubicBezTo>
                        <a:pt x="19636" y="7411"/>
                        <a:pt x="19776" y="8196"/>
                        <a:pt x="19867" y="8678"/>
                      </a:cubicBezTo>
                      <a:cubicBezTo>
                        <a:pt x="19981" y="9279"/>
                        <a:pt x="20017" y="9899"/>
                        <a:pt x="20168" y="10489"/>
                      </a:cubicBezTo>
                      <a:cubicBezTo>
                        <a:pt x="20488" y="11736"/>
                        <a:pt x="21304" y="13100"/>
                        <a:pt x="20280" y="14255"/>
                      </a:cubicBezTo>
                      <a:cubicBezTo>
                        <a:pt x="19039" y="15657"/>
                        <a:pt x="16958" y="16606"/>
                        <a:pt x="15413" y="17466"/>
                      </a:cubicBezTo>
                      <a:cubicBezTo>
                        <a:pt x="13374" y="18600"/>
                        <a:pt x="11257" y="19735"/>
                        <a:pt x="9079" y="20479"/>
                      </a:cubicBezTo>
                      <a:cubicBezTo>
                        <a:pt x="7940" y="20868"/>
                        <a:pt x="6431" y="21275"/>
                        <a:pt x="5014" y="21275"/>
                      </a:cubicBezTo>
                      <a:cubicBezTo>
                        <a:pt x="4097" y="21275"/>
                        <a:pt x="3219" y="21104"/>
                        <a:pt x="2504" y="20648"/>
                      </a:cubicBezTo>
                      <a:cubicBezTo>
                        <a:pt x="890" y="19617"/>
                        <a:pt x="396" y="17285"/>
                        <a:pt x="357" y="15335"/>
                      </a:cubicBezTo>
                      <a:cubicBezTo>
                        <a:pt x="306" y="12695"/>
                        <a:pt x="1001" y="10029"/>
                        <a:pt x="1839" y="7591"/>
                      </a:cubicBezTo>
                      <a:cubicBezTo>
                        <a:pt x="2705" y="5073"/>
                        <a:pt x="3710" y="2560"/>
                        <a:pt x="5012" y="292"/>
                      </a:cubicBezTo>
                      <a:cubicBezTo>
                        <a:pt x="5098" y="142"/>
                        <a:pt x="4977" y="0"/>
                        <a:pt x="4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9" name="Google Shape;2104;p45"/>
                <p:cNvSpPr/>
                <p:nvPr/>
              </p:nvSpPr>
              <p:spPr>
                <a:xfrm>
                  <a:off x="366916" y="727511"/>
                  <a:ext cx="227244" cy="325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2" h="21600" fill="norm" stroke="1" extrusionOk="0">
                      <a:moveTo>
                        <a:pt x="2643" y="0"/>
                      </a:moveTo>
                      <a:cubicBezTo>
                        <a:pt x="1030" y="0"/>
                        <a:pt x="-528" y="1043"/>
                        <a:pt x="172" y="2209"/>
                      </a:cubicBezTo>
                      <a:cubicBezTo>
                        <a:pt x="673" y="3385"/>
                        <a:pt x="3773" y="4027"/>
                        <a:pt x="4829" y="4824"/>
                      </a:cubicBezTo>
                      <a:cubicBezTo>
                        <a:pt x="9717" y="8514"/>
                        <a:pt x="13085" y="12952"/>
                        <a:pt x="15906" y="17476"/>
                      </a:cubicBezTo>
                      <a:cubicBezTo>
                        <a:pt x="16806" y="18854"/>
                        <a:pt x="17712" y="20038"/>
                        <a:pt x="18063" y="21599"/>
                      </a:cubicBezTo>
                      <a:cubicBezTo>
                        <a:pt x="18091" y="21600"/>
                        <a:pt x="18120" y="21600"/>
                        <a:pt x="18148" y="21600"/>
                      </a:cubicBezTo>
                      <a:cubicBezTo>
                        <a:pt x="19199" y="21600"/>
                        <a:pt x="20137" y="21241"/>
                        <a:pt x="21072" y="20975"/>
                      </a:cubicBezTo>
                      <a:cubicBezTo>
                        <a:pt x="19787" y="19007"/>
                        <a:pt x="19734" y="16771"/>
                        <a:pt x="18308" y="14897"/>
                      </a:cubicBezTo>
                      <a:cubicBezTo>
                        <a:pt x="16889" y="12926"/>
                        <a:pt x="15055" y="11044"/>
                        <a:pt x="13495" y="9168"/>
                      </a:cubicBezTo>
                      <a:cubicBezTo>
                        <a:pt x="11670" y="7092"/>
                        <a:pt x="9563" y="5303"/>
                        <a:pt x="7322" y="3511"/>
                      </a:cubicBezTo>
                      <a:cubicBezTo>
                        <a:pt x="5872" y="2317"/>
                        <a:pt x="4964" y="1134"/>
                        <a:pt x="3096" y="224"/>
                      </a:cubicBezTo>
                      <a:lnTo>
                        <a:pt x="3105" y="30"/>
                      </a:lnTo>
                      <a:cubicBezTo>
                        <a:pt x="2951" y="10"/>
                        <a:pt x="2797" y="0"/>
                        <a:pt x="2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0" name="Google Shape;2105;p45"/>
                <p:cNvSpPr/>
                <p:nvPr/>
              </p:nvSpPr>
              <p:spPr>
                <a:xfrm>
                  <a:off x="934917" y="891673"/>
                  <a:ext cx="149750" cy="1548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7" h="21600" fill="norm" stroke="1" extrusionOk="0">
                      <a:moveTo>
                        <a:pt x="9761" y="0"/>
                      </a:moveTo>
                      <a:cubicBezTo>
                        <a:pt x="9689" y="0"/>
                        <a:pt x="9615" y="10"/>
                        <a:pt x="9543" y="34"/>
                      </a:cubicBezTo>
                      <a:cubicBezTo>
                        <a:pt x="5755" y="1207"/>
                        <a:pt x="3869" y="4888"/>
                        <a:pt x="416" y="6622"/>
                      </a:cubicBezTo>
                      <a:cubicBezTo>
                        <a:pt x="-396" y="7028"/>
                        <a:pt x="106" y="8135"/>
                        <a:pt x="860" y="8135"/>
                      </a:cubicBezTo>
                      <a:cubicBezTo>
                        <a:pt x="982" y="8135"/>
                        <a:pt x="1111" y="8105"/>
                        <a:pt x="1242" y="8040"/>
                      </a:cubicBezTo>
                      <a:lnTo>
                        <a:pt x="1242" y="8038"/>
                      </a:lnTo>
                      <a:cubicBezTo>
                        <a:pt x="4102" y="6602"/>
                        <a:pt x="5923" y="3615"/>
                        <a:pt x="8699" y="2150"/>
                      </a:cubicBezTo>
                      <a:cubicBezTo>
                        <a:pt x="8148" y="3763"/>
                        <a:pt x="6789" y="5226"/>
                        <a:pt x="6038" y="6662"/>
                      </a:cubicBezTo>
                      <a:cubicBezTo>
                        <a:pt x="5756" y="7200"/>
                        <a:pt x="6138" y="7907"/>
                        <a:pt x="6726" y="7907"/>
                      </a:cubicBezTo>
                      <a:cubicBezTo>
                        <a:pt x="6801" y="7907"/>
                        <a:pt x="6881" y="7895"/>
                        <a:pt x="6962" y="7870"/>
                      </a:cubicBezTo>
                      <a:cubicBezTo>
                        <a:pt x="10034" y="6908"/>
                        <a:pt x="12565" y="4829"/>
                        <a:pt x="15515" y="3677"/>
                      </a:cubicBezTo>
                      <a:cubicBezTo>
                        <a:pt x="13814" y="5644"/>
                        <a:pt x="11379" y="6991"/>
                        <a:pt x="9367" y="8624"/>
                      </a:cubicBezTo>
                      <a:cubicBezTo>
                        <a:pt x="8796" y="9090"/>
                        <a:pt x="9292" y="10033"/>
                        <a:pt x="9941" y="10033"/>
                      </a:cubicBezTo>
                      <a:cubicBezTo>
                        <a:pt x="10014" y="10033"/>
                        <a:pt x="10089" y="10021"/>
                        <a:pt x="10164" y="9994"/>
                      </a:cubicBezTo>
                      <a:cubicBezTo>
                        <a:pt x="11489" y="9543"/>
                        <a:pt x="17743" y="6327"/>
                        <a:pt x="18607" y="6327"/>
                      </a:cubicBezTo>
                      <a:cubicBezTo>
                        <a:pt x="18666" y="6327"/>
                        <a:pt x="18700" y="6341"/>
                        <a:pt x="18706" y="6374"/>
                      </a:cubicBezTo>
                      <a:cubicBezTo>
                        <a:pt x="18864" y="7445"/>
                        <a:pt x="12695" y="10681"/>
                        <a:pt x="11700" y="11413"/>
                      </a:cubicBezTo>
                      <a:cubicBezTo>
                        <a:pt x="11048" y="11893"/>
                        <a:pt x="11317" y="12945"/>
                        <a:pt x="12089" y="12945"/>
                      </a:cubicBezTo>
                      <a:cubicBezTo>
                        <a:pt x="12165" y="12945"/>
                        <a:pt x="12246" y="12934"/>
                        <a:pt x="12331" y="12914"/>
                      </a:cubicBezTo>
                      <a:cubicBezTo>
                        <a:pt x="14333" y="12399"/>
                        <a:pt x="16252" y="11754"/>
                        <a:pt x="18282" y="11561"/>
                      </a:cubicBezTo>
                      <a:cubicBezTo>
                        <a:pt x="16772" y="13288"/>
                        <a:pt x="13282" y="14016"/>
                        <a:pt x="11603" y="15087"/>
                      </a:cubicBezTo>
                      <a:cubicBezTo>
                        <a:pt x="10946" y="15506"/>
                        <a:pt x="11171" y="16617"/>
                        <a:pt x="11997" y="16617"/>
                      </a:cubicBezTo>
                      <a:cubicBezTo>
                        <a:pt x="12003" y="16617"/>
                        <a:pt x="12009" y="16617"/>
                        <a:pt x="12016" y="16615"/>
                      </a:cubicBezTo>
                      <a:cubicBezTo>
                        <a:pt x="12261" y="16611"/>
                        <a:pt x="12537" y="16607"/>
                        <a:pt x="12823" y="16607"/>
                      </a:cubicBezTo>
                      <a:cubicBezTo>
                        <a:pt x="14903" y="16607"/>
                        <a:pt x="17544" y="16808"/>
                        <a:pt x="13195" y="18144"/>
                      </a:cubicBezTo>
                      <a:cubicBezTo>
                        <a:pt x="10715" y="18904"/>
                        <a:pt x="8185" y="18946"/>
                        <a:pt x="5759" y="19952"/>
                      </a:cubicBezTo>
                      <a:cubicBezTo>
                        <a:pt x="4906" y="20305"/>
                        <a:pt x="5145" y="21600"/>
                        <a:pt x="5892" y="21600"/>
                      </a:cubicBezTo>
                      <a:cubicBezTo>
                        <a:pt x="5985" y="21600"/>
                        <a:pt x="6087" y="21579"/>
                        <a:pt x="6195" y="21533"/>
                      </a:cubicBezTo>
                      <a:cubicBezTo>
                        <a:pt x="8228" y="20690"/>
                        <a:pt x="17668" y="20298"/>
                        <a:pt x="17866" y="16978"/>
                      </a:cubicBezTo>
                      <a:cubicBezTo>
                        <a:pt x="17938" y="15760"/>
                        <a:pt x="16796" y="15254"/>
                        <a:pt x="15471" y="15056"/>
                      </a:cubicBezTo>
                      <a:cubicBezTo>
                        <a:pt x="17630" y="14145"/>
                        <a:pt x="19830" y="13128"/>
                        <a:pt x="20478" y="10904"/>
                      </a:cubicBezTo>
                      <a:cubicBezTo>
                        <a:pt x="20628" y="10384"/>
                        <a:pt x="20209" y="9876"/>
                        <a:pt x="19687" y="9866"/>
                      </a:cubicBezTo>
                      <a:cubicBezTo>
                        <a:pt x="19598" y="9864"/>
                        <a:pt x="19510" y="9863"/>
                        <a:pt x="19423" y="9863"/>
                      </a:cubicBezTo>
                      <a:cubicBezTo>
                        <a:pt x="18616" y="9863"/>
                        <a:pt x="17841" y="9938"/>
                        <a:pt x="17078" y="10062"/>
                      </a:cubicBezTo>
                      <a:cubicBezTo>
                        <a:pt x="19234" y="8652"/>
                        <a:pt x="21204" y="6992"/>
                        <a:pt x="20779" y="5556"/>
                      </a:cubicBezTo>
                      <a:cubicBezTo>
                        <a:pt x="20544" y="4761"/>
                        <a:pt x="19922" y="4450"/>
                        <a:pt x="19083" y="4450"/>
                      </a:cubicBezTo>
                      <a:cubicBezTo>
                        <a:pt x="18343" y="4450"/>
                        <a:pt x="17431" y="4693"/>
                        <a:pt x="16468" y="5060"/>
                      </a:cubicBezTo>
                      <a:cubicBezTo>
                        <a:pt x="17134" y="4354"/>
                        <a:pt x="17720" y="3572"/>
                        <a:pt x="18170" y="2668"/>
                      </a:cubicBezTo>
                      <a:cubicBezTo>
                        <a:pt x="18474" y="2060"/>
                        <a:pt x="18046" y="1444"/>
                        <a:pt x="17428" y="1444"/>
                      </a:cubicBezTo>
                      <a:cubicBezTo>
                        <a:pt x="17369" y="1444"/>
                        <a:pt x="17308" y="1450"/>
                        <a:pt x="17246" y="1462"/>
                      </a:cubicBezTo>
                      <a:cubicBezTo>
                        <a:pt x="14063" y="2062"/>
                        <a:pt x="11571" y="4011"/>
                        <a:pt x="8759" y="5383"/>
                      </a:cubicBezTo>
                      <a:cubicBezTo>
                        <a:pt x="9685" y="3984"/>
                        <a:pt x="10558" y="2597"/>
                        <a:pt x="10579" y="824"/>
                      </a:cubicBezTo>
                      <a:cubicBezTo>
                        <a:pt x="10583" y="377"/>
                        <a:pt x="10192" y="0"/>
                        <a:pt x="97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" name="Google Shape;2106;p45"/>
                <p:cNvSpPr/>
                <p:nvPr/>
              </p:nvSpPr>
              <p:spPr>
                <a:xfrm>
                  <a:off x="1014601" y="719738"/>
                  <a:ext cx="267340" cy="381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8" h="21600" fill="norm" stroke="1" extrusionOk="0">
                      <a:moveTo>
                        <a:pt x="2206" y="0"/>
                      </a:moveTo>
                      <a:cubicBezTo>
                        <a:pt x="2045" y="0"/>
                        <a:pt x="1883" y="0"/>
                        <a:pt x="1721" y="0"/>
                      </a:cubicBezTo>
                      <a:cubicBezTo>
                        <a:pt x="1453" y="0"/>
                        <a:pt x="1263" y="153"/>
                        <a:pt x="1247" y="333"/>
                      </a:cubicBezTo>
                      <a:cubicBezTo>
                        <a:pt x="915" y="4068"/>
                        <a:pt x="6" y="7761"/>
                        <a:pt x="0" y="11511"/>
                      </a:cubicBezTo>
                      <a:cubicBezTo>
                        <a:pt x="0" y="11725"/>
                        <a:pt x="238" y="11833"/>
                        <a:pt x="475" y="11833"/>
                      </a:cubicBezTo>
                      <a:cubicBezTo>
                        <a:pt x="712" y="11833"/>
                        <a:pt x="949" y="11726"/>
                        <a:pt x="949" y="11511"/>
                      </a:cubicBezTo>
                      <a:lnTo>
                        <a:pt x="949" y="11510"/>
                      </a:lnTo>
                      <a:cubicBezTo>
                        <a:pt x="953" y="9625"/>
                        <a:pt x="1156" y="7762"/>
                        <a:pt x="1442" y="5888"/>
                      </a:cubicBezTo>
                      <a:cubicBezTo>
                        <a:pt x="1632" y="4649"/>
                        <a:pt x="1297" y="1280"/>
                        <a:pt x="3184" y="665"/>
                      </a:cubicBezTo>
                      <a:cubicBezTo>
                        <a:pt x="3673" y="505"/>
                        <a:pt x="4381" y="451"/>
                        <a:pt x="5175" y="451"/>
                      </a:cubicBezTo>
                      <a:cubicBezTo>
                        <a:pt x="6845" y="451"/>
                        <a:pt x="8891" y="692"/>
                        <a:pt x="10048" y="701"/>
                      </a:cubicBezTo>
                      <a:cubicBezTo>
                        <a:pt x="11977" y="717"/>
                        <a:pt x="13906" y="734"/>
                        <a:pt x="15836" y="734"/>
                      </a:cubicBezTo>
                      <a:cubicBezTo>
                        <a:pt x="15944" y="734"/>
                        <a:pt x="16053" y="734"/>
                        <a:pt x="16161" y="734"/>
                      </a:cubicBezTo>
                      <a:cubicBezTo>
                        <a:pt x="16686" y="733"/>
                        <a:pt x="17889" y="628"/>
                        <a:pt x="18808" y="628"/>
                      </a:cubicBezTo>
                      <a:cubicBezTo>
                        <a:pt x="19219" y="628"/>
                        <a:pt x="19574" y="649"/>
                        <a:pt x="19784" y="710"/>
                      </a:cubicBezTo>
                      <a:cubicBezTo>
                        <a:pt x="20759" y="995"/>
                        <a:pt x="20255" y="587"/>
                        <a:pt x="20499" y="1366"/>
                      </a:cubicBezTo>
                      <a:cubicBezTo>
                        <a:pt x="20746" y="2157"/>
                        <a:pt x="20266" y="3375"/>
                        <a:pt x="20180" y="4188"/>
                      </a:cubicBezTo>
                      <a:cubicBezTo>
                        <a:pt x="19932" y="6525"/>
                        <a:pt x="19700" y="8863"/>
                        <a:pt x="19490" y="11202"/>
                      </a:cubicBezTo>
                      <a:cubicBezTo>
                        <a:pt x="19287" y="13390"/>
                        <a:pt x="19095" y="15579"/>
                        <a:pt x="18913" y="17769"/>
                      </a:cubicBezTo>
                      <a:cubicBezTo>
                        <a:pt x="18856" y="18469"/>
                        <a:pt x="18793" y="19170"/>
                        <a:pt x="18747" y="19871"/>
                      </a:cubicBezTo>
                      <a:cubicBezTo>
                        <a:pt x="18685" y="20828"/>
                        <a:pt x="18886" y="20601"/>
                        <a:pt x="18169" y="20781"/>
                      </a:cubicBezTo>
                      <a:cubicBezTo>
                        <a:pt x="17268" y="21007"/>
                        <a:pt x="16138" y="21081"/>
                        <a:pt x="14938" y="21081"/>
                      </a:cubicBezTo>
                      <a:cubicBezTo>
                        <a:pt x="12811" y="21081"/>
                        <a:pt x="10467" y="20849"/>
                        <a:pt x="8789" y="20825"/>
                      </a:cubicBezTo>
                      <a:cubicBezTo>
                        <a:pt x="6922" y="20799"/>
                        <a:pt x="5054" y="20759"/>
                        <a:pt x="3190" y="20685"/>
                      </a:cubicBezTo>
                      <a:cubicBezTo>
                        <a:pt x="480" y="20575"/>
                        <a:pt x="1139" y="19637"/>
                        <a:pt x="1066" y="17901"/>
                      </a:cubicBezTo>
                      <a:cubicBezTo>
                        <a:pt x="1056" y="17687"/>
                        <a:pt x="814" y="17580"/>
                        <a:pt x="576" y="17580"/>
                      </a:cubicBezTo>
                      <a:cubicBezTo>
                        <a:pt x="339" y="17580"/>
                        <a:pt x="107" y="17687"/>
                        <a:pt x="116" y="17901"/>
                      </a:cubicBezTo>
                      <a:cubicBezTo>
                        <a:pt x="158" y="18898"/>
                        <a:pt x="158" y="19890"/>
                        <a:pt x="122" y="20887"/>
                      </a:cubicBezTo>
                      <a:cubicBezTo>
                        <a:pt x="116" y="21079"/>
                        <a:pt x="346" y="21206"/>
                        <a:pt x="597" y="21221"/>
                      </a:cubicBezTo>
                      <a:cubicBezTo>
                        <a:pt x="4360" y="21443"/>
                        <a:pt x="8220" y="21600"/>
                        <a:pt x="12058" y="21600"/>
                      </a:cubicBezTo>
                      <a:cubicBezTo>
                        <a:pt x="14439" y="21600"/>
                        <a:pt x="16811" y="21540"/>
                        <a:pt x="19147" y="21397"/>
                      </a:cubicBezTo>
                      <a:cubicBezTo>
                        <a:pt x="19409" y="21381"/>
                        <a:pt x="19612" y="21257"/>
                        <a:pt x="19621" y="21064"/>
                      </a:cubicBezTo>
                      <a:cubicBezTo>
                        <a:pt x="19936" y="14167"/>
                        <a:pt x="20667" y="7230"/>
                        <a:pt x="21577" y="359"/>
                      </a:cubicBezTo>
                      <a:cubicBezTo>
                        <a:pt x="21600" y="184"/>
                        <a:pt x="21347" y="26"/>
                        <a:pt x="21110" y="26"/>
                      </a:cubicBezTo>
                      <a:cubicBezTo>
                        <a:pt x="21108" y="26"/>
                        <a:pt x="21105" y="26"/>
                        <a:pt x="21103" y="26"/>
                      </a:cubicBezTo>
                      <a:cubicBezTo>
                        <a:pt x="19345" y="50"/>
                        <a:pt x="17588" y="59"/>
                        <a:pt x="15831" y="59"/>
                      </a:cubicBezTo>
                      <a:cubicBezTo>
                        <a:pt x="11290" y="59"/>
                        <a:pt x="6749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" name="Google Shape;2107;p45"/>
                <p:cNvSpPr/>
                <p:nvPr/>
              </p:nvSpPr>
              <p:spPr>
                <a:xfrm>
                  <a:off x="1180185" y="564135"/>
                  <a:ext cx="101715" cy="166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1" h="21600" fill="norm" stroke="1" extrusionOk="0">
                      <a:moveTo>
                        <a:pt x="2280" y="0"/>
                      </a:moveTo>
                      <a:cubicBezTo>
                        <a:pt x="1736" y="0"/>
                        <a:pt x="1164" y="238"/>
                        <a:pt x="1030" y="569"/>
                      </a:cubicBezTo>
                      <a:cubicBezTo>
                        <a:pt x="-230" y="3678"/>
                        <a:pt x="-142" y="6686"/>
                        <a:pt x="287" y="9871"/>
                      </a:cubicBezTo>
                      <a:cubicBezTo>
                        <a:pt x="778" y="13522"/>
                        <a:pt x="108" y="17089"/>
                        <a:pt x="454" y="20723"/>
                      </a:cubicBezTo>
                      <a:cubicBezTo>
                        <a:pt x="500" y="21212"/>
                        <a:pt x="1133" y="21458"/>
                        <a:pt x="1740" y="21458"/>
                      </a:cubicBezTo>
                      <a:cubicBezTo>
                        <a:pt x="2348" y="21458"/>
                        <a:pt x="2931" y="21213"/>
                        <a:pt x="2885" y="20723"/>
                      </a:cubicBezTo>
                      <a:cubicBezTo>
                        <a:pt x="2582" y="17555"/>
                        <a:pt x="3358" y="14445"/>
                        <a:pt x="2917" y="11268"/>
                      </a:cubicBezTo>
                      <a:cubicBezTo>
                        <a:pt x="2508" y="8307"/>
                        <a:pt x="2113" y="5477"/>
                        <a:pt x="2847" y="2579"/>
                      </a:cubicBezTo>
                      <a:cubicBezTo>
                        <a:pt x="9407" y="8312"/>
                        <a:pt x="13611" y="14979"/>
                        <a:pt x="18773" y="21216"/>
                      </a:cubicBezTo>
                      <a:cubicBezTo>
                        <a:pt x="18996" y="21488"/>
                        <a:pt x="19354" y="21600"/>
                        <a:pt x="19717" y="21600"/>
                      </a:cubicBezTo>
                      <a:cubicBezTo>
                        <a:pt x="20526" y="21600"/>
                        <a:pt x="21370" y="21048"/>
                        <a:pt x="20872" y="20446"/>
                      </a:cubicBezTo>
                      <a:lnTo>
                        <a:pt x="20872" y="20448"/>
                      </a:lnTo>
                      <a:cubicBezTo>
                        <a:pt x="15215" y="13612"/>
                        <a:pt x="10650" y="6353"/>
                        <a:pt x="3060" y="233"/>
                      </a:cubicBezTo>
                      <a:cubicBezTo>
                        <a:pt x="2858" y="70"/>
                        <a:pt x="2573" y="0"/>
                        <a:pt x="22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" name="Google Shape;2108;p45"/>
                <p:cNvSpPr/>
                <p:nvPr/>
              </p:nvSpPr>
              <p:spPr>
                <a:xfrm>
                  <a:off x="719012" y="853759"/>
                  <a:ext cx="46649" cy="1254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2704" y="0"/>
                      </a:moveTo>
                      <a:cubicBezTo>
                        <a:pt x="1152" y="0"/>
                        <a:pt x="-436" y="495"/>
                        <a:pt x="109" y="1253"/>
                      </a:cubicBezTo>
                      <a:cubicBezTo>
                        <a:pt x="2899" y="5135"/>
                        <a:pt x="7851" y="8775"/>
                        <a:pt x="10278" y="12684"/>
                      </a:cubicBezTo>
                      <a:cubicBezTo>
                        <a:pt x="12029" y="15499"/>
                        <a:pt x="12737" y="18402"/>
                        <a:pt x="15774" y="21072"/>
                      </a:cubicBezTo>
                      <a:cubicBezTo>
                        <a:pt x="16198" y="21445"/>
                        <a:pt x="16930" y="21600"/>
                        <a:pt x="17689" y="21600"/>
                      </a:cubicBezTo>
                      <a:cubicBezTo>
                        <a:pt x="19352" y="21600"/>
                        <a:pt x="21164" y="20860"/>
                        <a:pt x="20237" y="20049"/>
                      </a:cubicBezTo>
                      <a:cubicBezTo>
                        <a:pt x="17042" y="17238"/>
                        <a:pt x="16846" y="14082"/>
                        <a:pt x="14680" y="11153"/>
                      </a:cubicBezTo>
                      <a:cubicBezTo>
                        <a:pt x="12062" y="7604"/>
                        <a:pt x="7660" y="4285"/>
                        <a:pt x="5089" y="714"/>
                      </a:cubicBezTo>
                      <a:cubicBezTo>
                        <a:pt x="4730" y="216"/>
                        <a:pt x="3724" y="0"/>
                        <a:pt x="27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" name="Google Shape;2109;p45"/>
                <p:cNvSpPr/>
                <p:nvPr/>
              </p:nvSpPr>
              <p:spPr>
                <a:xfrm>
                  <a:off x="702915" y="687688"/>
                  <a:ext cx="192688" cy="2152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70" y="0"/>
                      </a:moveTo>
                      <a:cubicBezTo>
                        <a:pt x="177" y="0"/>
                        <a:pt x="-263" y="592"/>
                        <a:pt x="189" y="1010"/>
                      </a:cubicBezTo>
                      <a:lnTo>
                        <a:pt x="188" y="1010"/>
                      </a:lnTo>
                      <a:cubicBezTo>
                        <a:pt x="7162" y="7459"/>
                        <a:pt x="13947" y="14058"/>
                        <a:pt x="19875" y="21347"/>
                      </a:cubicBezTo>
                      <a:cubicBezTo>
                        <a:pt x="20019" y="21526"/>
                        <a:pt x="20219" y="21600"/>
                        <a:pt x="20417" y="21600"/>
                      </a:cubicBezTo>
                      <a:cubicBezTo>
                        <a:pt x="20885" y="21600"/>
                        <a:pt x="21337" y="21181"/>
                        <a:pt x="20988" y="20751"/>
                      </a:cubicBezTo>
                      <a:cubicBezTo>
                        <a:pt x="14993" y="13382"/>
                        <a:pt x="8152" y="6698"/>
                        <a:pt x="1100" y="176"/>
                      </a:cubicBezTo>
                      <a:cubicBezTo>
                        <a:pt x="966" y="52"/>
                        <a:pt x="815" y="0"/>
                        <a:pt x="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" name="Google Shape;2110;p45"/>
                <p:cNvSpPr/>
                <p:nvPr/>
              </p:nvSpPr>
              <p:spPr>
                <a:xfrm>
                  <a:off x="883608" y="781037"/>
                  <a:ext cx="150718" cy="119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90" h="21600" fill="norm" stroke="1" extrusionOk="0">
                      <a:moveTo>
                        <a:pt x="20066" y="0"/>
                      </a:moveTo>
                      <a:cubicBezTo>
                        <a:pt x="19938" y="0"/>
                        <a:pt x="19803" y="44"/>
                        <a:pt x="19666" y="144"/>
                      </a:cubicBezTo>
                      <a:cubicBezTo>
                        <a:pt x="16068" y="2756"/>
                        <a:pt x="13170" y="6727"/>
                        <a:pt x="9789" y="9769"/>
                      </a:cubicBezTo>
                      <a:cubicBezTo>
                        <a:pt x="6397" y="12826"/>
                        <a:pt x="3123" y="15915"/>
                        <a:pt x="234" y="19778"/>
                      </a:cubicBezTo>
                      <a:cubicBezTo>
                        <a:pt x="-330" y="20532"/>
                        <a:pt x="224" y="21600"/>
                        <a:pt x="845" y="21600"/>
                      </a:cubicBezTo>
                      <a:cubicBezTo>
                        <a:pt x="1028" y="21600"/>
                        <a:pt x="1218" y="21506"/>
                        <a:pt x="1387" y="21282"/>
                      </a:cubicBezTo>
                      <a:lnTo>
                        <a:pt x="1388" y="21282"/>
                      </a:lnTo>
                      <a:cubicBezTo>
                        <a:pt x="4480" y="17144"/>
                        <a:pt x="8061" y="13951"/>
                        <a:pt x="11674" y="10651"/>
                      </a:cubicBezTo>
                      <a:cubicBezTo>
                        <a:pt x="14693" y="7897"/>
                        <a:pt x="17261" y="4325"/>
                        <a:pt x="20489" y="1981"/>
                      </a:cubicBezTo>
                      <a:cubicBezTo>
                        <a:pt x="21270" y="1416"/>
                        <a:pt x="20792" y="0"/>
                        <a:pt x="200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" name="Google Shape;2111;p45"/>
                <p:cNvSpPr/>
                <p:nvPr/>
              </p:nvSpPr>
              <p:spPr>
                <a:xfrm>
                  <a:off x="375152" y="1300163"/>
                  <a:ext cx="606635" cy="3288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5" h="21600" fill="norm" stroke="1" extrusionOk="0">
                      <a:moveTo>
                        <a:pt x="256" y="0"/>
                      </a:moveTo>
                      <a:cubicBezTo>
                        <a:pt x="152" y="0"/>
                        <a:pt x="47" y="125"/>
                        <a:pt x="43" y="373"/>
                      </a:cubicBezTo>
                      <a:lnTo>
                        <a:pt x="43" y="374"/>
                      </a:lnTo>
                      <a:cubicBezTo>
                        <a:pt x="-21" y="5104"/>
                        <a:pt x="-195" y="10629"/>
                        <a:pt x="1169" y="14850"/>
                      </a:cubicBezTo>
                      <a:cubicBezTo>
                        <a:pt x="2344" y="18485"/>
                        <a:pt x="4577" y="20495"/>
                        <a:pt x="6745" y="21243"/>
                      </a:cubicBezTo>
                      <a:cubicBezTo>
                        <a:pt x="7447" y="21486"/>
                        <a:pt x="8141" y="21600"/>
                        <a:pt x="8824" y="21600"/>
                      </a:cubicBezTo>
                      <a:cubicBezTo>
                        <a:pt x="13525" y="21600"/>
                        <a:pt x="17771" y="16241"/>
                        <a:pt x="21247" y="10613"/>
                      </a:cubicBezTo>
                      <a:cubicBezTo>
                        <a:pt x="21405" y="10358"/>
                        <a:pt x="21259" y="9968"/>
                        <a:pt x="21092" y="9968"/>
                      </a:cubicBezTo>
                      <a:cubicBezTo>
                        <a:pt x="21046" y="9968"/>
                        <a:pt x="20998" y="9998"/>
                        <a:pt x="20955" y="10067"/>
                      </a:cubicBezTo>
                      <a:cubicBezTo>
                        <a:pt x="17569" y="15549"/>
                        <a:pt x="13461" y="20823"/>
                        <a:pt x="8849" y="20823"/>
                      </a:cubicBezTo>
                      <a:cubicBezTo>
                        <a:pt x="8398" y="20823"/>
                        <a:pt x="7943" y="20773"/>
                        <a:pt x="7482" y="20667"/>
                      </a:cubicBezTo>
                      <a:cubicBezTo>
                        <a:pt x="5199" y="20144"/>
                        <a:pt x="2770" y="18275"/>
                        <a:pt x="1526" y="14460"/>
                      </a:cubicBezTo>
                      <a:cubicBezTo>
                        <a:pt x="193" y="10369"/>
                        <a:pt x="394" y="4976"/>
                        <a:pt x="457" y="373"/>
                      </a:cubicBezTo>
                      <a:cubicBezTo>
                        <a:pt x="460" y="125"/>
                        <a:pt x="359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112;p45"/>
                <p:cNvSpPr/>
                <p:nvPr/>
              </p:nvSpPr>
              <p:spPr>
                <a:xfrm>
                  <a:off x="594078" y="1168008"/>
                  <a:ext cx="624145" cy="762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2431" y="0"/>
                      </a:moveTo>
                      <a:cubicBezTo>
                        <a:pt x="10899" y="0"/>
                        <a:pt x="9399" y="114"/>
                        <a:pt x="8119" y="215"/>
                      </a:cubicBezTo>
                      <a:cubicBezTo>
                        <a:pt x="7871" y="234"/>
                        <a:pt x="7862" y="549"/>
                        <a:pt x="8097" y="549"/>
                      </a:cubicBezTo>
                      <a:cubicBezTo>
                        <a:pt x="8104" y="549"/>
                        <a:pt x="8111" y="549"/>
                        <a:pt x="8119" y="548"/>
                      </a:cubicBezTo>
                      <a:cubicBezTo>
                        <a:pt x="9082" y="472"/>
                        <a:pt x="10443" y="383"/>
                        <a:pt x="11919" y="383"/>
                      </a:cubicBezTo>
                      <a:cubicBezTo>
                        <a:pt x="16100" y="383"/>
                        <a:pt x="21211" y="1095"/>
                        <a:pt x="20877" y="4828"/>
                      </a:cubicBezTo>
                      <a:cubicBezTo>
                        <a:pt x="20833" y="5321"/>
                        <a:pt x="20675" y="5799"/>
                        <a:pt x="20434" y="6249"/>
                      </a:cubicBezTo>
                      <a:cubicBezTo>
                        <a:pt x="19488" y="8020"/>
                        <a:pt x="18030" y="9720"/>
                        <a:pt x="16636" y="11264"/>
                      </a:cubicBezTo>
                      <a:cubicBezTo>
                        <a:pt x="13601" y="14623"/>
                        <a:pt x="9940" y="17387"/>
                        <a:pt x="6338" y="20296"/>
                      </a:cubicBezTo>
                      <a:cubicBezTo>
                        <a:pt x="5892" y="20655"/>
                        <a:pt x="5637" y="21066"/>
                        <a:pt x="4991" y="21094"/>
                      </a:cubicBezTo>
                      <a:cubicBezTo>
                        <a:pt x="4966" y="21096"/>
                        <a:pt x="4941" y="21096"/>
                        <a:pt x="4918" y="21096"/>
                      </a:cubicBezTo>
                      <a:cubicBezTo>
                        <a:pt x="4291" y="21096"/>
                        <a:pt x="4129" y="20716"/>
                        <a:pt x="3764" y="20301"/>
                      </a:cubicBezTo>
                      <a:cubicBezTo>
                        <a:pt x="3153" y="19604"/>
                        <a:pt x="2548" y="18919"/>
                        <a:pt x="1870" y="18265"/>
                      </a:cubicBezTo>
                      <a:cubicBezTo>
                        <a:pt x="1444" y="17854"/>
                        <a:pt x="816" y="17404"/>
                        <a:pt x="626" y="16863"/>
                      </a:cubicBezTo>
                      <a:cubicBezTo>
                        <a:pt x="338" y="16042"/>
                        <a:pt x="1053" y="15587"/>
                        <a:pt x="1738" y="15061"/>
                      </a:cubicBezTo>
                      <a:cubicBezTo>
                        <a:pt x="2958" y="14125"/>
                        <a:pt x="4171" y="13194"/>
                        <a:pt x="5498" y="12362"/>
                      </a:cubicBezTo>
                      <a:cubicBezTo>
                        <a:pt x="5666" y="12257"/>
                        <a:pt x="5560" y="12042"/>
                        <a:pt x="5402" y="12042"/>
                      </a:cubicBezTo>
                      <a:cubicBezTo>
                        <a:pt x="5368" y="12042"/>
                        <a:pt x="5332" y="12052"/>
                        <a:pt x="5296" y="12075"/>
                      </a:cubicBezTo>
                      <a:lnTo>
                        <a:pt x="5296" y="12075"/>
                      </a:lnTo>
                      <a:cubicBezTo>
                        <a:pt x="4178" y="12776"/>
                        <a:pt x="3133" y="13539"/>
                        <a:pt x="2103" y="14327"/>
                      </a:cubicBezTo>
                      <a:cubicBezTo>
                        <a:pt x="1478" y="14805"/>
                        <a:pt x="95" y="15478"/>
                        <a:pt x="5" y="16271"/>
                      </a:cubicBezTo>
                      <a:cubicBezTo>
                        <a:pt x="-59" y="16836"/>
                        <a:pt x="563" y="17501"/>
                        <a:pt x="948" y="17906"/>
                      </a:cubicBezTo>
                      <a:cubicBezTo>
                        <a:pt x="1818" y="18822"/>
                        <a:pt x="2738" y="19686"/>
                        <a:pt x="3564" y="20636"/>
                      </a:cubicBezTo>
                      <a:cubicBezTo>
                        <a:pt x="4104" y="21256"/>
                        <a:pt x="4469" y="21600"/>
                        <a:pt x="4899" y="21600"/>
                      </a:cubicBezTo>
                      <a:cubicBezTo>
                        <a:pt x="5229" y="21600"/>
                        <a:pt x="5596" y="21399"/>
                        <a:pt x="6108" y="20965"/>
                      </a:cubicBezTo>
                      <a:cubicBezTo>
                        <a:pt x="8250" y="19156"/>
                        <a:pt x="10575" y="17524"/>
                        <a:pt x="12662" y="15661"/>
                      </a:cubicBezTo>
                      <a:cubicBezTo>
                        <a:pt x="14687" y="13854"/>
                        <a:pt x="16646" y="11961"/>
                        <a:pt x="18299" y="9904"/>
                      </a:cubicBezTo>
                      <a:cubicBezTo>
                        <a:pt x="19324" y="8629"/>
                        <a:pt x="20589" y="7220"/>
                        <a:pt x="21093" y="5718"/>
                      </a:cubicBezTo>
                      <a:cubicBezTo>
                        <a:pt x="21541" y="4382"/>
                        <a:pt x="21208" y="2944"/>
                        <a:pt x="20017" y="1942"/>
                      </a:cubicBezTo>
                      <a:cubicBezTo>
                        <a:pt x="18162" y="385"/>
                        <a:pt x="15244" y="0"/>
                        <a:pt x="124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" name="Google Shape;2113;p45"/>
                <p:cNvSpPr/>
                <p:nvPr/>
              </p:nvSpPr>
              <p:spPr>
                <a:xfrm>
                  <a:off x="831130" y="1466838"/>
                  <a:ext cx="330174" cy="435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20987" y="0"/>
                      </a:moveTo>
                      <a:cubicBezTo>
                        <a:pt x="20837" y="0"/>
                        <a:pt x="20689" y="63"/>
                        <a:pt x="20638" y="207"/>
                      </a:cubicBezTo>
                      <a:cubicBezTo>
                        <a:pt x="19695" y="2872"/>
                        <a:pt x="19265" y="5607"/>
                        <a:pt x="18553" y="8309"/>
                      </a:cubicBezTo>
                      <a:cubicBezTo>
                        <a:pt x="17884" y="10856"/>
                        <a:pt x="16818" y="13320"/>
                        <a:pt x="15839" y="15804"/>
                      </a:cubicBezTo>
                      <a:cubicBezTo>
                        <a:pt x="15431" y="16838"/>
                        <a:pt x="15080" y="17888"/>
                        <a:pt x="14656" y="18918"/>
                      </a:cubicBezTo>
                      <a:cubicBezTo>
                        <a:pt x="14083" y="20309"/>
                        <a:pt x="13612" y="20899"/>
                        <a:pt x="12223" y="20899"/>
                      </a:cubicBezTo>
                      <a:cubicBezTo>
                        <a:pt x="11890" y="20899"/>
                        <a:pt x="11504" y="20865"/>
                        <a:pt x="11052" y="20800"/>
                      </a:cubicBezTo>
                      <a:cubicBezTo>
                        <a:pt x="7416" y="20280"/>
                        <a:pt x="3914" y="19455"/>
                        <a:pt x="460" y="18449"/>
                      </a:cubicBezTo>
                      <a:cubicBezTo>
                        <a:pt x="412" y="18436"/>
                        <a:pt x="367" y="18429"/>
                        <a:pt x="325" y="18429"/>
                      </a:cubicBezTo>
                      <a:cubicBezTo>
                        <a:pt x="-33" y="18429"/>
                        <a:pt x="-150" y="18893"/>
                        <a:pt x="257" y="19012"/>
                      </a:cubicBezTo>
                      <a:lnTo>
                        <a:pt x="257" y="19012"/>
                      </a:lnTo>
                      <a:cubicBezTo>
                        <a:pt x="3756" y="20030"/>
                        <a:pt x="8382" y="21600"/>
                        <a:pt x="12240" y="21600"/>
                      </a:cubicBezTo>
                      <a:cubicBezTo>
                        <a:pt x="12358" y="21600"/>
                        <a:pt x="12476" y="21598"/>
                        <a:pt x="12593" y="21595"/>
                      </a:cubicBezTo>
                      <a:cubicBezTo>
                        <a:pt x="14358" y="21550"/>
                        <a:pt x="14721" y="20740"/>
                        <a:pt x="15273" y="19381"/>
                      </a:cubicBezTo>
                      <a:cubicBezTo>
                        <a:pt x="16466" y="16443"/>
                        <a:pt x="17682" y="13475"/>
                        <a:pt x="18683" y="10497"/>
                      </a:cubicBezTo>
                      <a:cubicBezTo>
                        <a:pt x="19805" y="7152"/>
                        <a:pt x="20193" y="3697"/>
                        <a:pt x="21373" y="361"/>
                      </a:cubicBezTo>
                      <a:cubicBezTo>
                        <a:pt x="21450" y="143"/>
                        <a:pt x="21215" y="0"/>
                        <a:pt x="209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" name="Google Shape;2114;p45"/>
                <p:cNvSpPr/>
                <p:nvPr/>
              </p:nvSpPr>
              <p:spPr>
                <a:xfrm>
                  <a:off x="453355" y="1780292"/>
                  <a:ext cx="234422" cy="3031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13741" y="0"/>
                      </a:moveTo>
                      <a:cubicBezTo>
                        <a:pt x="13660" y="0"/>
                        <a:pt x="13573" y="20"/>
                        <a:pt x="13484" y="64"/>
                      </a:cubicBezTo>
                      <a:cubicBezTo>
                        <a:pt x="10990" y="1323"/>
                        <a:pt x="8895" y="3349"/>
                        <a:pt x="6661" y="4918"/>
                      </a:cubicBezTo>
                      <a:cubicBezTo>
                        <a:pt x="4523" y="6419"/>
                        <a:pt x="1590" y="8084"/>
                        <a:pt x="507" y="10321"/>
                      </a:cubicBezTo>
                      <a:cubicBezTo>
                        <a:pt x="-1173" y="13783"/>
                        <a:pt x="1588" y="17688"/>
                        <a:pt x="4857" y="19804"/>
                      </a:cubicBezTo>
                      <a:cubicBezTo>
                        <a:pt x="5747" y="20380"/>
                        <a:pt x="8189" y="21600"/>
                        <a:pt x="9857" y="21600"/>
                      </a:cubicBezTo>
                      <a:cubicBezTo>
                        <a:pt x="10766" y="21600"/>
                        <a:pt x="11446" y="21239"/>
                        <a:pt x="11523" y="20217"/>
                      </a:cubicBezTo>
                      <a:cubicBezTo>
                        <a:pt x="11662" y="18374"/>
                        <a:pt x="8825" y="17332"/>
                        <a:pt x="8441" y="15814"/>
                      </a:cubicBezTo>
                      <a:cubicBezTo>
                        <a:pt x="8045" y="14247"/>
                        <a:pt x="11620" y="12317"/>
                        <a:pt x="12826" y="11480"/>
                      </a:cubicBezTo>
                      <a:cubicBezTo>
                        <a:pt x="15127" y="9882"/>
                        <a:pt x="17522" y="8388"/>
                        <a:pt x="19986" y="6966"/>
                      </a:cubicBezTo>
                      <a:cubicBezTo>
                        <a:pt x="20427" y="6711"/>
                        <a:pt x="20154" y="6167"/>
                        <a:pt x="19740" y="6167"/>
                      </a:cubicBezTo>
                      <a:cubicBezTo>
                        <a:pt x="19655" y="6167"/>
                        <a:pt x="19566" y="6190"/>
                        <a:pt x="19474" y="6242"/>
                      </a:cubicBezTo>
                      <a:cubicBezTo>
                        <a:pt x="17356" y="7464"/>
                        <a:pt x="15290" y="8732"/>
                        <a:pt x="13288" y="10080"/>
                      </a:cubicBezTo>
                      <a:cubicBezTo>
                        <a:pt x="11578" y="11231"/>
                        <a:pt x="8826" y="12617"/>
                        <a:pt x="7732" y="14227"/>
                      </a:cubicBezTo>
                      <a:cubicBezTo>
                        <a:pt x="7346" y="14795"/>
                        <a:pt x="7215" y="15069"/>
                        <a:pt x="7274" y="15709"/>
                      </a:cubicBezTo>
                      <a:cubicBezTo>
                        <a:pt x="7394" y="17015"/>
                        <a:pt x="10244" y="17956"/>
                        <a:pt x="10093" y="19286"/>
                      </a:cubicBezTo>
                      <a:cubicBezTo>
                        <a:pt x="10777" y="20031"/>
                        <a:pt x="10305" y="20456"/>
                        <a:pt x="8677" y="20561"/>
                      </a:cubicBezTo>
                      <a:lnTo>
                        <a:pt x="7039" y="19996"/>
                      </a:lnTo>
                      <a:cubicBezTo>
                        <a:pt x="5879" y="19489"/>
                        <a:pt x="4846" y="18778"/>
                        <a:pt x="3959" y="17981"/>
                      </a:cubicBezTo>
                      <a:cubicBezTo>
                        <a:pt x="1947" y="16170"/>
                        <a:pt x="300" y="13395"/>
                        <a:pt x="1302" y="10905"/>
                      </a:cubicBezTo>
                      <a:cubicBezTo>
                        <a:pt x="2227" y="8606"/>
                        <a:pt x="5759" y="6630"/>
                        <a:pt x="7911" y="5136"/>
                      </a:cubicBezTo>
                      <a:cubicBezTo>
                        <a:pt x="9900" y="3755"/>
                        <a:pt x="11795" y="1900"/>
                        <a:pt x="13996" y="788"/>
                      </a:cubicBezTo>
                      <a:cubicBezTo>
                        <a:pt x="14465" y="552"/>
                        <a:pt x="14177" y="0"/>
                        <a:pt x="137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" name="Google Shape;2115;p45"/>
                <p:cNvSpPr/>
                <p:nvPr/>
              </p:nvSpPr>
              <p:spPr>
                <a:xfrm>
                  <a:off x="421100" y="1826404"/>
                  <a:ext cx="222551" cy="3073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68" h="21600" fill="norm" stroke="1" extrusionOk="0">
                      <a:moveTo>
                        <a:pt x="8505" y="0"/>
                      </a:moveTo>
                      <a:cubicBezTo>
                        <a:pt x="4349" y="2992"/>
                        <a:pt x="-2356" y="7265"/>
                        <a:pt x="833" y="12482"/>
                      </a:cubicBezTo>
                      <a:cubicBezTo>
                        <a:pt x="2579" y="15306"/>
                        <a:pt x="9571" y="21600"/>
                        <a:pt x="14471" y="21600"/>
                      </a:cubicBezTo>
                      <a:cubicBezTo>
                        <a:pt x="15002" y="21600"/>
                        <a:pt x="15509" y="21525"/>
                        <a:pt x="15982" y="21365"/>
                      </a:cubicBezTo>
                      <a:cubicBezTo>
                        <a:pt x="19244" y="20204"/>
                        <a:pt x="18963" y="17626"/>
                        <a:pt x="14412" y="14024"/>
                      </a:cubicBezTo>
                      <a:cubicBezTo>
                        <a:pt x="12969" y="12882"/>
                        <a:pt x="12544" y="12541"/>
                        <a:pt x="13782" y="11129"/>
                      </a:cubicBezTo>
                      <a:cubicBezTo>
                        <a:pt x="14525" y="10322"/>
                        <a:pt x="17067" y="9248"/>
                        <a:pt x="16976" y="8320"/>
                      </a:cubicBezTo>
                      <a:cubicBezTo>
                        <a:pt x="16870" y="7906"/>
                        <a:pt x="12815" y="3698"/>
                        <a:pt x="11648" y="2746"/>
                      </a:cubicBezTo>
                      <a:cubicBezTo>
                        <a:pt x="10831" y="2111"/>
                        <a:pt x="9200" y="735"/>
                        <a:pt x="85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" name="Google Shape;2116;p45"/>
                <p:cNvSpPr/>
                <p:nvPr/>
              </p:nvSpPr>
              <p:spPr>
                <a:xfrm>
                  <a:off x="816928" y="1851126"/>
                  <a:ext cx="189961" cy="2880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5" h="21600" fill="norm" stroke="1" extrusionOk="0">
                      <a:moveTo>
                        <a:pt x="4856" y="0"/>
                      </a:moveTo>
                      <a:cubicBezTo>
                        <a:pt x="4680" y="0"/>
                        <a:pt x="4511" y="68"/>
                        <a:pt x="4413" y="231"/>
                      </a:cubicBezTo>
                      <a:cubicBezTo>
                        <a:pt x="2923" y="2745"/>
                        <a:pt x="2483" y="5743"/>
                        <a:pt x="1562" y="8409"/>
                      </a:cubicBezTo>
                      <a:cubicBezTo>
                        <a:pt x="792" y="10635"/>
                        <a:pt x="-564" y="13404"/>
                        <a:pt x="253" y="15738"/>
                      </a:cubicBezTo>
                      <a:cubicBezTo>
                        <a:pt x="1546" y="19433"/>
                        <a:pt x="7341" y="21378"/>
                        <a:pt x="12104" y="21587"/>
                      </a:cubicBezTo>
                      <a:cubicBezTo>
                        <a:pt x="12296" y="21595"/>
                        <a:pt x="12517" y="21600"/>
                        <a:pt x="12762" y="21600"/>
                      </a:cubicBezTo>
                      <a:cubicBezTo>
                        <a:pt x="15495" y="21600"/>
                        <a:pt x="21036" y="21019"/>
                        <a:pt x="18910" y="18547"/>
                      </a:cubicBezTo>
                      <a:cubicBezTo>
                        <a:pt x="17303" y="16677"/>
                        <a:pt x="13489" y="17495"/>
                        <a:pt x="12370" y="15416"/>
                      </a:cubicBezTo>
                      <a:cubicBezTo>
                        <a:pt x="11358" y="13540"/>
                        <a:pt x="12865" y="11093"/>
                        <a:pt x="13596" y="9201"/>
                      </a:cubicBezTo>
                      <a:cubicBezTo>
                        <a:pt x="14418" y="7077"/>
                        <a:pt x="15364" y="4986"/>
                        <a:pt x="16394" y="2912"/>
                      </a:cubicBezTo>
                      <a:cubicBezTo>
                        <a:pt x="16555" y="2590"/>
                        <a:pt x="16195" y="2377"/>
                        <a:pt x="15827" y="2377"/>
                      </a:cubicBezTo>
                      <a:cubicBezTo>
                        <a:pt x="15587" y="2377"/>
                        <a:pt x="15342" y="2469"/>
                        <a:pt x="15238" y="2678"/>
                      </a:cubicBezTo>
                      <a:cubicBezTo>
                        <a:pt x="13894" y="5378"/>
                        <a:pt x="12717" y="8109"/>
                        <a:pt x="11731" y="10893"/>
                      </a:cubicBezTo>
                      <a:cubicBezTo>
                        <a:pt x="11263" y="12211"/>
                        <a:pt x="9932" y="14374"/>
                        <a:pt x="10477" y="15817"/>
                      </a:cubicBezTo>
                      <a:cubicBezTo>
                        <a:pt x="11366" y="18170"/>
                        <a:pt x="15771" y="16828"/>
                        <a:pt x="17164" y="18617"/>
                      </a:cubicBezTo>
                      <a:cubicBezTo>
                        <a:pt x="18457" y="20279"/>
                        <a:pt x="15857" y="20672"/>
                        <a:pt x="13319" y="20672"/>
                      </a:cubicBezTo>
                      <a:cubicBezTo>
                        <a:pt x="11664" y="20672"/>
                        <a:pt x="10033" y="20505"/>
                        <a:pt x="9528" y="20413"/>
                      </a:cubicBezTo>
                      <a:cubicBezTo>
                        <a:pt x="6679" y="19896"/>
                        <a:pt x="3567" y="18719"/>
                        <a:pt x="2108" y="16758"/>
                      </a:cubicBezTo>
                      <a:cubicBezTo>
                        <a:pt x="276" y="14291"/>
                        <a:pt x="1847" y="11175"/>
                        <a:pt x="2720" y="8643"/>
                      </a:cubicBezTo>
                      <a:cubicBezTo>
                        <a:pt x="3579" y="6146"/>
                        <a:pt x="4057" y="3026"/>
                        <a:pt x="5451" y="675"/>
                      </a:cubicBezTo>
                      <a:cubicBezTo>
                        <a:pt x="5660" y="322"/>
                        <a:pt x="5240" y="0"/>
                        <a:pt x="48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" name="Google Shape;2117;p45"/>
                <p:cNvSpPr/>
                <p:nvPr/>
              </p:nvSpPr>
              <p:spPr>
                <a:xfrm>
                  <a:off x="794604" y="1940233"/>
                  <a:ext cx="280001" cy="227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63" h="21600" fill="norm" stroke="1" extrusionOk="0">
                      <a:moveTo>
                        <a:pt x="1479" y="0"/>
                      </a:moveTo>
                      <a:cubicBezTo>
                        <a:pt x="321" y="6094"/>
                        <a:pt x="-1851" y="15309"/>
                        <a:pt x="3146" y="18963"/>
                      </a:cubicBezTo>
                      <a:cubicBezTo>
                        <a:pt x="4877" y="20212"/>
                        <a:pt x="8806" y="21600"/>
                        <a:pt x="12282" y="21600"/>
                      </a:cubicBezTo>
                      <a:cubicBezTo>
                        <a:pt x="14860" y="21600"/>
                        <a:pt x="17190" y="20838"/>
                        <a:pt x="18191" y="18689"/>
                      </a:cubicBezTo>
                      <a:cubicBezTo>
                        <a:pt x="19749" y="15222"/>
                        <a:pt x="18151" y="12551"/>
                        <a:pt x="13120" y="11600"/>
                      </a:cubicBezTo>
                      <a:cubicBezTo>
                        <a:pt x="11526" y="11297"/>
                        <a:pt x="11054" y="11203"/>
                        <a:pt x="11115" y="8810"/>
                      </a:cubicBezTo>
                      <a:cubicBezTo>
                        <a:pt x="11172" y="7421"/>
                        <a:pt x="12295" y="4531"/>
                        <a:pt x="11725" y="3563"/>
                      </a:cubicBezTo>
                      <a:cubicBezTo>
                        <a:pt x="11428" y="3176"/>
                        <a:pt x="6399" y="1220"/>
                        <a:pt x="5095" y="944"/>
                      </a:cubicBezTo>
                      <a:cubicBezTo>
                        <a:pt x="4198" y="785"/>
                        <a:pt x="2348" y="352"/>
                        <a:pt x="14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" name="Google Shape;2118;p45"/>
                <p:cNvSpPr/>
                <p:nvPr/>
              </p:nvSpPr>
              <p:spPr>
                <a:xfrm>
                  <a:off x="862622" y="910127"/>
                  <a:ext cx="73531" cy="2169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600" fill="norm" stroke="1" extrusionOk="0">
                      <a:moveTo>
                        <a:pt x="1854" y="0"/>
                      </a:moveTo>
                      <a:cubicBezTo>
                        <a:pt x="876" y="0"/>
                        <a:pt x="-198" y="291"/>
                        <a:pt x="31" y="735"/>
                      </a:cubicBezTo>
                      <a:cubicBezTo>
                        <a:pt x="2105" y="4761"/>
                        <a:pt x="6312" y="8520"/>
                        <a:pt x="9752" y="12413"/>
                      </a:cubicBezTo>
                      <a:cubicBezTo>
                        <a:pt x="12390" y="15394"/>
                        <a:pt x="13718" y="18510"/>
                        <a:pt x="17832" y="21305"/>
                      </a:cubicBezTo>
                      <a:cubicBezTo>
                        <a:pt x="18136" y="21513"/>
                        <a:pt x="18628" y="21600"/>
                        <a:pt x="19129" y="21600"/>
                      </a:cubicBezTo>
                      <a:cubicBezTo>
                        <a:pt x="20240" y="21600"/>
                        <a:pt x="21402" y="21176"/>
                        <a:pt x="20723" y="20715"/>
                      </a:cubicBezTo>
                      <a:cubicBezTo>
                        <a:pt x="16172" y="17623"/>
                        <a:pt x="14829" y="14042"/>
                        <a:pt x="11735" y="10757"/>
                      </a:cubicBezTo>
                      <a:cubicBezTo>
                        <a:pt x="8515" y="7335"/>
                        <a:pt x="5093" y="3980"/>
                        <a:pt x="3261" y="424"/>
                      </a:cubicBezTo>
                      <a:cubicBezTo>
                        <a:pt x="3107" y="128"/>
                        <a:pt x="2503" y="0"/>
                        <a:pt x="1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" name="Google Shape;2119;p45"/>
                <p:cNvSpPr/>
                <p:nvPr/>
              </p:nvSpPr>
              <p:spPr>
                <a:xfrm>
                  <a:off x="205052" y="643166"/>
                  <a:ext cx="256904" cy="764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7" h="21600" fill="norm" stroke="1" extrusionOk="0">
                      <a:moveTo>
                        <a:pt x="18377" y="0"/>
                      </a:moveTo>
                      <a:cubicBezTo>
                        <a:pt x="14915" y="0"/>
                        <a:pt x="10759" y="1161"/>
                        <a:pt x="8775" y="1847"/>
                      </a:cubicBezTo>
                      <a:cubicBezTo>
                        <a:pt x="3351" y="3725"/>
                        <a:pt x="2193" y="7033"/>
                        <a:pt x="1020" y="9508"/>
                      </a:cubicBezTo>
                      <a:cubicBezTo>
                        <a:pt x="279" y="11072"/>
                        <a:pt x="243" y="12635"/>
                        <a:pt x="97" y="14215"/>
                      </a:cubicBezTo>
                      <a:cubicBezTo>
                        <a:pt x="-40" y="15676"/>
                        <a:pt x="-290" y="17163"/>
                        <a:pt x="1456" y="18534"/>
                      </a:cubicBezTo>
                      <a:cubicBezTo>
                        <a:pt x="3760" y="20346"/>
                        <a:pt x="8604" y="21277"/>
                        <a:pt x="14103" y="21597"/>
                      </a:cubicBezTo>
                      <a:cubicBezTo>
                        <a:pt x="14136" y="21599"/>
                        <a:pt x="14166" y="21600"/>
                        <a:pt x="14197" y="21600"/>
                      </a:cubicBezTo>
                      <a:cubicBezTo>
                        <a:pt x="14737" y="21600"/>
                        <a:pt x="14941" y="21311"/>
                        <a:pt x="14360" y="21277"/>
                      </a:cubicBezTo>
                      <a:cubicBezTo>
                        <a:pt x="8418" y="20931"/>
                        <a:pt x="3485" y="19855"/>
                        <a:pt x="1688" y="17786"/>
                      </a:cubicBezTo>
                      <a:cubicBezTo>
                        <a:pt x="682" y="16629"/>
                        <a:pt x="955" y="15404"/>
                        <a:pt x="1063" y="14215"/>
                      </a:cubicBezTo>
                      <a:cubicBezTo>
                        <a:pt x="1190" y="12819"/>
                        <a:pt x="1156" y="11422"/>
                        <a:pt x="1738" y="10036"/>
                      </a:cubicBezTo>
                      <a:cubicBezTo>
                        <a:pt x="2699" y="7748"/>
                        <a:pt x="3918" y="5325"/>
                        <a:pt x="7094" y="3261"/>
                      </a:cubicBezTo>
                      <a:cubicBezTo>
                        <a:pt x="8577" y="2296"/>
                        <a:pt x="13916" y="307"/>
                        <a:pt x="18123" y="307"/>
                      </a:cubicBezTo>
                      <a:cubicBezTo>
                        <a:pt x="18939" y="307"/>
                        <a:pt x="19713" y="382"/>
                        <a:pt x="20407" y="553"/>
                      </a:cubicBezTo>
                      <a:cubicBezTo>
                        <a:pt x="20494" y="575"/>
                        <a:pt x="20581" y="584"/>
                        <a:pt x="20661" y="584"/>
                      </a:cubicBezTo>
                      <a:cubicBezTo>
                        <a:pt x="21050" y="584"/>
                        <a:pt x="21310" y="369"/>
                        <a:pt x="20895" y="266"/>
                      </a:cubicBezTo>
                      <a:cubicBezTo>
                        <a:pt x="20137" y="79"/>
                        <a:pt x="19281" y="0"/>
                        <a:pt x="183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" name="Google Shape;2120;p45"/>
                <p:cNvSpPr/>
                <p:nvPr/>
              </p:nvSpPr>
              <p:spPr>
                <a:xfrm>
                  <a:off x="356469" y="567613"/>
                  <a:ext cx="112268" cy="109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16021" y="0"/>
                      </a:moveTo>
                      <a:cubicBezTo>
                        <a:pt x="12125" y="0"/>
                        <a:pt x="8260" y="1271"/>
                        <a:pt x="5245" y="4011"/>
                      </a:cubicBezTo>
                      <a:cubicBezTo>
                        <a:pt x="388" y="8418"/>
                        <a:pt x="108" y="14207"/>
                        <a:pt x="0" y="20477"/>
                      </a:cubicBezTo>
                      <a:cubicBezTo>
                        <a:pt x="-14" y="21225"/>
                        <a:pt x="532" y="21600"/>
                        <a:pt x="1084" y="21600"/>
                      </a:cubicBezTo>
                      <a:cubicBezTo>
                        <a:pt x="1635" y="21600"/>
                        <a:pt x="2195" y="21225"/>
                        <a:pt x="2209" y="20477"/>
                      </a:cubicBezTo>
                      <a:cubicBezTo>
                        <a:pt x="2299" y="15264"/>
                        <a:pt x="2297" y="10382"/>
                        <a:pt x="6037" y="6399"/>
                      </a:cubicBezTo>
                      <a:cubicBezTo>
                        <a:pt x="8667" y="3598"/>
                        <a:pt x="12346" y="2312"/>
                        <a:pt x="16015" y="2312"/>
                      </a:cubicBezTo>
                      <a:cubicBezTo>
                        <a:pt x="17260" y="2312"/>
                        <a:pt x="18505" y="2459"/>
                        <a:pt x="19706" y="2746"/>
                      </a:cubicBezTo>
                      <a:cubicBezTo>
                        <a:pt x="19801" y="2769"/>
                        <a:pt x="19891" y="2779"/>
                        <a:pt x="19979" y="2779"/>
                      </a:cubicBezTo>
                      <a:cubicBezTo>
                        <a:pt x="21164" y="2779"/>
                        <a:pt x="21586" y="817"/>
                        <a:pt x="20293" y="507"/>
                      </a:cubicBezTo>
                      <a:cubicBezTo>
                        <a:pt x="18891" y="172"/>
                        <a:pt x="17453" y="0"/>
                        <a:pt x="160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" name="Google Shape;2121;p45"/>
                <p:cNvSpPr/>
                <p:nvPr/>
              </p:nvSpPr>
              <p:spPr>
                <a:xfrm>
                  <a:off x="-1" y="0"/>
                  <a:ext cx="874464" cy="11939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3395" y="0"/>
                      </a:moveTo>
                      <a:cubicBezTo>
                        <a:pt x="12164" y="0"/>
                        <a:pt x="10929" y="189"/>
                        <a:pt x="9818" y="564"/>
                      </a:cubicBezTo>
                      <a:cubicBezTo>
                        <a:pt x="7994" y="1178"/>
                        <a:pt x="6728" y="2204"/>
                        <a:pt x="6255" y="3685"/>
                      </a:cubicBezTo>
                      <a:cubicBezTo>
                        <a:pt x="5738" y="5300"/>
                        <a:pt x="6115" y="7015"/>
                        <a:pt x="5601" y="8640"/>
                      </a:cubicBezTo>
                      <a:cubicBezTo>
                        <a:pt x="5333" y="9489"/>
                        <a:pt x="4780" y="10244"/>
                        <a:pt x="3888" y="10811"/>
                      </a:cubicBezTo>
                      <a:cubicBezTo>
                        <a:pt x="3101" y="11312"/>
                        <a:pt x="2076" y="11680"/>
                        <a:pt x="1677" y="12449"/>
                      </a:cubicBezTo>
                      <a:cubicBezTo>
                        <a:pt x="1389" y="13006"/>
                        <a:pt x="1605" y="13516"/>
                        <a:pt x="1860" y="14055"/>
                      </a:cubicBezTo>
                      <a:cubicBezTo>
                        <a:pt x="2016" y="14387"/>
                        <a:pt x="2190" y="14655"/>
                        <a:pt x="1998" y="15005"/>
                      </a:cubicBezTo>
                      <a:cubicBezTo>
                        <a:pt x="1760" y="15440"/>
                        <a:pt x="1042" y="15744"/>
                        <a:pt x="642" y="16102"/>
                      </a:cubicBezTo>
                      <a:cubicBezTo>
                        <a:pt x="136" y="16553"/>
                        <a:pt x="-189" y="17122"/>
                        <a:pt x="123" y="17705"/>
                      </a:cubicBezTo>
                      <a:cubicBezTo>
                        <a:pt x="496" y="18402"/>
                        <a:pt x="1472" y="18528"/>
                        <a:pt x="2159" y="18975"/>
                      </a:cubicBezTo>
                      <a:cubicBezTo>
                        <a:pt x="3158" y="19627"/>
                        <a:pt x="2363" y="20582"/>
                        <a:pt x="3289" y="21196"/>
                      </a:cubicBezTo>
                      <a:cubicBezTo>
                        <a:pt x="3598" y="21400"/>
                        <a:pt x="4089" y="21600"/>
                        <a:pt x="4540" y="21600"/>
                      </a:cubicBezTo>
                      <a:cubicBezTo>
                        <a:pt x="4724" y="21600"/>
                        <a:pt x="4901" y="21567"/>
                        <a:pt x="5057" y="21487"/>
                      </a:cubicBezTo>
                      <a:cubicBezTo>
                        <a:pt x="5181" y="21423"/>
                        <a:pt x="5104" y="21285"/>
                        <a:pt x="4988" y="21285"/>
                      </a:cubicBezTo>
                      <a:cubicBezTo>
                        <a:pt x="4965" y="21285"/>
                        <a:pt x="4940" y="21290"/>
                        <a:pt x="4914" y="21303"/>
                      </a:cubicBezTo>
                      <a:cubicBezTo>
                        <a:pt x="4775" y="21375"/>
                        <a:pt x="4630" y="21405"/>
                        <a:pt x="4485" y="21405"/>
                      </a:cubicBezTo>
                      <a:cubicBezTo>
                        <a:pt x="3871" y="21405"/>
                        <a:pt x="3264" y="20855"/>
                        <a:pt x="3135" y="20531"/>
                      </a:cubicBezTo>
                      <a:cubicBezTo>
                        <a:pt x="3006" y="20207"/>
                        <a:pt x="3109" y="19907"/>
                        <a:pt x="3023" y="19585"/>
                      </a:cubicBezTo>
                      <a:cubicBezTo>
                        <a:pt x="2898" y="19118"/>
                        <a:pt x="2481" y="18874"/>
                        <a:pt x="1970" y="18633"/>
                      </a:cubicBezTo>
                      <a:cubicBezTo>
                        <a:pt x="768" y="18065"/>
                        <a:pt x="-382" y="17360"/>
                        <a:pt x="841" y="16252"/>
                      </a:cubicBezTo>
                      <a:cubicBezTo>
                        <a:pt x="1295" y="15842"/>
                        <a:pt x="2076" y="15512"/>
                        <a:pt x="2319" y="14988"/>
                      </a:cubicBezTo>
                      <a:cubicBezTo>
                        <a:pt x="2445" y="14718"/>
                        <a:pt x="2362" y="14494"/>
                        <a:pt x="2247" y="14228"/>
                      </a:cubicBezTo>
                      <a:cubicBezTo>
                        <a:pt x="1842" y="13292"/>
                        <a:pt x="1596" y="12541"/>
                        <a:pt x="2685" y="11775"/>
                      </a:cubicBezTo>
                      <a:cubicBezTo>
                        <a:pt x="3928" y="10900"/>
                        <a:pt x="5165" y="10403"/>
                        <a:pt x="5723" y="9108"/>
                      </a:cubicBezTo>
                      <a:cubicBezTo>
                        <a:pt x="6910" y="6352"/>
                        <a:pt x="5180" y="2819"/>
                        <a:pt x="9138" y="1064"/>
                      </a:cubicBezTo>
                      <a:cubicBezTo>
                        <a:pt x="10413" y="499"/>
                        <a:pt x="11908" y="214"/>
                        <a:pt x="13389" y="214"/>
                      </a:cubicBezTo>
                      <a:cubicBezTo>
                        <a:pt x="16214" y="214"/>
                        <a:pt x="18990" y="1250"/>
                        <a:pt x="20105" y="3358"/>
                      </a:cubicBezTo>
                      <a:cubicBezTo>
                        <a:pt x="21078" y="5200"/>
                        <a:pt x="20708" y="7409"/>
                        <a:pt x="20594" y="9344"/>
                      </a:cubicBezTo>
                      <a:cubicBezTo>
                        <a:pt x="20478" y="11317"/>
                        <a:pt x="19858" y="13364"/>
                        <a:pt x="20251" y="15331"/>
                      </a:cubicBezTo>
                      <a:cubicBezTo>
                        <a:pt x="20262" y="15385"/>
                        <a:pt x="20312" y="15408"/>
                        <a:pt x="20366" y="15408"/>
                      </a:cubicBezTo>
                      <a:cubicBezTo>
                        <a:pt x="20448" y="15408"/>
                        <a:pt x="20540" y="15355"/>
                        <a:pt x="20523" y="15275"/>
                      </a:cubicBezTo>
                      <a:lnTo>
                        <a:pt x="20524" y="15275"/>
                      </a:lnTo>
                      <a:cubicBezTo>
                        <a:pt x="20289" y="14100"/>
                        <a:pt x="20492" y="12936"/>
                        <a:pt x="20653" y="11764"/>
                      </a:cubicBezTo>
                      <a:cubicBezTo>
                        <a:pt x="20814" y="10584"/>
                        <a:pt x="20883" y="9398"/>
                        <a:pt x="20932" y="8212"/>
                      </a:cubicBezTo>
                      <a:cubicBezTo>
                        <a:pt x="21005" y="6437"/>
                        <a:pt x="21218" y="4530"/>
                        <a:pt x="20141" y="2886"/>
                      </a:cubicBezTo>
                      <a:cubicBezTo>
                        <a:pt x="18869" y="946"/>
                        <a:pt x="16144" y="0"/>
                        <a:pt x="1339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83" name="Google Shape;2122;p45"/>
              <p:cNvGrpSpPr/>
              <p:nvPr/>
            </p:nvGrpSpPr>
            <p:grpSpPr>
              <a:xfrm>
                <a:off x="427178" y="326677"/>
                <a:ext cx="309784" cy="254785"/>
                <a:chOff x="0" y="0"/>
                <a:chExt cx="309783" cy="254784"/>
              </a:xfrm>
            </p:grpSpPr>
            <p:sp>
              <p:nvSpPr>
                <p:cNvPr id="78" name="Google Shape;2123;p45"/>
                <p:cNvSpPr/>
                <p:nvPr/>
              </p:nvSpPr>
              <p:spPr>
                <a:xfrm rot="1091468">
                  <a:off x="123011" y="135286"/>
                  <a:ext cx="149614" cy="98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0" h="21600" fill="norm" stroke="1" extrusionOk="0">
                      <a:moveTo>
                        <a:pt x="16642" y="4044"/>
                      </a:moveTo>
                      <a:cubicBezTo>
                        <a:pt x="17027" y="4044"/>
                        <a:pt x="17400" y="4147"/>
                        <a:pt x="17669" y="4419"/>
                      </a:cubicBezTo>
                      <a:cubicBezTo>
                        <a:pt x="17949" y="4719"/>
                        <a:pt x="17851" y="6436"/>
                        <a:pt x="17669" y="7382"/>
                      </a:cubicBezTo>
                      <a:cubicBezTo>
                        <a:pt x="16509" y="13350"/>
                        <a:pt x="12847" y="17053"/>
                        <a:pt x="8164" y="17374"/>
                      </a:cubicBezTo>
                      <a:cubicBezTo>
                        <a:pt x="6937" y="16856"/>
                        <a:pt x="5619" y="16560"/>
                        <a:pt x="4475" y="15702"/>
                      </a:cubicBezTo>
                      <a:cubicBezTo>
                        <a:pt x="3738" y="15155"/>
                        <a:pt x="2778" y="13848"/>
                        <a:pt x="2751" y="12807"/>
                      </a:cubicBezTo>
                      <a:cubicBezTo>
                        <a:pt x="2723" y="11816"/>
                        <a:pt x="3654" y="10479"/>
                        <a:pt x="4361" y="9804"/>
                      </a:cubicBezTo>
                      <a:cubicBezTo>
                        <a:pt x="5255" y="8921"/>
                        <a:pt x="6326" y="8423"/>
                        <a:pt x="7347" y="7945"/>
                      </a:cubicBezTo>
                      <a:cubicBezTo>
                        <a:pt x="10108" y="6658"/>
                        <a:pt x="12860" y="5395"/>
                        <a:pt x="15645" y="4241"/>
                      </a:cubicBezTo>
                      <a:cubicBezTo>
                        <a:pt x="15944" y="4123"/>
                        <a:pt x="16299" y="4044"/>
                        <a:pt x="16642" y="4044"/>
                      </a:cubicBezTo>
                      <a:close/>
                      <a:moveTo>
                        <a:pt x="17135" y="0"/>
                      </a:moveTo>
                      <a:cubicBezTo>
                        <a:pt x="16910" y="0"/>
                        <a:pt x="16679" y="30"/>
                        <a:pt x="16438" y="84"/>
                      </a:cubicBezTo>
                      <a:cubicBezTo>
                        <a:pt x="15944" y="197"/>
                        <a:pt x="15448" y="444"/>
                        <a:pt x="14951" y="646"/>
                      </a:cubicBezTo>
                      <a:cubicBezTo>
                        <a:pt x="12351" y="1731"/>
                        <a:pt x="9707" y="2658"/>
                        <a:pt x="7131" y="3970"/>
                      </a:cubicBezTo>
                      <a:cubicBezTo>
                        <a:pt x="5323" y="4897"/>
                        <a:pt x="3457" y="5933"/>
                        <a:pt x="1902" y="7604"/>
                      </a:cubicBezTo>
                      <a:cubicBezTo>
                        <a:pt x="-686" y="10386"/>
                        <a:pt x="-630" y="15564"/>
                        <a:pt x="2056" y="18074"/>
                      </a:cubicBezTo>
                      <a:cubicBezTo>
                        <a:pt x="3895" y="19815"/>
                        <a:pt x="6073" y="20624"/>
                        <a:pt x="7671" y="21600"/>
                      </a:cubicBezTo>
                      <a:cubicBezTo>
                        <a:pt x="9889" y="20875"/>
                        <a:pt x="11530" y="20604"/>
                        <a:pt x="13072" y="19790"/>
                      </a:cubicBezTo>
                      <a:cubicBezTo>
                        <a:pt x="17046" y="17709"/>
                        <a:pt x="19532" y="13330"/>
                        <a:pt x="20396" y="6751"/>
                      </a:cubicBezTo>
                      <a:cubicBezTo>
                        <a:pt x="20914" y="2811"/>
                        <a:pt x="19464" y="0"/>
                        <a:pt x="171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" name="Google Shape;2124;p45"/>
                <p:cNvSpPr/>
                <p:nvPr/>
              </p:nvSpPr>
              <p:spPr>
                <a:xfrm rot="1091468">
                  <a:off x="260278" y="5320"/>
                  <a:ext cx="42431" cy="52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1" h="21600" fill="norm" stroke="1" extrusionOk="0">
                      <a:moveTo>
                        <a:pt x="6633" y="0"/>
                      </a:moveTo>
                      <a:cubicBezTo>
                        <a:pt x="2397" y="0"/>
                        <a:pt x="-649" y="2724"/>
                        <a:pt x="118" y="6933"/>
                      </a:cubicBezTo>
                      <a:cubicBezTo>
                        <a:pt x="718" y="10217"/>
                        <a:pt x="2464" y="13427"/>
                        <a:pt x="4187" y="16468"/>
                      </a:cubicBezTo>
                      <a:cubicBezTo>
                        <a:pt x="5599" y="18903"/>
                        <a:pt x="7644" y="21600"/>
                        <a:pt x="10668" y="21600"/>
                      </a:cubicBezTo>
                      <a:cubicBezTo>
                        <a:pt x="11379" y="21600"/>
                        <a:pt x="12135" y="21460"/>
                        <a:pt x="12947" y="21124"/>
                      </a:cubicBezTo>
                      <a:cubicBezTo>
                        <a:pt x="16215" y="19809"/>
                        <a:pt x="18361" y="16375"/>
                        <a:pt x="20951" y="13902"/>
                      </a:cubicBezTo>
                      <a:cubicBezTo>
                        <a:pt x="19784" y="8034"/>
                        <a:pt x="15559" y="2426"/>
                        <a:pt x="10301" y="634"/>
                      </a:cubicBezTo>
                      <a:cubicBezTo>
                        <a:pt x="9034" y="205"/>
                        <a:pt x="7789" y="0"/>
                        <a:pt x="66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" name="Google Shape;2125;p45"/>
                <p:cNvSpPr/>
                <p:nvPr/>
              </p:nvSpPr>
              <p:spPr>
                <a:xfrm rot="1091468">
                  <a:off x="202788" y="80306"/>
                  <a:ext cx="51578" cy="440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30" h="21600" fill="norm" stroke="1" extrusionOk="0">
                      <a:moveTo>
                        <a:pt x="10117" y="0"/>
                      </a:moveTo>
                      <a:cubicBezTo>
                        <a:pt x="7854" y="0"/>
                        <a:pt x="5591" y="133"/>
                        <a:pt x="3346" y="331"/>
                      </a:cubicBezTo>
                      <a:cubicBezTo>
                        <a:pt x="2201" y="442"/>
                        <a:pt x="1100" y="2109"/>
                        <a:pt x="0" y="3070"/>
                      </a:cubicBezTo>
                      <a:cubicBezTo>
                        <a:pt x="1065" y="4031"/>
                        <a:pt x="2077" y="5544"/>
                        <a:pt x="3212" y="5753"/>
                      </a:cubicBezTo>
                      <a:cubicBezTo>
                        <a:pt x="6230" y="6317"/>
                        <a:pt x="9282" y="6250"/>
                        <a:pt x="13143" y="6460"/>
                      </a:cubicBezTo>
                      <a:cubicBezTo>
                        <a:pt x="11031" y="10148"/>
                        <a:pt x="9149" y="12733"/>
                        <a:pt x="8013" y="15769"/>
                      </a:cubicBezTo>
                      <a:cubicBezTo>
                        <a:pt x="7499" y="17282"/>
                        <a:pt x="8386" y="19623"/>
                        <a:pt x="8590" y="21600"/>
                      </a:cubicBezTo>
                      <a:cubicBezTo>
                        <a:pt x="10046" y="21180"/>
                        <a:pt x="12042" y="21434"/>
                        <a:pt x="12903" y="20330"/>
                      </a:cubicBezTo>
                      <a:cubicBezTo>
                        <a:pt x="15282" y="17072"/>
                        <a:pt x="17411" y="13517"/>
                        <a:pt x="19248" y="9751"/>
                      </a:cubicBezTo>
                      <a:cubicBezTo>
                        <a:pt x="21600" y="4837"/>
                        <a:pt x="20020" y="839"/>
                        <a:pt x="15459" y="276"/>
                      </a:cubicBezTo>
                      <a:cubicBezTo>
                        <a:pt x="13684" y="77"/>
                        <a:pt x="11900" y="0"/>
                        <a:pt x="10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" name="Google Shape;2126;p45"/>
                <p:cNvSpPr/>
                <p:nvPr/>
              </p:nvSpPr>
              <p:spPr>
                <a:xfrm rot="1091468">
                  <a:off x="91678" y="12592"/>
                  <a:ext cx="40079" cy="55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3" h="21600" fill="norm" stroke="1" extrusionOk="0">
                      <a:moveTo>
                        <a:pt x="7147" y="0"/>
                      </a:moveTo>
                      <a:cubicBezTo>
                        <a:pt x="5656" y="0"/>
                        <a:pt x="4261" y="200"/>
                        <a:pt x="3295" y="645"/>
                      </a:cubicBezTo>
                      <a:cubicBezTo>
                        <a:pt x="1219" y="1647"/>
                        <a:pt x="-367" y="4801"/>
                        <a:pt x="74" y="6718"/>
                      </a:cubicBezTo>
                      <a:cubicBezTo>
                        <a:pt x="838" y="10194"/>
                        <a:pt x="2925" y="13627"/>
                        <a:pt x="5215" y="16825"/>
                      </a:cubicBezTo>
                      <a:cubicBezTo>
                        <a:pt x="6825" y="19082"/>
                        <a:pt x="9270" y="21600"/>
                        <a:pt x="12598" y="21600"/>
                      </a:cubicBezTo>
                      <a:cubicBezTo>
                        <a:pt x="13457" y="21600"/>
                        <a:pt x="14363" y="21434"/>
                        <a:pt x="15317" y="21060"/>
                      </a:cubicBezTo>
                      <a:cubicBezTo>
                        <a:pt x="18502" y="19823"/>
                        <a:pt x="20088" y="16390"/>
                        <a:pt x="21233" y="15144"/>
                      </a:cubicBezTo>
                      <a:cubicBezTo>
                        <a:pt x="20684" y="8156"/>
                        <a:pt x="18931" y="3320"/>
                        <a:pt x="12264" y="810"/>
                      </a:cubicBezTo>
                      <a:cubicBezTo>
                        <a:pt x="10904" y="305"/>
                        <a:pt x="8960" y="0"/>
                        <a:pt x="71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Google Shape;2127;p45"/>
                <p:cNvSpPr/>
                <p:nvPr/>
              </p:nvSpPr>
              <p:spPr>
                <a:xfrm rot="1091468">
                  <a:off x="9417" y="99598"/>
                  <a:ext cx="73555" cy="72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9" h="21600" fill="norm" stroke="1" extrusionOk="0">
                      <a:moveTo>
                        <a:pt x="10152" y="0"/>
                      </a:moveTo>
                      <a:cubicBezTo>
                        <a:pt x="10093" y="0"/>
                        <a:pt x="10040" y="0"/>
                        <a:pt x="9987" y="0"/>
                      </a:cubicBezTo>
                      <a:cubicBezTo>
                        <a:pt x="4194" y="34"/>
                        <a:pt x="86" y="5098"/>
                        <a:pt x="0" y="12267"/>
                      </a:cubicBezTo>
                      <a:cubicBezTo>
                        <a:pt x="-59" y="17641"/>
                        <a:pt x="4194" y="21600"/>
                        <a:pt x="10053" y="21600"/>
                      </a:cubicBezTo>
                      <a:cubicBezTo>
                        <a:pt x="16715" y="21573"/>
                        <a:pt x="21482" y="16940"/>
                        <a:pt x="21508" y="10419"/>
                      </a:cubicBezTo>
                      <a:cubicBezTo>
                        <a:pt x="21541" y="4127"/>
                        <a:pt x="17025" y="0"/>
                        <a:pt x="10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86" name="نص العنوان"/>
          <p:cNvSpPr txBox="1"/>
          <p:nvPr>
            <p:ph type="title"/>
          </p:nvPr>
        </p:nvSpPr>
        <p:spPr>
          <a:xfrm>
            <a:off x="1219199" y="549274"/>
            <a:ext cx="21945601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نص العنوان</a:t>
            </a:r>
          </a:p>
        </p:txBody>
      </p:sp>
      <p:sp>
        <p:nvSpPr>
          <p:cNvPr id="87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184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13756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8328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22900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7472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32044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6616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41188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5760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slide" Target="slide6.xml"/><Relationship Id="rId4" Type="http://schemas.openxmlformats.org/officeDocument/2006/relationships/slide" Target="slide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youtu.be/S-TfOrq_j-w" TargetMode="External"/><Relationship Id="rId3" Type="http://schemas.openxmlformats.org/officeDocument/2006/relationships/image" Target="../media/image6.png"/><Relationship Id="rId4" Type="http://schemas.openxmlformats.org/officeDocument/2006/relationships/hyperlink" Target="https://wheelofnames.com/ar/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r.oryxlearning.com/grade/1st-grade/maths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s://drive.google.com/file/d/1qMr5PPUWAaxlAQ29oNSF7KkIf5ZNV1Nv/view?usp=drivesdk" TargetMode="External"/><Relationship Id="rId9" Type="http://schemas.openxmlformats.org/officeDocument/2006/relationships/image" Target="../media/image4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7.png"/><Relationship Id="rId12" Type="http://schemas.openxmlformats.org/officeDocument/2006/relationships/slide" Target="slide10.xml"/><Relationship Id="rId13" Type="http://schemas.openxmlformats.org/officeDocument/2006/relationships/image" Target="../media/image5.jpeg"/><Relationship Id="rId14" Type="http://schemas.openxmlformats.org/officeDocument/2006/relationships/hyperlink" Target="https://apps.mathlearningcenter.org/number-pieces/" TargetMode="External"/><Relationship Id="rId15" Type="http://schemas.openxmlformats.org/officeDocument/2006/relationships/image" Target="../media/image6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hyperlink" Target="https://wheelofnames.com/ar/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r.oryxlearning.com/grade/1st-grade/maths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s://drive.google.com/file/d/1qMr5PPUWAaxlAQ29oNSF7KkIf5ZNV1Nv/view?usp=drivesdk" TargetMode="External"/><Relationship Id="rId9" Type="http://schemas.openxmlformats.org/officeDocument/2006/relationships/image" Target="../media/image4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7.png"/><Relationship Id="rId12" Type="http://schemas.openxmlformats.org/officeDocument/2006/relationships/slide" Target="slide10.xml"/><Relationship Id="rId13" Type="http://schemas.openxmlformats.org/officeDocument/2006/relationships/image" Target="../media/image5.jpeg"/><Relationship Id="rId14" Type="http://schemas.openxmlformats.org/officeDocument/2006/relationships/hyperlink" Target="https://apps.mathlearningcenter.org/number-pieces/" TargetMode="External"/><Relationship Id="rId15" Type="http://schemas.openxmlformats.org/officeDocument/2006/relationships/image" Target="../media/image6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hyperlink" Target="https://wheelofnames.com/ar/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r.oryxlearning.com/grade/1st-grade/maths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s://drive.google.com/file/d/1qMr5PPUWAaxlAQ29oNSF7KkIf5ZNV1Nv/view?usp=drivesdk" TargetMode="External"/><Relationship Id="rId9" Type="http://schemas.openxmlformats.org/officeDocument/2006/relationships/image" Target="../media/image4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7.png"/><Relationship Id="rId12" Type="http://schemas.openxmlformats.org/officeDocument/2006/relationships/slide" Target="slide10.xml"/><Relationship Id="rId13" Type="http://schemas.openxmlformats.org/officeDocument/2006/relationships/image" Target="../media/image5.jpeg"/><Relationship Id="rId14" Type="http://schemas.openxmlformats.org/officeDocument/2006/relationships/hyperlink" Target="https://apps.mathlearningcenter.org/number-pieces/" TargetMode="External"/><Relationship Id="rId15" Type="http://schemas.openxmlformats.org/officeDocument/2006/relationships/image" Target="../media/image6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hyperlink" Target="https://wheelofnames.com/ar/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r.oryxlearning.com/grade/1st-grade/maths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s://drive.google.com/file/d/1qMr5PPUWAaxlAQ29oNSF7KkIf5ZNV1Nv/view?usp=drivesdk" TargetMode="External"/><Relationship Id="rId9" Type="http://schemas.openxmlformats.org/officeDocument/2006/relationships/image" Target="../media/image4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7.png"/><Relationship Id="rId12" Type="http://schemas.openxmlformats.org/officeDocument/2006/relationships/slide" Target="slide10.xml"/><Relationship Id="rId13" Type="http://schemas.openxmlformats.org/officeDocument/2006/relationships/image" Target="../media/image5.jpeg"/><Relationship Id="rId14" Type="http://schemas.openxmlformats.org/officeDocument/2006/relationships/hyperlink" Target="https://apps.mathlearningcenter.org/number-pieces/" TargetMode="External"/><Relationship Id="rId15" Type="http://schemas.openxmlformats.org/officeDocument/2006/relationships/image" Target="../media/image6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hyperlink" Target="https://wheelofnames.com/ar/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r.oryxlearning.com/grade/1st-grade/maths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s://drive.google.com/file/d/1qMr5PPUWAaxlAQ29oNSF7KkIf5ZNV1Nv/view?usp=drivesdk" TargetMode="External"/><Relationship Id="rId9" Type="http://schemas.openxmlformats.org/officeDocument/2006/relationships/image" Target="../media/image4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7.png"/><Relationship Id="rId12" Type="http://schemas.openxmlformats.org/officeDocument/2006/relationships/slide" Target="slide10.xml"/><Relationship Id="rId13" Type="http://schemas.openxmlformats.org/officeDocument/2006/relationships/image" Target="../media/image5.jpeg"/><Relationship Id="rId14" Type="http://schemas.openxmlformats.org/officeDocument/2006/relationships/hyperlink" Target="https://apps.mathlearningcenter.org/number-pieces/" TargetMode="External"/><Relationship Id="rId15" Type="http://schemas.openxmlformats.org/officeDocument/2006/relationships/image" Target="../media/image6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Relationship Id="rId4" Type="http://schemas.openxmlformats.org/officeDocument/2006/relationships/hyperlink" Target="https://wheelofnames.com/ar/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r.oryxlearning.com/grade/1st-grade/maths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s://drive.google.com/file/d/1qMr5PPUWAaxlAQ29oNSF7KkIf5ZNV1Nv/view?usp=drivesdk" TargetMode="External"/><Relationship Id="rId9" Type="http://schemas.openxmlformats.org/officeDocument/2006/relationships/image" Target="../media/image4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7.png"/><Relationship Id="rId12" Type="http://schemas.openxmlformats.org/officeDocument/2006/relationships/slide" Target="slide10.xml"/><Relationship Id="rId13" Type="http://schemas.openxmlformats.org/officeDocument/2006/relationships/image" Target="../media/image5.jpeg"/><Relationship Id="rId14" Type="http://schemas.openxmlformats.org/officeDocument/2006/relationships/hyperlink" Target="https://apps.mathlearningcenter.org/number-pieces/" TargetMode="External"/><Relationship Id="rId15" Type="http://schemas.openxmlformats.org/officeDocument/2006/relationships/image" Target="../media/image6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4.png"/><Relationship Id="rId4" Type="http://schemas.openxmlformats.org/officeDocument/2006/relationships/hyperlink" Target="https://wheelofnames.com/ar/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r.oryxlearning.com/grade/1st-grade/maths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s://drive.google.com/file/d/1qMr5PPUWAaxlAQ29oNSF7KkIf5ZNV1Nv/view?usp=drivesdk" TargetMode="External"/><Relationship Id="rId9" Type="http://schemas.openxmlformats.org/officeDocument/2006/relationships/image" Target="../media/image4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7.png"/><Relationship Id="rId12" Type="http://schemas.openxmlformats.org/officeDocument/2006/relationships/slide" Target="slide10.xml"/><Relationship Id="rId13" Type="http://schemas.openxmlformats.org/officeDocument/2006/relationships/image" Target="../media/image5.jpeg"/><Relationship Id="rId14" Type="http://schemas.openxmlformats.org/officeDocument/2006/relationships/hyperlink" Target="https://apps.mathlearningcenter.org/number-pieces/" TargetMode="External"/><Relationship Id="rId15" Type="http://schemas.openxmlformats.org/officeDocument/2006/relationships/image" Target="../media/image6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qMr5PPUWAaxlAQ29oNSF7KkIf5ZNV1Nv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7.png"/><Relationship Id="rId11" Type="http://schemas.openxmlformats.org/officeDocument/2006/relationships/slide" Target="slide10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(٦-٩) الجمع الرأسي"/>
          <p:cNvSpPr txBox="1"/>
          <p:nvPr/>
        </p:nvSpPr>
        <p:spPr>
          <a:xfrm>
            <a:off x="5206981" y="5986716"/>
            <a:ext cx="9255749" cy="220425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 algn="ctr" defTabSz="2340863" rtl="0">
              <a:defRPr sz="10752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4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42A9"/>
                </a:solidFill>
                <a:latin typeface="29LTAzer"/>
                <a:ea typeface="29LTAzer"/>
                <a:cs typeface="29LTAzer"/>
                <a:sym typeface="29LTAzer"/>
              </a:rPr>
              <a:t>(٦-٩) </a:t>
            </a:r>
            <a:r>
              <a:rPr>
                <a:latin typeface="Beirut Regular"/>
                <a:ea typeface="Beirut Regular"/>
                <a:cs typeface="Beirut Regular"/>
                <a:sym typeface="Beirut Regular"/>
              </a:rPr>
              <a:t>الجمع الرأسي</a:t>
            </a:r>
            <a:r>
              <a:rPr>
                <a:solidFill>
                  <a:srgbClr val="0042A9"/>
                </a:solidFill>
              </a:rPr>
              <a:t> </a:t>
            </a:r>
          </a:p>
        </p:txBody>
      </p:sp>
      <p:sp>
        <p:nvSpPr>
          <p:cNvPr id="460" name="Google Shape;1051;p35"/>
          <p:cNvSpPr/>
          <p:nvPr/>
        </p:nvSpPr>
        <p:spPr>
          <a:xfrm>
            <a:off x="7163691" y="8256867"/>
            <a:ext cx="6320780" cy="516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0"/>
                </a:moveTo>
                <a:cubicBezTo>
                  <a:pt x="18765" y="0"/>
                  <a:pt x="18507" y="75"/>
                  <a:pt x="18250" y="176"/>
                </a:cubicBezTo>
                <a:cubicBezTo>
                  <a:pt x="17410" y="528"/>
                  <a:pt x="16581" y="2588"/>
                  <a:pt x="15736" y="2588"/>
                </a:cubicBezTo>
                <a:cubicBezTo>
                  <a:pt x="15658" y="2588"/>
                  <a:pt x="15581" y="2563"/>
                  <a:pt x="15503" y="2526"/>
                </a:cubicBezTo>
                <a:cubicBezTo>
                  <a:pt x="15415" y="2488"/>
                  <a:pt x="15328" y="2463"/>
                  <a:pt x="15240" y="2463"/>
                </a:cubicBezTo>
                <a:cubicBezTo>
                  <a:pt x="14454" y="2463"/>
                  <a:pt x="13665" y="4034"/>
                  <a:pt x="12873" y="4310"/>
                </a:cubicBezTo>
                <a:cubicBezTo>
                  <a:pt x="12250" y="4524"/>
                  <a:pt x="11609" y="4473"/>
                  <a:pt x="10980" y="5152"/>
                </a:cubicBezTo>
                <a:cubicBezTo>
                  <a:pt x="10759" y="5391"/>
                  <a:pt x="10535" y="5479"/>
                  <a:pt x="10310" y="5479"/>
                </a:cubicBezTo>
                <a:cubicBezTo>
                  <a:pt x="9797" y="5479"/>
                  <a:pt x="9276" y="5039"/>
                  <a:pt x="8762" y="5039"/>
                </a:cubicBezTo>
                <a:cubicBezTo>
                  <a:pt x="8684" y="5039"/>
                  <a:pt x="8605" y="5051"/>
                  <a:pt x="8527" y="5076"/>
                </a:cubicBezTo>
                <a:cubicBezTo>
                  <a:pt x="8403" y="5114"/>
                  <a:pt x="8280" y="5127"/>
                  <a:pt x="8156" y="5127"/>
                </a:cubicBezTo>
                <a:cubicBezTo>
                  <a:pt x="7278" y="5127"/>
                  <a:pt x="6405" y="4285"/>
                  <a:pt x="5529" y="4260"/>
                </a:cubicBezTo>
                <a:cubicBezTo>
                  <a:pt x="5515" y="4260"/>
                  <a:pt x="5501" y="4260"/>
                  <a:pt x="5488" y="4260"/>
                </a:cubicBezTo>
                <a:cubicBezTo>
                  <a:pt x="4841" y="4260"/>
                  <a:pt x="4194" y="4901"/>
                  <a:pt x="3546" y="4901"/>
                </a:cubicBezTo>
                <a:cubicBezTo>
                  <a:pt x="3478" y="4901"/>
                  <a:pt x="3409" y="4888"/>
                  <a:pt x="3340" y="4875"/>
                </a:cubicBezTo>
                <a:cubicBezTo>
                  <a:pt x="2679" y="4725"/>
                  <a:pt x="2017" y="3745"/>
                  <a:pt x="1357" y="3129"/>
                </a:cubicBezTo>
                <a:cubicBezTo>
                  <a:pt x="1339" y="3116"/>
                  <a:pt x="1322" y="3104"/>
                  <a:pt x="1305" y="3104"/>
                </a:cubicBezTo>
                <a:cubicBezTo>
                  <a:pt x="973" y="3104"/>
                  <a:pt x="668" y="5265"/>
                  <a:pt x="347" y="5780"/>
                </a:cubicBezTo>
                <a:cubicBezTo>
                  <a:pt x="131" y="6132"/>
                  <a:pt x="66" y="8406"/>
                  <a:pt x="13" y="10907"/>
                </a:cubicBezTo>
                <a:cubicBezTo>
                  <a:pt x="-51" y="14036"/>
                  <a:pt x="138" y="13734"/>
                  <a:pt x="242" y="14727"/>
                </a:cubicBezTo>
                <a:cubicBezTo>
                  <a:pt x="634" y="18534"/>
                  <a:pt x="1065" y="18810"/>
                  <a:pt x="1498" y="18810"/>
                </a:cubicBezTo>
                <a:cubicBezTo>
                  <a:pt x="1570" y="18810"/>
                  <a:pt x="1643" y="18798"/>
                  <a:pt x="1715" y="18798"/>
                </a:cubicBezTo>
                <a:cubicBezTo>
                  <a:pt x="1761" y="18798"/>
                  <a:pt x="1808" y="18798"/>
                  <a:pt x="1854" y="18810"/>
                </a:cubicBezTo>
                <a:cubicBezTo>
                  <a:pt x="1864" y="18810"/>
                  <a:pt x="1874" y="18810"/>
                  <a:pt x="1884" y="18810"/>
                </a:cubicBezTo>
                <a:cubicBezTo>
                  <a:pt x="2160" y="18810"/>
                  <a:pt x="2453" y="18044"/>
                  <a:pt x="2720" y="18044"/>
                </a:cubicBezTo>
                <a:cubicBezTo>
                  <a:pt x="2802" y="18044"/>
                  <a:pt x="2881" y="18119"/>
                  <a:pt x="2957" y="18308"/>
                </a:cubicBezTo>
                <a:cubicBezTo>
                  <a:pt x="3162" y="18823"/>
                  <a:pt x="3365" y="18961"/>
                  <a:pt x="3567" y="18961"/>
                </a:cubicBezTo>
                <a:cubicBezTo>
                  <a:pt x="3814" y="18961"/>
                  <a:pt x="4059" y="18748"/>
                  <a:pt x="4304" y="18748"/>
                </a:cubicBezTo>
                <a:cubicBezTo>
                  <a:pt x="4393" y="18748"/>
                  <a:pt x="4482" y="18785"/>
                  <a:pt x="4571" y="18861"/>
                </a:cubicBezTo>
                <a:cubicBezTo>
                  <a:pt x="4597" y="18873"/>
                  <a:pt x="4623" y="18886"/>
                  <a:pt x="4650" y="18886"/>
                </a:cubicBezTo>
                <a:cubicBezTo>
                  <a:pt x="4839" y="18886"/>
                  <a:pt x="5070" y="18434"/>
                  <a:pt x="5222" y="18434"/>
                </a:cubicBezTo>
                <a:cubicBezTo>
                  <a:pt x="5279" y="18434"/>
                  <a:pt x="5325" y="18496"/>
                  <a:pt x="5354" y="18672"/>
                </a:cubicBezTo>
                <a:cubicBezTo>
                  <a:pt x="5563" y="19992"/>
                  <a:pt x="5772" y="20218"/>
                  <a:pt x="5979" y="20218"/>
                </a:cubicBezTo>
                <a:cubicBezTo>
                  <a:pt x="6088" y="20218"/>
                  <a:pt x="6196" y="20155"/>
                  <a:pt x="6304" y="20155"/>
                </a:cubicBezTo>
                <a:cubicBezTo>
                  <a:pt x="6412" y="20155"/>
                  <a:pt x="6520" y="20218"/>
                  <a:pt x="6626" y="20469"/>
                </a:cubicBezTo>
                <a:cubicBezTo>
                  <a:pt x="6791" y="20859"/>
                  <a:pt x="6961" y="20984"/>
                  <a:pt x="7131" y="20984"/>
                </a:cubicBezTo>
                <a:cubicBezTo>
                  <a:pt x="7475" y="20984"/>
                  <a:pt x="7825" y="20457"/>
                  <a:pt x="8164" y="20457"/>
                </a:cubicBezTo>
                <a:cubicBezTo>
                  <a:pt x="8351" y="20457"/>
                  <a:pt x="8533" y="20620"/>
                  <a:pt x="8711" y="21110"/>
                </a:cubicBezTo>
                <a:cubicBezTo>
                  <a:pt x="8836" y="21462"/>
                  <a:pt x="8960" y="21600"/>
                  <a:pt x="9083" y="21600"/>
                </a:cubicBezTo>
                <a:cubicBezTo>
                  <a:pt x="9569" y="21600"/>
                  <a:pt x="10040" y="19426"/>
                  <a:pt x="10524" y="19426"/>
                </a:cubicBezTo>
                <a:cubicBezTo>
                  <a:pt x="10719" y="19426"/>
                  <a:pt x="10916" y="19778"/>
                  <a:pt x="11117" y="20758"/>
                </a:cubicBezTo>
                <a:cubicBezTo>
                  <a:pt x="11180" y="21072"/>
                  <a:pt x="11255" y="21185"/>
                  <a:pt x="11339" y="21185"/>
                </a:cubicBezTo>
                <a:cubicBezTo>
                  <a:pt x="11572" y="21185"/>
                  <a:pt x="11866" y="20281"/>
                  <a:pt x="12135" y="20281"/>
                </a:cubicBezTo>
                <a:cubicBezTo>
                  <a:pt x="12183" y="20281"/>
                  <a:pt x="12230" y="20306"/>
                  <a:pt x="12275" y="20381"/>
                </a:cubicBezTo>
                <a:cubicBezTo>
                  <a:pt x="12297" y="20406"/>
                  <a:pt x="12319" y="20419"/>
                  <a:pt x="12340" y="20419"/>
                </a:cubicBezTo>
                <a:cubicBezTo>
                  <a:pt x="12405" y="20419"/>
                  <a:pt x="12469" y="20306"/>
                  <a:pt x="12534" y="20255"/>
                </a:cubicBezTo>
                <a:cubicBezTo>
                  <a:pt x="13411" y="19552"/>
                  <a:pt x="14289" y="18182"/>
                  <a:pt x="15166" y="18182"/>
                </a:cubicBezTo>
                <a:cubicBezTo>
                  <a:pt x="15211" y="18182"/>
                  <a:pt x="15256" y="18195"/>
                  <a:pt x="15301" y="18195"/>
                </a:cubicBezTo>
                <a:cubicBezTo>
                  <a:pt x="15336" y="18207"/>
                  <a:pt x="15370" y="18207"/>
                  <a:pt x="15404" y="18207"/>
                </a:cubicBezTo>
                <a:cubicBezTo>
                  <a:pt x="16332" y="18207"/>
                  <a:pt x="17254" y="16461"/>
                  <a:pt x="18183" y="16323"/>
                </a:cubicBezTo>
                <a:cubicBezTo>
                  <a:pt x="18260" y="16310"/>
                  <a:pt x="18337" y="16310"/>
                  <a:pt x="18414" y="16310"/>
                </a:cubicBezTo>
                <a:cubicBezTo>
                  <a:pt x="19240" y="16310"/>
                  <a:pt x="20068" y="16926"/>
                  <a:pt x="20892" y="16963"/>
                </a:cubicBezTo>
                <a:cubicBezTo>
                  <a:pt x="20893" y="16963"/>
                  <a:pt x="20894" y="16963"/>
                  <a:pt x="20894" y="16963"/>
                </a:cubicBezTo>
                <a:cubicBezTo>
                  <a:pt x="21248" y="16963"/>
                  <a:pt x="21265" y="13495"/>
                  <a:pt x="21419" y="11849"/>
                </a:cubicBezTo>
                <a:cubicBezTo>
                  <a:pt x="21549" y="10467"/>
                  <a:pt x="21523" y="5956"/>
                  <a:pt x="21434" y="3368"/>
                </a:cubicBezTo>
                <a:cubicBezTo>
                  <a:pt x="21367" y="1458"/>
                  <a:pt x="21265" y="666"/>
                  <a:pt x="21145" y="666"/>
                </a:cubicBezTo>
                <a:cubicBezTo>
                  <a:pt x="21068" y="666"/>
                  <a:pt x="20982" y="993"/>
                  <a:pt x="20894" y="1558"/>
                </a:cubicBezTo>
                <a:cubicBezTo>
                  <a:pt x="20864" y="1759"/>
                  <a:pt x="20831" y="1835"/>
                  <a:pt x="20798" y="1835"/>
                </a:cubicBezTo>
                <a:cubicBezTo>
                  <a:pt x="20700" y="1835"/>
                  <a:pt x="20593" y="1194"/>
                  <a:pt x="20494" y="1043"/>
                </a:cubicBezTo>
                <a:cubicBezTo>
                  <a:pt x="20004" y="264"/>
                  <a:pt x="19514" y="0"/>
                  <a:pt x="190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61" name="Google Shape;1052;p35"/>
          <p:cNvSpPr/>
          <p:nvPr/>
        </p:nvSpPr>
        <p:spPr>
          <a:xfrm>
            <a:off x="6768579" y="5106566"/>
            <a:ext cx="6709122" cy="623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0"/>
                </a:moveTo>
                <a:cubicBezTo>
                  <a:pt x="18765" y="0"/>
                  <a:pt x="18507" y="75"/>
                  <a:pt x="18250" y="176"/>
                </a:cubicBezTo>
                <a:cubicBezTo>
                  <a:pt x="17410" y="528"/>
                  <a:pt x="16581" y="2588"/>
                  <a:pt x="15736" y="2588"/>
                </a:cubicBezTo>
                <a:cubicBezTo>
                  <a:pt x="15658" y="2588"/>
                  <a:pt x="15581" y="2563"/>
                  <a:pt x="15503" y="2526"/>
                </a:cubicBezTo>
                <a:cubicBezTo>
                  <a:pt x="15415" y="2488"/>
                  <a:pt x="15328" y="2463"/>
                  <a:pt x="15240" y="2463"/>
                </a:cubicBezTo>
                <a:cubicBezTo>
                  <a:pt x="14454" y="2463"/>
                  <a:pt x="13665" y="4034"/>
                  <a:pt x="12873" y="4310"/>
                </a:cubicBezTo>
                <a:cubicBezTo>
                  <a:pt x="12250" y="4524"/>
                  <a:pt x="11609" y="4473"/>
                  <a:pt x="10980" y="5152"/>
                </a:cubicBezTo>
                <a:cubicBezTo>
                  <a:pt x="10759" y="5391"/>
                  <a:pt x="10535" y="5479"/>
                  <a:pt x="10310" y="5479"/>
                </a:cubicBezTo>
                <a:cubicBezTo>
                  <a:pt x="9797" y="5479"/>
                  <a:pt x="9276" y="5039"/>
                  <a:pt x="8762" y="5039"/>
                </a:cubicBezTo>
                <a:cubicBezTo>
                  <a:pt x="8684" y="5039"/>
                  <a:pt x="8605" y="5051"/>
                  <a:pt x="8527" y="5076"/>
                </a:cubicBezTo>
                <a:cubicBezTo>
                  <a:pt x="8403" y="5114"/>
                  <a:pt x="8280" y="5127"/>
                  <a:pt x="8156" y="5127"/>
                </a:cubicBezTo>
                <a:cubicBezTo>
                  <a:pt x="7278" y="5127"/>
                  <a:pt x="6405" y="4285"/>
                  <a:pt x="5529" y="4260"/>
                </a:cubicBezTo>
                <a:cubicBezTo>
                  <a:pt x="5515" y="4260"/>
                  <a:pt x="5501" y="4260"/>
                  <a:pt x="5488" y="4260"/>
                </a:cubicBezTo>
                <a:cubicBezTo>
                  <a:pt x="4841" y="4260"/>
                  <a:pt x="4194" y="4901"/>
                  <a:pt x="3546" y="4901"/>
                </a:cubicBezTo>
                <a:cubicBezTo>
                  <a:pt x="3478" y="4901"/>
                  <a:pt x="3409" y="4888"/>
                  <a:pt x="3340" y="4875"/>
                </a:cubicBezTo>
                <a:cubicBezTo>
                  <a:pt x="2679" y="4725"/>
                  <a:pt x="2017" y="3745"/>
                  <a:pt x="1357" y="3129"/>
                </a:cubicBezTo>
                <a:cubicBezTo>
                  <a:pt x="1339" y="3116"/>
                  <a:pt x="1322" y="3104"/>
                  <a:pt x="1305" y="3104"/>
                </a:cubicBezTo>
                <a:cubicBezTo>
                  <a:pt x="973" y="3104"/>
                  <a:pt x="668" y="5265"/>
                  <a:pt x="347" y="5780"/>
                </a:cubicBezTo>
                <a:cubicBezTo>
                  <a:pt x="131" y="6132"/>
                  <a:pt x="66" y="8406"/>
                  <a:pt x="13" y="10907"/>
                </a:cubicBezTo>
                <a:cubicBezTo>
                  <a:pt x="-51" y="14036"/>
                  <a:pt x="138" y="13734"/>
                  <a:pt x="242" y="14727"/>
                </a:cubicBezTo>
                <a:cubicBezTo>
                  <a:pt x="634" y="18534"/>
                  <a:pt x="1065" y="18810"/>
                  <a:pt x="1498" y="18810"/>
                </a:cubicBezTo>
                <a:cubicBezTo>
                  <a:pt x="1570" y="18810"/>
                  <a:pt x="1643" y="18798"/>
                  <a:pt x="1715" y="18798"/>
                </a:cubicBezTo>
                <a:cubicBezTo>
                  <a:pt x="1761" y="18798"/>
                  <a:pt x="1808" y="18798"/>
                  <a:pt x="1854" y="18810"/>
                </a:cubicBezTo>
                <a:cubicBezTo>
                  <a:pt x="1864" y="18810"/>
                  <a:pt x="1874" y="18810"/>
                  <a:pt x="1884" y="18810"/>
                </a:cubicBezTo>
                <a:cubicBezTo>
                  <a:pt x="2160" y="18810"/>
                  <a:pt x="2453" y="18044"/>
                  <a:pt x="2720" y="18044"/>
                </a:cubicBezTo>
                <a:cubicBezTo>
                  <a:pt x="2802" y="18044"/>
                  <a:pt x="2881" y="18119"/>
                  <a:pt x="2957" y="18308"/>
                </a:cubicBezTo>
                <a:cubicBezTo>
                  <a:pt x="3162" y="18823"/>
                  <a:pt x="3365" y="18961"/>
                  <a:pt x="3567" y="18961"/>
                </a:cubicBezTo>
                <a:cubicBezTo>
                  <a:pt x="3814" y="18961"/>
                  <a:pt x="4059" y="18748"/>
                  <a:pt x="4304" y="18748"/>
                </a:cubicBezTo>
                <a:cubicBezTo>
                  <a:pt x="4393" y="18748"/>
                  <a:pt x="4482" y="18785"/>
                  <a:pt x="4571" y="18861"/>
                </a:cubicBezTo>
                <a:cubicBezTo>
                  <a:pt x="4597" y="18873"/>
                  <a:pt x="4623" y="18886"/>
                  <a:pt x="4650" y="18886"/>
                </a:cubicBezTo>
                <a:cubicBezTo>
                  <a:pt x="4839" y="18886"/>
                  <a:pt x="5070" y="18434"/>
                  <a:pt x="5222" y="18434"/>
                </a:cubicBezTo>
                <a:cubicBezTo>
                  <a:pt x="5279" y="18434"/>
                  <a:pt x="5325" y="18496"/>
                  <a:pt x="5354" y="18672"/>
                </a:cubicBezTo>
                <a:cubicBezTo>
                  <a:pt x="5563" y="19992"/>
                  <a:pt x="5772" y="20218"/>
                  <a:pt x="5979" y="20218"/>
                </a:cubicBezTo>
                <a:cubicBezTo>
                  <a:pt x="6088" y="20218"/>
                  <a:pt x="6196" y="20155"/>
                  <a:pt x="6304" y="20155"/>
                </a:cubicBezTo>
                <a:cubicBezTo>
                  <a:pt x="6412" y="20155"/>
                  <a:pt x="6520" y="20218"/>
                  <a:pt x="6626" y="20469"/>
                </a:cubicBezTo>
                <a:cubicBezTo>
                  <a:pt x="6791" y="20859"/>
                  <a:pt x="6961" y="20984"/>
                  <a:pt x="7131" y="20984"/>
                </a:cubicBezTo>
                <a:cubicBezTo>
                  <a:pt x="7475" y="20984"/>
                  <a:pt x="7825" y="20457"/>
                  <a:pt x="8164" y="20457"/>
                </a:cubicBezTo>
                <a:cubicBezTo>
                  <a:pt x="8351" y="20457"/>
                  <a:pt x="8533" y="20620"/>
                  <a:pt x="8711" y="21110"/>
                </a:cubicBezTo>
                <a:cubicBezTo>
                  <a:pt x="8836" y="21462"/>
                  <a:pt x="8960" y="21600"/>
                  <a:pt x="9083" y="21600"/>
                </a:cubicBezTo>
                <a:cubicBezTo>
                  <a:pt x="9569" y="21600"/>
                  <a:pt x="10040" y="19426"/>
                  <a:pt x="10524" y="19426"/>
                </a:cubicBezTo>
                <a:cubicBezTo>
                  <a:pt x="10719" y="19426"/>
                  <a:pt x="10916" y="19778"/>
                  <a:pt x="11117" y="20758"/>
                </a:cubicBezTo>
                <a:cubicBezTo>
                  <a:pt x="11180" y="21072"/>
                  <a:pt x="11255" y="21185"/>
                  <a:pt x="11339" y="21185"/>
                </a:cubicBezTo>
                <a:cubicBezTo>
                  <a:pt x="11572" y="21185"/>
                  <a:pt x="11866" y="20281"/>
                  <a:pt x="12135" y="20281"/>
                </a:cubicBezTo>
                <a:cubicBezTo>
                  <a:pt x="12183" y="20281"/>
                  <a:pt x="12230" y="20306"/>
                  <a:pt x="12275" y="20381"/>
                </a:cubicBezTo>
                <a:cubicBezTo>
                  <a:pt x="12297" y="20406"/>
                  <a:pt x="12319" y="20419"/>
                  <a:pt x="12340" y="20419"/>
                </a:cubicBezTo>
                <a:cubicBezTo>
                  <a:pt x="12405" y="20419"/>
                  <a:pt x="12469" y="20306"/>
                  <a:pt x="12534" y="20255"/>
                </a:cubicBezTo>
                <a:cubicBezTo>
                  <a:pt x="13411" y="19552"/>
                  <a:pt x="14289" y="18182"/>
                  <a:pt x="15166" y="18182"/>
                </a:cubicBezTo>
                <a:cubicBezTo>
                  <a:pt x="15211" y="18182"/>
                  <a:pt x="15256" y="18195"/>
                  <a:pt x="15301" y="18195"/>
                </a:cubicBezTo>
                <a:cubicBezTo>
                  <a:pt x="15336" y="18207"/>
                  <a:pt x="15370" y="18207"/>
                  <a:pt x="15404" y="18207"/>
                </a:cubicBezTo>
                <a:cubicBezTo>
                  <a:pt x="16332" y="18207"/>
                  <a:pt x="17254" y="16461"/>
                  <a:pt x="18183" y="16323"/>
                </a:cubicBezTo>
                <a:cubicBezTo>
                  <a:pt x="18260" y="16310"/>
                  <a:pt x="18337" y="16310"/>
                  <a:pt x="18414" y="16310"/>
                </a:cubicBezTo>
                <a:cubicBezTo>
                  <a:pt x="19240" y="16310"/>
                  <a:pt x="20068" y="16926"/>
                  <a:pt x="20892" y="16963"/>
                </a:cubicBezTo>
                <a:cubicBezTo>
                  <a:pt x="20893" y="16963"/>
                  <a:pt x="20894" y="16963"/>
                  <a:pt x="20894" y="16963"/>
                </a:cubicBezTo>
                <a:cubicBezTo>
                  <a:pt x="21248" y="16963"/>
                  <a:pt x="21265" y="13495"/>
                  <a:pt x="21419" y="11849"/>
                </a:cubicBezTo>
                <a:cubicBezTo>
                  <a:pt x="21549" y="10467"/>
                  <a:pt x="21523" y="5956"/>
                  <a:pt x="21434" y="3368"/>
                </a:cubicBezTo>
                <a:cubicBezTo>
                  <a:pt x="21367" y="1458"/>
                  <a:pt x="21265" y="666"/>
                  <a:pt x="21145" y="666"/>
                </a:cubicBezTo>
                <a:cubicBezTo>
                  <a:pt x="21068" y="666"/>
                  <a:pt x="20982" y="993"/>
                  <a:pt x="20894" y="1558"/>
                </a:cubicBezTo>
                <a:cubicBezTo>
                  <a:pt x="20864" y="1759"/>
                  <a:pt x="20831" y="1835"/>
                  <a:pt x="20798" y="1835"/>
                </a:cubicBezTo>
                <a:cubicBezTo>
                  <a:pt x="20700" y="1835"/>
                  <a:pt x="20593" y="1194"/>
                  <a:pt x="20494" y="1043"/>
                </a:cubicBezTo>
                <a:cubicBezTo>
                  <a:pt x="20004" y="264"/>
                  <a:pt x="19514" y="0"/>
                  <a:pt x="190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574" name="Google Shape;2128;p45"/>
          <p:cNvGrpSpPr/>
          <p:nvPr/>
        </p:nvGrpSpPr>
        <p:grpSpPr>
          <a:xfrm>
            <a:off x="13953470" y="5106566"/>
            <a:ext cx="4763164" cy="2513519"/>
            <a:chOff x="0" y="0"/>
            <a:chExt cx="4763162" cy="2513517"/>
          </a:xfrm>
        </p:grpSpPr>
        <p:grpSp>
          <p:nvGrpSpPr>
            <p:cNvPr id="559" name="Google Shape;2129;p45"/>
            <p:cNvGrpSpPr/>
            <p:nvPr/>
          </p:nvGrpSpPr>
          <p:grpSpPr>
            <a:xfrm>
              <a:off x="0" y="-1"/>
              <a:ext cx="4763163" cy="2513519"/>
              <a:chOff x="0" y="0"/>
              <a:chExt cx="4763162" cy="2513517"/>
            </a:xfrm>
          </p:grpSpPr>
          <p:sp>
            <p:nvSpPr>
              <p:cNvPr id="462" name="Google Shape;2130;p45"/>
              <p:cNvSpPr/>
              <p:nvPr/>
            </p:nvSpPr>
            <p:spPr>
              <a:xfrm>
                <a:off x="1941695" y="1249031"/>
                <a:ext cx="604860" cy="1264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3" h="21600" fill="norm" stroke="1" extrusionOk="0">
                    <a:moveTo>
                      <a:pt x="4007" y="0"/>
                    </a:moveTo>
                    <a:cubicBezTo>
                      <a:pt x="3858" y="0"/>
                      <a:pt x="3695" y="20"/>
                      <a:pt x="3587" y="54"/>
                    </a:cubicBezTo>
                    <a:cubicBezTo>
                      <a:pt x="3437" y="99"/>
                      <a:pt x="3327" y="159"/>
                      <a:pt x="3257" y="237"/>
                    </a:cubicBezTo>
                    <a:cubicBezTo>
                      <a:pt x="3206" y="296"/>
                      <a:pt x="3178" y="364"/>
                      <a:pt x="3192" y="429"/>
                    </a:cubicBezTo>
                    <a:cubicBezTo>
                      <a:pt x="3160" y="455"/>
                      <a:pt x="3138" y="482"/>
                      <a:pt x="3123" y="511"/>
                    </a:cubicBezTo>
                    <a:lnTo>
                      <a:pt x="3095" y="614"/>
                    </a:lnTo>
                    <a:cubicBezTo>
                      <a:pt x="3095" y="680"/>
                      <a:pt x="3131" y="745"/>
                      <a:pt x="3197" y="802"/>
                    </a:cubicBezTo>
                    <a:cubicBezTo>
                      <a:pt x="3905" y="1612"/>
                      <a:pt x="4232" y="2486"/>
                      <a:pt x="4153" y="3364"/>
                    </a:cubicBezTo>
                    <a:cubicBezTo>
                      <a:pt x="4148" y="3413"/>
                      <a:pt x="4175" y="3469"/>
                      <a:pt x="4222" y="3520"/>
                    </a:cubicBezTo>
                    <a:cubicBezTo>
                      <a:pt x="3928" y="4261"/>
                      <a:pt x="3635" y="5002"/>
                      <a:pt x="3342" y="5742"/>
                    </a:cubicBezTo>
                    <a:lnTo>
                      <a:pt x="2022" y="9078"/>
                    </a:lnTo>
                    <a:cubicBezTo>
                      <a:pt x="1600" y="10146"/>
                      <a:pt x="1161" y="11213"/>
                      <a:pt x="810" y="12287"/>
                    </a:cubicBezTo>
                    <a:cubicBezTo>
                      <a:pt x="412" y="13503"/>
                      <a:pt x="73" y="14730"/>
                      <a:pt x="10" y="15962"/>
                    </a:cubicBezTo>
                    <a:cubicBezTo>
                      <a:pt x="-17" y="16494"/>
                      <a:pt x="8" y="17027"/>
                      <a:pt x="102" y="17557"/>
                    </a:cubicBezTo>
                    <a:cubicBezTo>
                      <a:pt x="223" y="18246"/>
                      <a:pt x="417" y="18938"/>
                      <a:pt x="729" y="19614"/>
                    </a:cubicBezTo>
                    <a:cubicBezTo>
                      <a:pt x="788" y="19742"/>
                      <a:pt x="852" y="19870"/>
                      <a:pt x="921" y="19997"/>
                    </a:cubicBezTo>
                    <a:lnTo>
                      <a:pt x="1326" y="20456"/>
                    </a:lnTo>
                    <a:cubicBezTo>
                      <a:pt x="1578" y="20680"/>
                      <a:pt x="1924" y="20861"/>
                      <a:pt x="2361" y="20996"/>
                    </a:cubicBezTo>
                    <a:cubicBezTo>
                      <a:pt x="2606" y="21114"/>
                      <a:pt x="2912" y="21199"/>
                      <a:pt x="3248" y="21244"/>
                    </a:cubicBezTo>
                    <a:cubicBezTo>
                      <a:pt x="3690" y="21355"/>
                      <a:pt x="4165" y="21411"/>
                      <a:pt x="4670" y="21411"/>
                    </a:cubicBezTo>
                    <a:cubicBezTo>
                      <a:pt x="4712" y="21411"/>
                      <a:pt x="4754" y="21410"/>
                      <a:pt x="4796" y="21409"/>
                    </a:cubicBezTo>
                    <a:cubicBezTo>
                      <a:pt x="7167" y="21536"/>
                      <a:pt x="9549" y="21600"/>
                      <a:pt x="11933" y="21600"/>
                    </a:cubicBezTo>
                    <a:cubicBezTo>
                      <a:pt x="12737" y="21600"/>
                      <a:pt x="13541" y="21593"/>
                      <a:pt x="14346" y="21578"/>
                    </a:cubicBezTo>
                    <a:cubicBezTo>
                      <a:pt x="15247" y="21562"/>
                      <a:pt x="16149" y="21536"/>
                      <a:pt x="17049" y="21502"/>
                    </a:cubicBezTo>
                    <a:cubicBezTo>
                      <a:pt x="17051" y="21502"/>
                      <a:pt x="17053" y="21502"/>
                      <a:pt x="17055" y="21502"/>
                    </a:cubicBezTo>
                    <a:cubicBezTo>
                      <a:pt x="17766" y="21502"/>
                      <a:pt x="18464" y="21411"/>
                      <a:pt x="19078" y="21239"/>
                    </a:cubicBezTo>
                    <a:cubicBezTo>
                      <a:pt x="19547" y="21118"/>
                      <a:pt x="19922" y="20953"/>
                      <a:pt x="20206" y="20744"/>
                    </a:cubicBezTo>
                    <a:cubicBezTo>
                      <a:pt x="20560" y="20557"/>
                      <a:pt x="20800" y="20340"/>
                      <a:pt x="20924" y="20089"/>
                    </a:cubicBezTo>
                    <a:cubicBezTo>
                      <a:pt x="21117" y="19755"/>
                      <a:pt x="21117" y="19401"/>
                      <a:pt x="20924" y="19066"/>
                    </a:cubicBezTo>
                    <a:cubicBezTo>
                      <a:pt x="19830" y="17710"/>
                      <a:pt x="18788" y="16346"/>
                      <a:pt x="17798" y="14972"/>
                    </a:cubicBezTo>
                    <a:cubicBezTo>
                      <a:pt x="16816" y="13609"/>
                      <a:pt x="15886" y="12237"/>
                      <a:pt x="15009" y="10857"/>
                    </a:cubicBezTo>
                    <a:cubicBezTo>
                      <a:pt x="14513" y="10074"/>
                      <a:pt x="14032" y="9289"/>
                      <a:pt x="13570" y="8501"/>
                    </a:cubicBezTo>
                    <a:cubicBezTo>
                      <a:pt x="13420" y="8244"/>
                      <a:pt x="13161" y="8004"/>
                      <a:pt x="12807" y="7796"/>
                    </a:cubicBezTo>
                    <a:cubicBezTo>
                      <a:pt x="13697" y="7570"/>
                      <a:pt x="14584" y="7340"/>
                      <a:pt x="15467" y="7106"/>
                    </a:cubicBezTo>
                    <a:cubicBezTo>
                      <a:pt x="15735" y="7079"/>
                      <a:pt x="15995" y="7034"/>
                      <a:pt x="16236" y="6972"/>
                    </a:cubicBezTo>
                    <a:cubicBezTo>
                      <a:pt x="16735" y="6895"/>
                      <a:pt x="17166" y="6762"/>
                      <a:pt x="17530" y="6574"/>
                    </a:cubicBezTo>
                    <a:cubicBezTo>
                      <a:pt x="17572" y="6556"/>
                      <a:pt x="17612" y="6537"/>
                      <a:pt x="17652" y="6517"/>
                    </a:cubicBezTo>
                    <a:cubicBezTo>
                      <a:pt x="18196" y="6368"/>
                      <a:pt x="18739" y="6217"/>
                      <a:pt x="19280" y="6065"/>
                    </a:cubicBezTo>
                    <a:cubicBezTo>
                      <a:pt x="19917" y="5886"/>
                      <a:pt x="20552" y="5704"/>
                      <a:pt x="21184" y="5521"/>
                    </a:cubicBezTo>
                    <a:cubicBezTo>
                      <a:pt x="21428" y="5450"/>
                      <a:pt x="21583" y="5326"/>
                      <a:pt x="21583" y="5188"/>
                    </a:cubicBezTo>
                    <a:cubicBezTo>
                      <a:pt x="21582" y="5051"/>
                      <a:pt x="21431" y="4926"/>
                      <a:pt x="21184" y="4856"/>
                    </a:cubicBezTo>
                    <a:cubicBezTo>
                      <a:pt x="20858" y="4765"/>
                      <a:pt x="20531" y="4674"/>
                      <a:pt x="20205" y="4584"/>
                    </a:cubicBezTo>
                    <a:cubicBezTo>
                      <a:pt x="20008" y="4417"/>
                      <a:pt x="19749" y="4269"/>
                      <a:pt x="19438" y="4149"/>
                    </a:cubicBezTo>
                    <a:cubicBezTo>
                      <a:pt x="19012" y="3982"/>
                      <a:pt x="18548" y="3847"/>
                      <a:pt x="18076" y="3714"/>
                    </a:cubicBezTo>
                    <a:lnTo>
                      <a:pt x="14956" y="2828"/>
                    </a:lnTo>
                    <a:cubicBezTo>
                      <a:pt x="13996" y="2555"/>
                      <a:pt x="13039" y="2280"/>
                      <a:pt x="12069" y="2016"/>
                    </a:cubicBezTo>
                    <a:cubicBezTo>
                      <a:pt x="12048" y="1999"/>
                      <a:pt x="12026" y="1981"/>
                      <a:pt x="12003" y="1964"/>
                    </a:cubicBezTo>
                    <a:cubicBezTo>
                      <a:pt x="11751" y="1740"/>
                      <a:pt x="11406" y="1560"/>
                      <a:pt x="10968" y="1424"/>
                    </a:cubicBezTo>
                    <a:cubicBezTo>
                      <a:pt x="10580" y="1254"/>
                      <a:pt x="10124" y="1140"/>
                      <a:pt x="9601" y="1080"/>
                    </a:cubicBezTo>
                    <a:lnTo>
                      <a:pt x="8532" y="1011"/>
                    </a:lnTo>
                    <a:cubicBezTo>
                      <a:pt x="8377" y="1011"/>
                      <a:pt x="8222" y="1016"/>
                      <a:pt x="8068" y="1024"/>
                    </a:cubicBezTo>
                    <a:lnTo>
                      <a:pt x="8065" y="1023"/>
                    </a:lnTo>
                    <a:cubicBezTo>
                      <a:pt x="7966" y="975"/>
                      <a:pt x="7845" y="941"/>
                      <a:pt x="7710" y="924"/>
                    </a:cubicBezTo>
                    <a:cubicBezTo>
                      <a:pt x="7586" y="901"/>
                      <a:pt x="7463" y="877"/>
                      <a:pt x="7341" y="853"/>
                    </a:cubicBezTo>
                    <a:cubicBezTo>
                      <a:pt x="6942" y="772"/>
                      <a:pt x="6552" y="682"/>
                      <a:pt x="6170" y="584"/>
                    </a:cubicBezTo>
                    <a:cubicBezTo>
                      <a:pt x="5991" y="503"/>
                      <a:pt x="5797" y="429"/>
                      <a:pt x="5599" y="359"/>
                    </a:cubicBezTo>
                    <a:cubicBezTo>
                      <a:pt x="5177" y="209"/>
                      <a:pt x="4701" y="98"/>
                      <a:pt x="4206" y="15"/>
                    </a:cubicBezTo>
                    <a:cubicBezTo>
                      <a:pt x="4147" y="5"/>
                      <a:pt x="4079" y="0"/>
                      <a:pt x="40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3" name="Google Shape;2131;p45"/>
              <p:cNvSpPr/>
              <p:nvPr/>
            </p:nvSpPr>
            <p:spPr>
              <a:xfrm>
                <a:off x="190341" y="590605"/>
                <a:ext cx="1500723" cy="1896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2" h="21600" fill="norm" stroke="1" extrusionOk="0">
                    <a:moveTo>
                      <a:pt x="3626" y="0"/>
                    </a:moveTo>
                    <a:cubicBezTo>
                      <a:pt x="3423" y="0"/>
                      <a:pt x="3233" y="37"/>
                      <a:pt x="3056" y="111"/>
                    </a:cubicBezTo>
                    <a:cubicBezTo>
                      <a:pt x="2921" y="141"/>
                      <a:pt x="2798" y="198"/>
                      <a:pt x="2699" y="276"/>
                    </a:cubicBezTo>
                    <a:cubicBezTo>
                      <a:pt x="2648" y="303"/>
                      <a:pt x="2599" y="332"/>
                      <a:pt x="2554" y="364"/>
                    </a:cubicBezTo>
                    <a:cubicBezTo>
                      <a:pt x="2516" y="343"/>
                      <a:pt x="2477" y="322"/>
                      <a:pt x="2436" y="304"/>
                    </a:cubicBezTo>
                    <a:cubicBezTo>
                      <a:pt x="2251" y="210"/>
                      <a:pt x="2051" y="159"/>
                      <a:pt x="1836" y="151"/>
                    </a:cubicBezTo>
                    <a:cubicBezTo>
                      <a:pt x="1747" y="135"/>
                      <a:pt x="1658" y="127"/>
                      <a:pt x="1568" y="127"/>
                    </a:cubicBezTo>
                    <a:cubicBezTo>
                      <a:pt x="1443" y="127"/>
                      <a:pt x="1318" y="143"/>
                      <a:pt x="1193" y="174"/>
                    </a:cubicBezTo>
                    <a:cubicBezTo>
                      <a:pt x="802" y="275"/>
                      <a:pt x="425" y="467"/>
                      <a:pt x="228" y="764"/>
                    </a:cubicBezTo>
                    <a:cubicBezTo>
                      <a:pt x="33" y="1057"/>
                      <a:pt x="-79" y="1429"/>
                      <a:pt x="66" y="1753"/>
                    </a:cubicBezTo>
                    <a:cubicBezTo>
                      <a:pt x="465" y="2650"/>
                      <a:pt x="991" y="3512"/>
                      <a:pt x="1658" y="4302"/>
                    </a:cubicBezTo>
                    <a:cubicBezTo>
                      <a:pt x="2321" y="5086"/>
                      <a:pt x="3079" y="5817"/>
                      <a:pt x="3921" y="6483"/>
                    </a:cubicBezTo>
                    <a:cubicBezTo>
                      <a:pt x="5648" y="7851"/>
                      <a:pt x="7696" y="8953"/>
                      <a:pt x="9806" y="9912"/>
                    </a:cubicBezTo>
                    <a:cubicBezTo>
                      <a:pt x="10249" y="10113"/>
                      <a:pt x="10695" y="10310"/>
                      <a:pt x="11145" y="10502"/>
                    </a:cubicBezTo>
                    <a:cubicBezTo>
                      <a:pt x="11395" y="10639"/>
                      <a:pt x="11650" y="10770"/>
                      <a:pt x="11915" y="10890"/>
                    </a:cubicBezTo>
                    <a:cubicBezTo>
                      <a:pt x="12513" y="11164"/>
                      <a:pt x="13151" y="11388"/>
                      <a:pt x="13799" y="11576"/>
                    </a:cubicBezTo>
                    <a:cubicBezTo>
                      <a:pt x="13871" y="11594"/>
                      <a:pt x="13945" y="11607"/>
                      <a:pt x="14019" y="11614"/>
                    </a:cubicBezTo>
                    <a:cubicBezTo>
                      <a:pt x="13994" y="11644"/>
                      <a:pt x="13971" y="11674"/>
                      <a:pt x="13949" y="11705"/>
                    </a:cubicBezTo>
                    <a:cubicBezTo>
                      <a:pt x="13884" y="11795"/>
                      <a:pt x="13819" y="11934"/>
                      <a:pt x="13773" y="12033"/>
                    </a:cubicBezTo>
                    <a:cubicBezTo>
                      <a:pt x="13763" y="12056"/>
                      <a:pt x="13753" y="12078"/>
                      <a:pt x="13745" y="12101"/>
                    </a:cubicBezTo>
                    <a:cubicBezTo>
                      <a:pt x="13710" y="12210"/>
                      <a:pt x="13687" y="12323"/>
                      <a:pt x="13659" y="12433"/>
                    </a:cubicBezTo>
                    <a:cubicBezTo>
                      <a:pt x="13598" y="12670"/>
                      <a:pt x="13540" y="12907"/>
                      <a:pt x="13484" y="13145"/>
                    </a:cubicBezTo>
                    <a:cubicBezTo>
                      <a:pt x="13243" y="14171"/>
                      <a:pt x="13049" y="15203"/>
                      <a:pt x="12885" y="16238"/>
                    </a:cubicBezTo>
                    <a:cubicBezTo>
                      <a:pt x="12737" y="17178"/>
                      <a:pt x="12624" y="18122"/>
                      <a:pt x="12547" y="19067"/>
                    </a:cubicBezTo>
                    <a:cubicBezTo>
                      <a:pt x="12528" y="19302"/>
                      <a:pt x="12512" y="19537"/>
                      <a:pt x="12497" y="19772"/>
                    </a:cubicBezTo>
                    <a:cubicBezTo>
                      <a:pt x="12486" y="19964"/>
                      <a:pt x="12512" y="20162"/>
                      <a:pt x="12567" y="20348"/>
                    </a:cubicBezTo>
                    <a:cubicBezTo>
                      <a:pt x="12681" y="20736"/>
                      <a:pt x="13011" y="21057"/>
                      <a:pt x="13423" y="21270"/>
                    </a:cubicBezTo>
                    <a:cubicBezTo>
                      <a:pt x="13564" y="21344"/>
                      <a:pt x="13736" y="21396"/>
                      <a:pt x="13894" y="21440"/>
                    </a:cubicBezTo>
                    <a:cubicBezTo>
                      <a:pt x="14071" y="21488"/>
                      <a:pt x="14279" y="21497"/>
                      <a:pt x="14455" y="21513"/>
                    </a:cubicBezTo>
                    <a:cubicBezTo>
                      <a:pt x="14592" y="21525"/>
                      <a:pt x="14731" y="21523"/>
                      <a:pt x="14868" y="21525"/>
                    </a:cubicBezTo>
                    <a:lnTo>
                      <a:pt x="15776" y="21539"/>
                    </a:lnTo>
                    <a:lnTo>
                      <a:pt x="19887" y="21600"/>
                    </a:lnTo>
                    <a:cubicBezTo>
                      <a:pt x="19888" y="21600"/>
                      <a:pt x="19889" y="21600"/>
                      <a:pt x="19890" y="21600"/>
                    </a:cubicBezTo>
                    <a:cubicBezTo>
                      <a:pt x="20175" y="21600"/>
                      <a:pt x="20456" y="21539"/>
                      <a:pt x="20702" y="21425"/>
                    </a:cubicBezTo>
                    <a:cubicBezTo>
                      <a:pt x="20890" y="21344"/>
                      <a:pt x="21041" y="21234"/>
                      <a:pt x="21155" y="21094"/>
                    </a:cubicBezTo>
                    <a:cubicBezTo>
                      <a:pt x="21297" y="20970"/>
                      <a:pt x="21394" y="20825"/>
                      <a:pt x="21444" y="20658"/>
                    </a:cubicBezTo>
                    <a:cubicBezTo>
                      <a:pt x="21521" y="20434"/>
                      <a:pt x="21521" y="20198"/>
                      <a:pt x="21444" y="19975"/>
                    </a:cubicBezTo>
                    <a:cubicBezTo>
                      <a:pt x="21167" y="18527"/>
                      <a:pt x="20447" y="17168"/>
                      <a:pt x="19732" y="15829"/>
                    </a:cubicBezTo>
                    <a:cubicBezTo>
                      <a:pt x="19568" y="15521"/>
                      <a:pt x="19401" y="15214"/>
                      <a:pt x="19237" y="14907"/>
                    </a:cubicBezTo>
                    <a:cubicBezTo>
                      <a:pt x="18771" y="14023"/>
                      <a:pt x="18332" y="13125"/>
                      <a:pt x="18057" y="12190"/>
                    </a:cubicBezTo>
                    <a:cubicBezTo>
                      <a:pt x="17993" y="11974"/>
                      <a:pt x="17940" y="11756"/>
                      <a:pt x="17896" y="11537"/>
                    </a:cubicBezTo>
                    <a:cubicBezTo>
                      <a:pt x="17832" y="11072"/>
                      <a:pt x="17822" y="10604"/>
                      <a:pt x="17878" y="10139"/>
                    </a:cubicBezTo>
                    <a:cubicBezTo>
                      <a:pt x="17937" y="9977"/>
                      <a:pt x="17943" y="9814"/>
                      <a:pt x="17898" y="9652"/>
                    </a:cubicBezTo>
                    <a:cubicBezTo>
                      <a:pt x="17891" y="9537"/>
                      <a:pt x="17859" y="9423"/>
                      <a:pt x="17801" y="9317"/>
                    </a:cubicBezTo>
                    <a:cubicBezTo>
                      <a:pt x="17838" y="9145"/>
                      <a:pt x="17879" y="8973"/>
                      <a:pt x="17924" y="8801"/>
                    </a:cubicBezTo>
                    <a:cubicBezTo>
                      <a:pt x="18015" y="8679"/>
                      <a:pt x="18116" y="8560"/>
                      <a:pt x="18223" y="8447"/>
                    </a:cubicBezTo>
                    <a:cubicBezTo>
                      <a:pt x="18301" y="8368"/>
                      <a:pt x="18383" y="8293"/>
                      <a:pt x="18469" y="8220"/>
                    </a:cubicBezTo>
                    <a:cubicBezTo>
                      <a:pt x="18558" y="8143"/>
                      <a:pt x="18587" y="8036"/>
                      <a:pt x="18535" y="7939"/>
                    </a:cubicBezTo>
                    <a:cubicBezTo>
                      <a:pt x="18514" y="7899"/>
                      <a:pt x="18480" y="7863"/>
                      <a:pt x="18436" y="7837"/>
                    </a:cubicBezTo>
                    <a:cubicBezTo>
                      <a:pt x="18376" y="7800"/>
                      <a:pt x="18316" y="7787"/>
                      <a:pt x="18240" y="7781"/>
                    </a:cubicBezTo>
                    <a:cubicBezTo>
                      <a:pt x="18098" y="7772"/>
                      <a:pt x="17956" y="7767"/>
                      <a:pt x="17814" y="7767"/>
                    </a:cubicBezTo>
                    <a:cubicBezTo>
                      <a:pt x="17583" y="7767"/>
                      <a:pt x="17352" y="7779"/>
                      <a:pt x="17122" y="7803"/>
                    </a:cubicBezTo>
                    <a:lnTo>
                      <a:pt x="16847" y="7731"/>
                    </a:lnTo>
                    <a:lnTo>
                      <a:pt x="16617" y="7669"/>
                    </a:lnTo>
                    <a:cubicBezTo>
                      <a:pt x="16504" y="7615"/>
                      <a:pt x="16382" y="7575"/>
                      <a:pt x="16254" y="7551"/>
                    </a:cubicBezTo>
                    <a:cubicBezTo>
                      <a:pt x="14525" y="6958"/>
                      <a:pt x="12872" y="6232"/>
                      <a:pt x="11320" y="5384"/>
                    </a:cubicBezTo>
                    <a:cubicBezTo>
                      <a:pt x="10927" y="5170"/>
                      <a:pt x="10541" y="4948"/>
                      <a:pt x="10162" y="4718"/>
                    </a:cubicBezTo>
                    <a:cubicBezTo>
                      <a:pt x="8707" y="3810"/>
                      <a:pt x="7358" y="2794"/>
                      <a:pt x="6144" y="1684"/>
                    </a:cubicBezTo>
                    <a:cubicBezTo>
                      <a:pt x="5830" y="1396"/>
                      <a:pt x="5525" y="1103"/>
                      <a:pt x="5230" y="803"/>
                    </a:cubicBezTo>
                    <a:cubicBezTo>
                      <a:pt x="5176" y="748"/>
                      <a:pt x="5123" y="692"/>
                      <a:pt x="5071" y="636"/>
                    </a:cubicBezTo>
                    <a:cubicBezTo>
                      <a:pt x="4970" y="487"/>
                      <a:pt x="4831" y="367"/>
                      <a:pt x="4656" y="276"/>
                    </a:cubicBezTo>
                    <a:cubicBezTo>
                      <a:pt x="4499" y="163"/>
                      <a:pt x="4317" y="86"/>
                      <a:pt x="4106" y="47"/>
                    </a:cubicBezTo>
                    <a:lnTo>
                      <a:pt x="3677" y="1"/>
                    </a:lnTo>
                    <a:cubicBezTo>
                      <a:pt x="3660" y="0"/>
                      <a:pt x="3643" y="0"/>
                      <a:pt x="36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4" name="Google Shape;2132;p45"/>
              <p:cNvSpPr/>
              <p:nvPr/>
            </p:nvSpPr>
            <p:spPr>
              <a:xfrm>
                <a:off x="2341091" y="994473"/>
                <a:ext cx="2169096" cy="1492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8" h="21600" fill="norm" stroke="1" extrusionOk="0">
                    <a:moveTo>
                      <a:pt x="20015" y="0"/>
                    </a:moveTo>
                    <a:cubicBezTo>
                      <a:pt x="19693" y="0"/>
                      <a:pt x="19371" y="126"/>
                      <a:pt x="19107" y="373"/>
                    </a:cubicBezTo>
                    <a:cubicBezTo>
                      <a:pt x="18771" y="688"/>
                      <a:pt x="18535" y="1095"/>
                      <a:pt x="18306" y="1565"/>
                    </a:cubicBezTo>
                    <a:cubicBezTo>
                      <a:pt x="18171" y="1843"/>
                      <a:pt x="18046" y="2128"/>
                      <a:pt x="17908" y="2402"/>
                    </a:cubicBezTo>
                    <a:cubicBezTo>
                      <a:pt x="17553" y="3044"/>
                      <a:pt x="17147" y="3620"/>
                      <a:pt x="16705" y="4134"/>
                    </a:cubicBezTo>
                    <a:cubicBezTo>
                      <a:pt x="16298" y="4579"/>
                      <a:pt x="15866" y="4972"/>
                      <a:pt x="15417" y="5319"/>
                    </a:cubicBezTo>
                    <a:cubicBezTo>
                      <a:pt x="15397" y="5318"/>
                      <a:pt x="15377" y="5317"/>
                      <a:pt x="15356" y="5317"/>
                    </a:cubicBezTo>
                    <a:cubicBezTo>
                      <a:pt x="15280" y="5317"/>
                      <a:pt x="15202" y="5329"/>
                      <a:pt x="15121" y="5353"/>
                    </a:cubicBezTo>
                    <a:cubicBezTo>
                      <a:pt x="14379" y="5571"/>
                      <a:pt x="13635" y="5788"/>
                      <a:pt x="12884" y="5944"/>
                    </a:cubicBezTo>
                    <a:cubicBezTo>
                      <a:pt x="12482" y="6018"/>
                      <a:pt x="12079" y="6073"/>
                      <a:pt x="11674" y="6096"/>
                    </a:cubicBezTo>
                    <a:cubicBezTo>
                      <a:pt x="11531" y="6105"/>
                      <a:pt x="11389" y="6108"/>
                      <a:pt x="11247" y="6108"/>
                    </a:cubicBezTo>
                    <a:cubicBezTo>
                      <a:pt x="10949" y="6108"/>
                      <a:pt x="10650" y="6093"/>
                      <a:pt x="10351" y="6073"/>
                    </a:cubicBezTo>
                    <a:cubicBezTo>
                      <a:pt x="9995" y="6050"/>
                      <a:pt x="9638" y="6029"/>
                      <a:pt x="9283" y="6029"/>
                    </a:cubicBezTo>
                    <a:cubicBezTo>
                      <a:pt x="8712" y="6029"/>
                      <a:pt x="8143" y="6083"/>
                      <a:pt x="7577" y="6267"/>
                    </a:cubicBezTo>
                    <a:cubicBezTo>
                      <a:pt x="7151" y="6405"/>
                      <a:pt x="6735" y="6606"/>
                      <a:pt x="6305" y="6713"/>
                    </a:cubicBezTo>
                    <a:cubicBezTo>
                      <a:pt x="6221" y="6725"/>
                      <a:pt x="6137" y="6731"/>
                      <a:pt x="6052" y="6731"/>
                    </a:cubicBezTo>
                    <a:cubicBezTo>
                      <a:pt x="5988" y="6731"/>
                      <a:pt x="5924" y="6727"/>
                      <a:pt x="5859" y="6721"/>
                    </a:cubicBezTo>
                    <a:cubicBezTo>
                      <a:pt x="5779" y="6697"/>
                      <a:pt x="5699" y="6666"/>
                      <a:pt x="5620" y="6629"/>
                    </a:cubicBezTo>
                    <a:cubicBezTo>
                      <a:pt x="5581" y="6598"/>
                      <a:pt x="5542" y="6566"/>
                      <a:pt x="5504" y="6531"/>
                    </a:cubicBezTo>
                    <a:cubicBezTo>
                      <a:pt x="5496" y="6519"/>
                      <a:pt x="5487" y="6507"/>
                      <a:pt x="5478" y="6495"/>
                    </a:cubicBezTo>
                    <a:cubicBezTo>
                      <a:pt x="5335" y="6294"/>
                      <a:pt x="5161" y="6175"/>
                      <a:pt x="4965" y="6136"/>
                    </a:cubicBezTo>
                    <a:cubicBezTo>
                      <a:pt x="4926" y="6121"/>
                      <a:pt x="4886" y="6113"/>
                      <a:pt x="4846" y="6113"/>
                    </a:cubicBezTo>
                    <a:cubicBezTo>
                      <a:pt x="4806" y="6113"/>
                      <a:pt x="4766" y="6121"/>
                      <a:pt x="4727" y="6136"/>
                    </a:cubicBezTo>
                    <a:cubicBezTo>
                      <a:pt x="4608" y="6144"/>
                      <a:pt x="4497" y="6196"/>
                      <a:pt x="4394" y="6291"/>
                    </a:cubicBezTo>
                    <a:cubicBezTo>
                      <a:pt x="3766" y="6692"/>
                      <a:pt x="3146" y="7122"/>
                      <a:pt x="2536" y="7582"/>
                    </a:cubicBezTo>
                    <a:cubicBezTo>
                      <a:pt x="2253" y="7795"/>
                      <a:pt x="1967" y="8009"/>
                      <a:pt x="1692" y="8245"/>
                    </a:cubicBezTo>
                    <a:cubicBezTo>
                      <a:pt x="1339" y="8547"/>
                      <a:pt x="1036" y="8918"/>
                      <a:pt x="804" y="9411"/>
                    </a:cubicBezTo>
                    <a:cubicBezTo>
                      <a:pt x="766" y="9492"/>
                      <a:pt x="735" y="9579"/>
                      <a:pt x="708" y="9669"/>
                    </a:cubicBezTo>
                    <a:cubicBezTo>
                      <a:pt x="687" y="9737"/>
                      <a:pt x="666" y="9806"/>
                      <a:pt x="647" y="9875"/>
                    </a:cubicBezTo>
                    <a:cubicBezTo>
                      <a:pt x="434" y="9978"/>
                      <a:pt x="230" y="10172"/>
                      <a:pt x="122" y="10469"/>
                    </a:cubicBezTo>
                    <a:cubicBezTo>
                      <a:pt x="11" y="10777"/>
                      <a:pt x="-36" y="11131"/>
                      <a:pt x="32" y="11474"/>
                    </a:cubicBezTo>
                    <a:cubicBezTo>
                      <a:pt x="596" y="14311"/>
                      <a:pt x="1306" y="17081"/>
                      <a:pt x="2139" y="19774"/>
                    </a:cubicBezTo>
                    <a:cubicBezTo>
                      <a:pt x="2253" y="20139"/>
                      <a:pt x="2370" y="20456"/>
                      <a:pt x="2551" y="20765"/>
                    </a:cubicBezTo>
                    <a:cubicBezTo>
                      <a:pt x="2766" y="21129"/>
                      <a:pt x="3098" y="21395"/>
                      <a:pt x="3422" y="21481"/>
                    </a:cubicBezTo>
                    <a:cubicBezTo>
                      <a:pt x="3818" y="21586"/>
                      <a:pt x="4228" y="21594"/>
                      <a:pt x="4634" y="21594"/>
                    </a:cubicBezTo>
                    <a:cubicBezTo>
                      <a:pt x="4705" y="21594"/>
                      <a:pt x="4776" y="21594"/>
                      <a:pt x="4847" y="21594"/>
                    </a:cubicBezTo>
                    <a:cubicBezTo>
                      <a:pt x="4919" y="21594"/>
                      <a:pt x="4991" y="21594"/>
                      <a:pt x="5062" y="21595"/>
                    </a:cubicBezTo>
                    <a:cubicBezTo>
                      <a:pt x="5293" y="21599"/>
                      <a:pt x="5525" y="21600"/>
                      <a:pt x="5756" y="21600"/>
                    </a:cubicBezTo>
                    <a:cubicBezTo>
                      <a:pt x="6540" y="21600"/>
                      <a:pt x="7323" y="21582"/>
                      <a:pt x="8106" y="21546"/>
                    </a:cubicBezTo>
                    <a:cubicBezTo>
                      <a:pt x="9252" y="21494"/>
                      <a:pt x="10396" y="21404"/>
                      <a:pt x="11539" y="21275"/>
                    </a:cubicBezTo>
                    <a:cubicBezTo>
                      <a:pt x="11768" y="21250"/>
                      <a:pt x="12009" y="21151"/>
                      <a:pt x="12171" y="20894"/>
                    </a:cubicBezTo>
                    <a:cubicBezTo>
                      <a:pt x="12320" y="20657"/>
                      <a:pt x="12461" y="20306"/>
                      <a:pt x="12433" y="19972"/>
                    </a:cubicBezTo>
                    <a:cubicBezTo>
                      <a:pt x="12219" y="17435"/>
                      <a:pt x="12110" y="14882"/>
                      <a:pt x="12107" y="12327"/>
                    </a:cubicBezTo>
                    <a:cubicBezTo>
                      <a:pt x="12106" y="12035"/>
                      <a:pt x="12107" y="11742"/>
                      <a:pt x="12110" y="11449"/>
                    </a:cubicBezTo>
                    <a:cubicBezTo>
                      <a:pt x="12241" y="11451"/>
                      <a:pt x="12373" y="11453"/>
                      <a:pt x="12504" y="11453"/>
                    </a:cubicBezTo>
                    <a:cubicBezTo>
                      <a:pt x="12665" y="11453"/>
                      <a:pt x="12825" y="11450"/>
                      <a:pt x="12985" y="11440"/>
                    </a:cubicBezTo>
                    <a:cubicBezTo>
                      <a:pt x="13554" y="11403"/>
                      <a:pt x="14128" y="11276"/>
                      <a:pt x="14678" y="11056"/>
                    </a:cubicBezTo>
                    <a:cubicBezTo>
                      <a:pt x="15691" y="10651"/>
                      <a:pt x="16660" y="9953"/>
                      <a:pt x="17511" y="9058"/>
                    </a:cubicBezTo>
                    <a:cubicBezTo>
                      <a:pt x="18385" y="8138"/>
                      <a:pt x="19161" y="7056"/>
                      <a:pt x="19840" y="5837"/>
                    </a:cubicBezTo>
                    <a:cubicBezTo>
                      <a:pt x="20205" y="5182"/>
                      <a:pt x="20550" y="4504"/>
                      <a:pt x="20874" y="3804"/>
                    </a:cubicBezTo>
                    <a:cubicBezTo>
                      <a:pt x="21014" y="3500"/>
                      <a:pt x="21151" y="3192"/>
                      <a:pt x="21284" y="2881"/>
                    </a:cubicBezTo>
                    <a:cubicBezTo>
                      <a:pt x="21317" y="2803"/>
                      <a:pt x="21350" y="2725"/>
                      <a:pt x="21383" y="2648"/>
                    </a:cubicBezTo>
                    <a:cubicBezTo>
                      <a:pt x="21527" y="2306"/>
                      <a:pt x="21564" y="1935"/>
                      <a:pt x="21495" y="1546"/>
                    </a:cubicBezTo>
                    <a:cubicBezTo>
                      <a:pt x="21438" y="1226"/>
                      <a:pt x="21322" y="944"/>
                      <a:pt x="21172" y="700"/>
                    </a:cubicBezTo>
                    <a:cubicBezTo>
                      <a:pt x="20882" y="229"/>
                      <a:pt x="20449" y="0"/>
                      <a:pt x="200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5" name="Google Shape;2133;p45"/>
              <p:cNvSpPr/>
              <p:nvPr/>
            </p:nvSpPr>
            <p:spPr>
              <a:xfrm>
                <a:off x="1160068" y="2070671"/>
                <a:ext cx="279021" cy="278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07" h="21600" fill="norm" stroke="1" extrusionOk="0">
                    <a:moveTo>
                      <a:pt x="4063" y="0"/>
                    </a:moveTo>
                    <a:cubicBezTo>
                      <a:pt x="2477" y="0"/>
                      <a:pt x="1220" y="1783"/>
                      <a:pt x="1203" y="3320"/>
                    </a:cubicBezTo>
                    <a:cubicBezTo>
                      <a:pt x="1199" y="3965"/>
                      <a:pt x="1188" y="4605"/>
                      <a:pt x="1182" y="5243"/>
                    </a:cubicBezTo>
                    <a:cubicBezTo>
                      <a:pt x="230" y="8659"/>
                      <a:pt x="-723" y="12538"/>
                      <a:pt x="798" y="15898"/>
                    </a:cubicBezTo>
                    <a:cubicBezTo>
                      <a:pt x="812" y="15931"/>
                      <a:pt x="832" y="15953"/>
                      <a:pt x="849" y="15982"/>
                    </a:cubicBezTo>
                    <a:cubicBezTo>
                      <a:pt x="506" y="17270"/>
                      <a:pt x="793" y="18755"/>
                      <a:pt x="2132" y="19703"/>
                    </a:cubicBezTo>
                    <a:cubicBezTo>
                      <a:pt x="4336" y="21265"/>
                      <a:pt x="7337" y="21463"/>
                      <a:pt x="9909" y="21581"/>
                    </a:cubicBezTo>
                    <a:cubicBezTo>
                      <a:pt x="10184" y="21594"/>
                      <a:pt x="10457" y="21600"/>
                      <a:pt x="10728" y="21600"/>
                    </a:cubicBezTo>
                    <a:cubicBezTo>
                      <a:pt x="13407" y="21600"/>
                      <a:pt x="15903" y="20942"/>
                      <a:pt x="17926" y="18928"/>
                    </a:cubicBezTo>
                    <a:cubicBezTo>
                      <a:pt x="19867" y="16995"/>
                      <a:pt x="20389" y="14466"/>
                      <a:pt x="20100" y="11890"/>
                    </a:cubicBezTo>
                    <a:cubicBezTo>
                      <a:pt x="20329" y="9447"/>
                      <a:pt x="20178" y="6918"/>
                      <a:pt x="20552" y="4528"/>
                    </a:cubicBezTo>
                    <a:cubicBezTo>
                      <a:pt x="20877" y="2459"/>
                      <a:pt x="19737" y="350"/>
                      <a:pt x="17545" y="350"/>
                    </a:cubicBezTo>
                    <a:cubicBezTo>
                      <a:pt x="17539" y="350"/>
                      <a:pt x="17532" y="350"/>
                      <a:pt x="17524" y="350"/>
                    </a:cubicBezTo>
                    <a:cubicBezTo>
                      <a:pt x="15517" y="360"/>
                      <a:pt x="13513" y="414"/>
                      <a:pt x="11511" y="414"/>
                    </a:cubicBezTo>
                    <a:cubicBezTo>
                      <a:pt x="9118" y="414"/>
                      <a:pt x="6729" y="337"/>
                      <a:pt x="4342" y="18"/>
                    </a:cubicBezTo>
                    <a:cubicBezTo>
                      <a:pt x="4249" y="5"/>
                      <a:pt x="4155" y="0"/>
                      <a:pt x="40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6" name="Google Shape;2134;p45"/>
              <p:cNvSpPr/>
              <p:nvPr/>
            </p:nvSpPr>
            <p:spPr>
              <a:xfrm>
                <a:off x="195698" y="475155"/>
                <a:ext cx="302326" cy="337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5" h="21600" fill="norm" stroke="1" extrusionOk="0">
                    <a:moveTo>
                      <a:pt x="14151" y="0"/>
                    </a:moveTo>
                    <a:cubicBezTo>
                      <a:pt x="12628" y="0"/>
                      <a:pt x="11427" y="737"/>
                      <a:pt x="10100" y="1952"/>
                    </a:cubicBezTo>
                    <a:cubicBezTo>
                      <a:pt x="7789" y="4065"/>
                      <a:pt x="5120" y="5765"/>
                      <a:pt x="2822" y="7905"/>
                    </a:cubicBezTo>
                    <a:cubicBezTo>
                      <a:pt x="-1157" y="11606"/>
                      <a:pt x="-480" y="16595"/>
                      <a:pt x="2090" y="20938"/>
                    </a:cubicBezTo>
                    <a:cubicBezTo>
                      <a:pt x="2366" y="21406"/>
                      <a:pt x="2788" y="21600"/>
                      <a:pt x="3211" y="21600"/>
                    </a:cubicBezTo>
                    <a:cubicBezTo>
                      <a:pt x="4131" y="21600"/>
                      <a:pt x="5064" y="20686"/>
                      <a:pt x="4564" y="19673"/>
                    </a:cubicBezTo>
                    <a:cubicBezTo>
                      <a:pt x="6852" y="18178"/>
                      <a:pt x="8841" y="16570"/>
                      <a:pt x="10803" y="14674"/>
                    </a:cubicBezTo>
                    <a:cubicBezTo>
                      <a:pt x="12924" y="12624"/>
                      <a:pt x="15471" y="11118"/>
                      <a:pt x="17665" y="9149"/>
                    </a:cubicBezTo>
                    <a:cubicBezTo>
                      <a:pt x="18327" y="8551"/>
                      <a:pt x="18789" y="7774"/>
                      <a:pt x="19052" y="6928"/>
                    </a:cubicBezTo>
                    <a:cubicBezTo>
                      <a:pt x="19966" y="6608"/>
                      <a:pt x="20443" y="5139"/>
                      <a:pt x="19369" y="4396"/>
                    </a:cubicBezTo>
                    <a:cubicBezTo>
                      <a:pt x="19321" y="4360"/>
                      <a:pt x="19278" y="4338"/>
                      <a:pt x="19232" y="4308"/>
                    </a:cubicBezTo>
                    <a:cubicBezTo>
                      <a:pt x="18948" y="2511"/>
                      <a:pt x="17822" y="861"/>
                      <a:pt x="15850" y="270"/>
                    </a:cubicBezTo>
                    <a:cubicBezTo>
                      <a:pt x="15234" y="86"/>
                      <a:pt x="14674" y="0"/>
                      <a:pt x="141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7" name="Google Shape;2135;p45"/>
              <p:cNvSpPr/>
              <p:nvPr/>
            </p:nvSpPr>
            <p:spPr>
              <a:xfrm>
                <a:off x="1498958" y="1217088"/>
                <a:ext cx="488229" cy="344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8" h="21600" fill="norm" stroke="1" extrusionOk="0">
                    <a:moveTo>
                      <a:pt x="19949" y="0"/>
                    </a:moveTo>
                    <a:cubicBezTo>
                      <a:pt x="19552" y="0"/>
                      <a:pt x="19170" y="305"/>
                      <a:pt x="19104" y="954"/>
                    </a:cubicBezTo>
                    <a:cubicBezTo>
                      <a:pt x="18969" y="2266"/>
                      <a:pt x="18913" y="3558"/>
                      <a:pt x="18893" y="4871"/>
                    </a:cubicBezTo>
                    <a:cubicBezTo>
                      <a:pt x="18589" y="6002"/>
                      <a:pt x="18073" y="7076"/>
                      <a:pt x="17491" y="8072"/>
                    </a:cubicBezTo>
                    <a:cubicBezTo>
                      <a:pt x="17466" y="8111"/>
                      <a:pt x="17442" y="8151"/>
                      <a:pt x="17421" y="8194"/>
                    </a:cubicBezTo>
                    <a:cubicBezTo>
                      <a:pt x="16700" y="9408"/>
                      <a:pt x="15885" y="10504"/>
                      <a:pt x="15221" y="11413"/>
                    </a:cubicBezTo>
                    <a:cubicBezTo>
                      <a:pt x="14025" y="13051"/>
                      <a:pt x="12733" y="14530"/>
                      <a:pt x="11447" y="16021"/>
                    </a:cubicBezTo>
                    <a:cubicBezTo>
                      <a:pt x="11199" y="16042"/>
                      <a:pt x="10951" y="16054"/>
                      <a:pt x="10703" y="16054"/>
                    </a:cubicBezTo>
                    <a:cubicBezTo>
                      <a:pt x="9966" y="16054"/>
                      <a:pt x="9227" y="15954"/>
                      <a:pt x="8485" y="15738"/>
                    </a:cubicBezTo>
                    <a:cubicBezTo>
                      <a:pt x="8417" y="15718"/>
                      <a:pt x="8347" y="15707"/>
                      <a:pt x="8277" y="15707"/>
                    </a:cubicBezTo>
                    <a:cubicBezTo>
                      <a:pt x="8214" y="15707"/>
                      <a:pt x="8151" y="15715"/>
                      <a:pt x="8088" y="15733"/>
                    </a:cubicBezTo>
                    <a:cubicBezTo>
                      <a:pt x="6219" y="14362"/>
                      <a:pt x="4924" y="11415"/>
                      <a:pt x="3667" y="9155"/>
                    </a:cubicBezTo>
                    <a:cubicBezTo>
                      <a:pt x="3533" y="8914"/>
                      <a:pt x="3381" y="8780"/>
                      <a:pt x="3225" y="8724"/>
                    </a:cubicBezTo>
                    <a:cubicBezTo>
                      <a:pt x="2941" y="7030"/>
                      <a:pt x="2902" y="5255"/>
                      <a:pt x="3161" y="3526"/>
                    </a:cubicBezTo>
                    <a:cubicBezTo>
                      <a:pt x="3309" y="2529"/>
                      <a:pt x="2810" y="1891"/>
                      <a:pt x="2271" y="1891"/>
                    </a:cubicBezTo>
                    <a:cubicBezTo>
                      <a:pt x="1978" y="1891"/>
                      <a:pt x="1673" y="2079"/>
                      <a:pt x="1454" y="2500"/>
                    </a:cubicBezTo>
                    <a:cubicBezTo>
                      <a:pt x="1243" y="2904"/>
                      <a:pt x="1078" y="3334"/>
                      <a:pt x="931" y="3777"/>
                    </a:cubicBezTo>
                    <a:cubicBezTo>
                      <a:pt x="628" y="3857"/>
                      <a:pt x="353" y="4139"/>
                      <a:pt x="239" y="4683"/>
                    </a:cubicBezTo>
                    <a:cubicBezTo>
                      <a:pt x="137" y="5165"/>
                      <a:pt x="72" y="5661"/>
                      <a:pt x="44" y="6164"/>
                    </a:cubicBezTo>
                    <a:cubicBezTo>
                      <a:pt x="32" y="6231"/>
                      <a:pt x="24" y="6298"/>
                      <a:pt x="19" y="6368"/>
                    </a:cubicBezTo>
                    <a:cubicBezTo>
                      <a:pt x="-97" y="8724"/>
                      <a:pt x="325" y="11036"/>
                      <a:pt x="1316" y="12789"/>
                    </a:cubicBezTo>
                    <a:cubicBezTo>
                      <a:pt x="1275" y="13067"/>
                      <a:pt x="1305" y="13380"/>
                      <a:pt x="1454" y="13699"/>
                    </a:cubicBezTo>
                    <a:cubicBezTo>
                      <a:pt x="2968" y="16970"/>
                      <a:pt x="5113" y="19458"/>
                      <a:pt x="7802" y="20436"/>
                    </a:cubicBezTo>
                    <a:cubicBezTo>
                      <a:pt x="7877" y="20464"/>
                      <a:pt x="7951" y="20477"/>
                      <a:pt x="8022" y="20477"/>
                    </a:cubicBezTo>
                    <a:cubicBezTo>
                      <a:pt x="8293" y="20477"/>
                      <a:pt x="8532" y="20289"/>
                      <a:pt x="8707" y="20017"/>
                    </a:cubicBezTo>
                    <a:cubicBezTo>
                      <a:pt x="9012" y="20295"/>
                      <a:pt x="9318" y="20574"/>
                      <a:pt x="9633" y="20836"/>
                    </a:cubicBezTo>
                    <a:cubicBezTo>
                      <a:pt x="9793" y="20969"/>
                      <a:pt x="9951" y="21026"/>
                      <a:pt x="10098" y="21026"/>
                    </a:cubicBezTo>
                    <a:cubicBezTo>
                      <a:pt x="10164" y="21026"/>
                      <a:pt x="10229" y="21015"/>
                      <a:pt x="10291" y="20993"/>
                    </a:cubicBezTo>
                    <a:cubicBezTo>
                      <a:pt x="10421" y="21346"/>
                      <a:pt x="10651" y="21600"/>
                      <a:pt x="10951" y="21600"/>
                    </a:cubicBezTo>
                    <a:cubicBezTo>
                      <a:pt x="11054" y="21600"/>
                      <a:pt x="11166" y="21570"/>
                      <a:pt x="11287" y="21503"/>
                    </a:cubicBezTo>
                    <a:cubicBezTo>
                      <a:pt x="15938" y="18906"/>
                      <a:pt x="21133" y="11455"/>
                      <a:pt x="21360" y="3874"/>
                    </a:cubicBezTo>
                    <a:cubicBezTo>
                      <a:pt x="21365" y="3866"/>
                      <a:pt x="21367" y="3854"/>
                      <a:pt x="21370" y="3845"/>
                    </a:cubicBezTo>
                    <a:cubicBezTo>
                      <a:pt x="21503" y="3415"/>
                      <a:pt x="21474" y="3004"/>
                      <a:pt x="21356" y="2663"/>
                    </a:cubicBezTo>
                    <a:cubicBezTo>
                      <a:pt x="21341" y="2269"/>
                      <a:pt x="21324" y="1878"/>
                      <a:pt x="21278" y="1486"/>
                    </a:cubicBezTo>
                    <a:cubicBezTo>
                      <a:pt x="21220" y="998"/>
                      <a:pt x="21029" y="716"/>
                      <a:pt x="20790" y="595"/>
                    </a:cubicBezTo>
                    <a:cubicBezTo>
                      <a:pt x="20611" y="206"/>
                      <a:pt x="20275" y="0"/>
                      <a:pt x="199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8" name="Google Shape;2136;p45"/>
              <p:cNvSpPr/>
              <p:nvPr/>
            </p:nvSpPr>
            <p:spPr>
              <a:xfrm>
                <a:off x="2033003" y="1795391"/>
                <a:ext cx="212018" cy="18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9" h="21600" fill="norm" stroke="1" extrusionOk="0">
                    <a:moveTo>
                      <a:pt x="8551" y="0"/>
                    </a:moveTo>
                    <a:cubicBezTo>
                      <a:pt x="7777" y="0"/>
                      <a:pt x="6953" y="216"/>
                      <a:pt x="6080" y="698"/>
                    </a:cubicBezTo>
                    <a:cubicBezTo>
                      <a:pt x="5673" y="925"/>
                      <a:pt x="5351" y="1250"/>
                      <a:pt x="5072" y="1615"/>
                    </a:cubicBezTo>
                    <a:cubicBezTo>
                      <a:pt x="2800" y="2490"/>
                      <a:pt x="790" y="4413"/>
                      <a:pt x="153" y="7173"/>
                    </a:cubicBezTo>
                    <a:cubicBezTo>
                      <a:pt x="-244" y="8881"/>
                      <a:pt x="169" y="10446"/>
                      <a:pt x="949" y="11786"/>
                    </a:cubicBezTo>
                    <a:cubicBezTo>
                      <a:pt x="1061" y="12426"/>
                      <a:pt x="1231" y="13051"/>
                      <a:pt x="1451" y="13648"/>
                    </a:cubicBezTo>
                    <a:cubicBezTo>
                      <a:pt x="2106" y="17397"/>
                      <a:pt x="4932" y="20568"/>
                      <a:pt x="8075" y="21346"/>
                    </a:cubicBezTo>
                    <a:cubicBezTo>
                      <a:pt x="8503" y="21451"/>
                      <a:pt x="8937" y="21503"/>
                      <a:pt x="9372" y="21503"/>
                    </a:cubicBezTo>
                    <a:cubicBezTo>
                      <a:pt x="9626" y="21503"/>
                      <a:pt x="9883" y="21485"/>
                      <a:pt x="10136" y="21449"/>
                    </a:cubicBezTo>
                    <a:cubicBezTo>
                      <a:pt x="10630" y="21550"/>
                      <a:pt x="11130" y="21600"/>
                      <a:pt x="11631" y="21600"/>
                    </a:cubicBezTo>
                    <a:cubicBezTo>
                      <a:pt x="14114" y="21600"/>
                      <a:pt x="16617" y="20375"/>
                      <a:pt x="18283" y="18108"/>
                    </a:cubicBezTo>
                    <a:cubicBezTo>
                      <a:pt x="21356" y="13925"/>
                      <a:pt x="20532" y="8902"/>
                      <a:pt x="17945" y="5906"/>
                    </a:cubicBezTo>
                    <a:cubicBezTo>
                      <a:pt x="17271" y="4642"/>
                      <a:pt x="16467" y="3515"/>
                      <a:pt x="15578" y="2704"/>
                    </a:cubicBezTo>
                    <a:cubicBezTo>
                      <a:pt x="14551" y="1766"/>
                      <a:pt x="13443" y="1382"/>
                      <a:pt x="12343" y="1382"/>
                    </a:cubicBezTo>
                    <a:cubicBezTo>
                      <a:pt x="12174" y="1382"/>
                      <a:pt x="12006" y="1389"/>
                      <a:pt x="11838" y="1407"/>
                    </a:cubicBezTo>
                    <a:cubicBezTo>
                      <a:pt x="10874" y="537"/>
                      <a:pt x="9775" y="0"/>
                      <a:pt x="85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9" name="Google Shape;2137;p45"/>
              <p:cNvSpPr/>
              <p:nvPr/>
            </p:nvSpPr>
            <p:spPr>
              <a:xfrm>
                <a:off x="1129386" y="13970"/>
                <a:ext cx="1168614" cy="671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9" h="21600" fill="norm" stroke="1" extrusionOk="0">
                    <a:moveTo>
                      <a:pt x="6890" y="0"/>
                    </a:moveTo>
                    <a:cubicBezTo>
                      <a:pt x="6877" y="0"/>
                      <a:pt x="6863" y="0"/>
                      <a:pt x="6850" y="0"/>
                    </a:cubicBezTo>
                    <a:cubicBezTo>
                      <a:pt x="6745" y="1"/>
                      <a:pt x="6642" y="41"/>
                      <a:pt x="6547" y="120"/>
                    </a:cubicBezTo>
                    <a:cubicBezTo>
                      <a:pt x="6339" y="44"/>
                      <a:pt x="6139" y="3"/>
                      <a:pt x="5956" y="3"/>
                    </a:cubicBezTo>
                    <a:cubicBezTo>
                      <a:pt x="5846" y="3"/>
                      <a:pt x="5742" y="18"/>
                      <a:pt x="5645" y="49"/>
                    </a:cubicBezTo>
                    <a:cubicBezTo>
                      <a:pt x="5431" y="117"/>
                      <a:pt x="5278" y="354"/>
                      <a:pt x="5188" y="657"/>
                    </a:cubicBezTo>
                    <a:cubicBezTo>
                      <a:pt x="4008" y="1255"/>
                      <a:pt x="3062" y="2831"/>
                      <a:pt x="2724" y="5787"/>
                    </a:cubicBezTo>
                    <a:cubicBezTo>
                      <a:pt x="2687" y="6105"/>
                      <a:pt x="2705" y="6482"/>
                      <a:pt x="2786" y="6795"/>
                    </a:cubicBezTo>
                    <a:cubicBezTo>
                      <a:pt x="2776" y="6795"/>
                      <a:pt x="2766" y="6795"/>
                      <a:pt x="2756" y="6795"/>
                    </a:cubicBezTo>
                    <a:cubicBezTo>
                      <a:pt x="2284" y="6795"/>
                      <a:pt x="1811" y="6948"/>
                      <a:pt x="1369" y="7282"/>
                    </a:cubicBezTo>
                    <a:cubicBezTo>
                      <a:pt x="764" y="7738"/>
                      <a:pt x="451" y="8607"/>
                      <a:pt x="362" y="9577"/>
                    </a:cubicBezTo>
                    <a:cubicBezTo>
                      <a:pt x="331" y="9632"/>
                      <a:pt x="306" y="9697"/>
                      <a:pt x="287" y="9769"/>
                    </a:cubicBezTo>
                    <a:cubicBezTo>
                      <a:pt x="-325" y="12142"/>
                      <a:pt x="206" y="14375"/>
                      <a:pt x="372" y="16718"/>
                    </a:cubicBezTo>
                    <a:cubicBezTo>
                      <a:pt x="375" y="17108"/>
                      <a:pt x="388" y="17498"/>
                      <a:pt x="400" y="17887"/>
                    </a:cubicBezTo>
                    <a:cubicBezTo>
                      <a:pt x="395" y="18188"/>
                      <a:pt x="391" y="18489"/>
                      <a:pt x="389" y="18791"/>
                    </a:cubicBezTo>
                    <a:cubicBezTo>
                      <a:pt x="388" y="19028"/>
                      <a:pt x="437" y="19196"/>
                      <a:pt x="510" y="19304"/>
                    </a:cubicBezTo>
                    <a:cubicBezTo>
                      <a:pt x="523" y="19386"/>
                      <a:pt x="539" y="19466"/>
                      <a:pt x="554" y="19547"/>
                    </a:cubicBezTo>
                    <a:cubicBezTo>
                      <a:pt x="486" y="19839"/>
                      <a:pt x="423" y="20138"/>
                      <a:pt x="364" y="20454"/>
                    </a:cubicBezTo>
                    <a:cubicBezTo>
                      <a:pt x="282" y="20894"/>
                      <a:pt x="509" y="21326"/>
                      <a:pt x="744" y="21326"/>
                    </a:cubicBezTo>
                    <a:cubicBezTo>
                      <a:pt x="807" y="21326"/>
                      <a:pt x="870" y="21295"/>
                      <a:pt x="929" y="21226"/>
                    </a:cubicBezTo>
                    <a:cubicBezTo>
                      <a:pt x="953" y="21197"/>
                      <a:pt x="970" y="21165"/>
                      <a:pt x="992" y="21136"/>
                    </a:cubicBezTo>
                    <a:cubicBezTo>
                      <a:pt x="1047" y="21398"/>
                      <a:pt x="1184" y="21592"/>
                      <a:pt x="1350" y="21592"/>
                    </a:cubicBezTo>
                    <a:lnTo>
                      <a:pt x="1504" y="21592"/>
                    </a:lnTo>
                    <a:cubicBezTo>
                      <a:pt x="1595" y="21592"/>
                      <a:pt x="1681" y="21529"/>
                      <a:pt x="1749" y="21428"/>
                    </a:cubicBezTo>
                    <a:cubicBezTo>
                      <a:pt x="1760" y="21430"/>
                      <a:pt x="1770" y="21431"/>
                      <a:pt x="1780" y="21431"/>
                    </a:cubicBezTo>
                    <a:cubicBezTo>
                      <a:pt x="1970" y="21431"/>
                      <a:pt x="2158" y="21212"/>
                      <a:pt x="2158" y="20772"/>
                    </a:cubicBezTo>
                    <a:cubicBezTo>
                      <a:pt x="2120" y="18619"/>
                      <a:pt x="2027" y="16472"/>
                      <a:pt x="2117" y="14333"/>
                    </a:cubicBezTo>
                    <a:cubicBezTo>
                      <a:pt x="2274" y="14409"/>
                      <a:pt x="2434" y="14460"/>
                      <a:pt x="2596" y="14483"/>
                    </a:cubicBezTo>
                    <a:cubicBezTo>
                      <a:pt x="2876" y="14752"/>
                      <a:pt x="3208" y="14903"/>
                      <a:pt x="3561" y="14903"/>
                    </a:cubicBezTo>
                    <a:cubicBezTo>
                      <a:pt x="3606" y="14903"/>
                      <a:pt x="3650" y="14901"/>
                      <a:pt x="3695" y="14896"/>
                    </a:cubicBezTo>
                    <a:cubicBezTo>
                      <a:pt x="4200" y="14842"/>
                      <a:pt x="4444" y="14203"/>
                      <a:pt x="4438" y="13554"/>
                    </a:cubicBezTo>
                    <a:cubicBezTo>
                      <a:pt x="4451" y="13536"/>
                      <a:pt x="4466" y="13521"/>
                      <a:pt x="4480" y="13502"/>
                    </a:cubicBezTo>
                    <a:cubicBezTo>
                      <a:pt x="5219" y="12477"/>
                      <a:pt x="5731" y="10983"/>
                      <a:pt x="6004" y="9374"/>
                    </a:cubicBezTo>
                    <a:cubicBezTo>
                      <a:pt x="6732" y="10627"/>
                      <a:pt x="7745" y="11262"/>
                      <a:pt x="8730" y="11262"/>
                    </a:cubicBezTo>
                    <a:cubicBezTo>
                      <a:pt x="9672" y="11262"/>
                      <a:pt x="10588" y="10680"/>
                      <a:pt x="11200" y="9504"/>
                    </a:cubicBezTo>
                    <a:cubicBezTo>
                      <a:pt x="11774" y="11602"/>
                      <a:pt x="13155" y="13212"/>
                      <a:pt x="14321" y="13674"/>
                    </a:cubicBezTo>
                    <a:cubicBezTo>
                      <a:pt x="14533" y="13759"/>
                      <a:pt x="14741" y="13798"/>
                      <a:pt x="14944" y="13798"/>
                    </a:cubicBezTo>
                    <a:cubicBezTo>
                      <a:pt x="15591" y="13798"/>
                      <a:pt x="16179" y="13390"/>
                      <a:pt x="16655" y="12713"/>
                    </a:cubicBezTo>
                    <a:cubicBezTo>
                      <a:pt x="16824" y="13417"/>
                      <a:pt x="17139" y="14069"/>
                      <a:pt x="17419" y="14495"/>
                    </a:cubicBezTo>
                    <a:cubicBezTo>
                      <a:pt x="17494" y="14609"/>
                      <a:pt x="17577" y="14699"/>
                      <a:pt x="17668" y="14764"/>
                    </a:cubicBezTo>
                    <a:cubicBezTo>
                      <a:pt x="17723" y="14821"/>
                      <a:pt x="17779" y="14878"/>
                      <a:pt x="17838" y="14928"/>
                    </a:cubicBezTo>
                    <a:cubicBezTo>
                      <a:pt x="17844" y="15040"/>
                      <a:pt x="17856" y="15151"/>
                      <a:pt x="17876" y="15260"/>
                    </a:cubicBezTo>
                    <a:cubicBezTo>
                      <a:pt x="17983" y="15854"/>
                      <a:pt x="18152" y="16260"/>
                      <a:pt x="18436" y="16573"/>
                    </a:cubicBezTo>
                    <a:cubicBezTo>
                      <a:pt x="18455" y="16727"/>
                      <a:pt x="18508" y="16862"/>
                      <a:pt x="18583" y="16946"/>
                    </a:cubicBezTo>
                    <a:cubicBezTo>
                      <a:pt x="18609" y="17057"/>
                      <a:pt x="18630" y="17173"/>
                      <a:pt x="18644" y="17290"/>
                    </a:cubicBezTo>
                    <a:cubicBezTo>
                      <a:pt x="18573" y="17821"/>
                      <a:pt x="18580" y="18371"/>
                      <a:pt x="18625" y="18918"/>
                    </a:cubicBezTo>
                    <a:cubicBezTo>
                      <a:pt x="18560" y="19574"/>
                      <a:pt x="18456" y="20220"/>
                      <a:pt x="18400" y="20727"/>
                    </a:cubicBezTo>
                    <a:cubicBezTo>
                      <a:pt x="18350" y="21192"/>
                      <a:pt x="18526" y="21587"/>
                      <a:pt x="18776" y="21587"/>
                    </a:cubicBezTo>
                    <a:cubicBezTo>
                      <a:pt x="18808" y="21587"/>
                      <a:pt x="18840" y="21581"/>
                      <a:pt x="18873" y="21568"/>
                    </a:cubicBezTo>
                    <a:cubicBezTo>
                      <a:pt x="19041" y="21503"/>
                      <a:pt x="19196" y="21458"/>
                      <a:pt x="19340" y="21383"/>
                    </a:cubicBezTo>
                    <a:cubicBezTo>
                      <a:pt x="19368" y="21422"/>
                      <a:pt x="19391" y="21465"/>
                      <a:pt x="19423" y="21499"/>
                    </a:cubicBezTo>
                    <a:cubicBezTo>
                      <a:pt x="19489" y="21569"/>
                      <a:pt x="19555" y="21600"/>
                      <a:pt x="19617" y="21600"/>
                    </a:cubicBezTo>
                    <a:cubicBezTo>
                      <a:pt x="19902" y="21600"/>
                      <a:pt x="20104" y="20943"/>
                      <a:pt x="19933" y="20516"/>
                    </a:cubicBezTo>
                    <a:cubicBezTo>
                      <a:pt x="20041" y="20136"/>
                      <a:pt x="20103" y="19679"/>
                      <a:pt x="20190" y="19306"/>
                    </a:cubicBezTo>
                    <a:cubicBezTo>
                      <a:pt x="20339" y="18663"/>
                      <a:pt x="20441" y="18053"/>
                      <a:pt x="20463" y="17356"/>
                    </a:cubicBezTo>
                    <a:cubicBezTo>
                      <a:pt x="20466" y="17254"/>
                      <a:pt x="20451" y="17159"/>
                      <a:pt x="20426" y="17070"/>
                    </a:cubicBezTo>
                    <a:cubicBezTo>
                      <a:pt x="20507" y="16967"/>
                      <a:pt x="20579" y="16845"/>
                      <a:pt x="20627" y="16679"/>
                    </a:cubicBezTo>
                    <a:cubicBezTo>
                      <a:pt x="21062" y="15185"/>
                      <a:pt x="21275" y="12889"/>
                      <a:pt x="21072" y="10992"/>
                    </a:cubicBezTo>
                    <a:cubicBezTo>
                      <a:pt x="21067" y="10917"/>
                      <a:pt x="21058" y="10844"/>
                      <a:pt x="21047" y="10773"/>
                    </a:cubicBezTo>
                    <a:cubicBezTo>
                      <a:pt x="20830" y="9051"/>
                      <a:pt x="20251" y="7714"/>
                      <a:pt x="19154" y="7701"/>
                    </a:cubicBezTo>
                    <a:cubicBezTo>
                      <a:pt x="18845" y="7457"/>
                      <a:pt x="18533" y="7271"/>
                      <a:pt x="18245" y="7155"/>
                    </a:cubicBezTo>
                    <a:cubicBezTo>
                      <a:pt x="18184" y="7130"/>
                      <a:pt x="18122" y="7118"/>
                      <a:pt x="18060" y="7118"/>
                    </a:cubicBezTo>
                    <a:cubicBezTo>
                      <a:pt x="17995" y="7118"/>
                      <a:pt x="17930" y="7132"/>
                      <a:pt x="17866" y="7159"/>
                    </a:cubicBezTo>
                    <a:cubicBezTo>
                      <a:pt x="17752" y="4778"/>
                      <a:pt x="17020" y="2595"/>
                      <a:pt x="15862" y="1273"/>
                    </a:cubicBezTo>
                    <a:cubicBezTo>
                      <a:pt x="15380" y="723"/>
                      <a:pt x="14734" y="409"/>
                      <a:pt x="14125" y="409"/>
                    </a:cubicBezTo>
                    <a:cubicBezTo>
                      <a:pt x="13907" y="409"/>
                      <a:pt x="13695" y="449"/>
                      <a:pt x="13495" y="532"/>
                    </a:cubicBezTo>
                    <a:cubicBezTo>
                      <a:pt x="12520" y="941"/>
                      <a:pt x="11843" y="2382"/>
                      <a:pt x="10875" y="2646"/>
                    </a:cubicBezTo>
                    <a:cubicBezTo>
                      <a:pt x="10759" y="2678"/>
                      <a:pt x="10658" y="2773"/>
                      <a:pt x="10575" y="2904"/>
                    </a:cubicBezTo>
                    <a:cubicBezTo>
                      <a:pt x="9648" y="992"/>
                      <a:pt x="8330" y="0"/>
                      <a:pt x="68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0" name="Google Shape;2138;p45"/>
              <p:cNvSpPr/>
              <p:nvPr/>
            </p:nvSpPr>
            <p:spPr>
              <a:xfrm>
                <a:off x="1094667" y="662843"/>
                <a:ext cx="163527" cy="162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5" h="21600" fill="norm" stroke="1" extrusionOk="0">
                    <a:moveTo>
                      <a:pt x="11597" y="0"/>
                    </a:moveTo>
                    <a:cubicBezTo>
                      <a:pt x="5744" y="0"/>
                      <a:pt x="-360" y="3988"/>
                      <a:pt x="16" y="10617"/>
                    </a:cubicBezTo>
                    <a:cubicBezTo>
                      <a:pt x="413" y="17648"/>
                      <a:pt x="8195" y="21600"/>
                      <a:pt x="14798" y="21600"/>
                    </a:cubicBezTo>
                    <a:cubicBezTo>
                      <a:pt x="16625" y="21600"/>
                      <a:pt x="18362" y="21298"/>
                      <a:pt x="19826" y="20673"/>
                    </a:cubicBezTo>
                    <a:cubicBezTo>
                      <a:pt x="21240" y="20072"/>
                      <a:pt x="20845" y="17838"/>
                      <a:pt x="19607" y="17838"/>
                    </a:cubicBezTo>
                    <a:cubicBezTo>
                      <a:pt x="19455" y="17838"/>
                      <a:pt x="19290" y="17872"/>
                      <a:pt x="19112" y="17947"/>
                    </a:cubicBezTo>
                    <a:cubicBezTo>
                      <a:pt x="17758" y="18524"/>
                      <a:pt x="16201" y="18803"/>
                      <a:pt x="14593" y="18803"/>
                    </a:cubicBezTo>
                    <a:cubicBezTo>
                      <a:pt x="10120" y="18803"/>
                      <a:pt x="5254" y="16630"/>
                      <a:pt x="3300" y="12595"/>
                    </a:cubicBezTo>
                    <a:cubicBezTo>
                      <a:pt x="633" y="7088"/>
                      <a:pt x="6610" y="2752"/>
                      <a:pt x="11929" y="2752"/>
                    </a:cubicBezTo>
                    <a:cubicBezTo>
                      <a:pt x="14191" y="2752"/>
                      <a:pt x="16334" y="3538"/>
                      <a:pt x="17642" y="5350"/>
                    </a:cubicBezTo>
                    <a:cubicBezTo>
                      <a:pt x="17946" y="5773"/>
                      <a:pt x="18366" y="5951"/>
                      <a:pt x="18778" y="5951"/>
                    </a:cubicBezTo>
                    <a:cubicBezTo>
                      <a:pt x="19761" y="5951"/>
                      <a:pt x="20705" y="4948"/>
                      <a:pt x="19968" y="3923"/>
                    </a:cubicBezTo>
                    <a:lnTo>
                      <a:pt x="19968" y="3926"/>
                    </a:lnTo>
                    <a:cubicBezTo>
                      <a:pt x="18026" y="1233"/>
                      <a:pt x="14851" y="0"/>
                      <a:pt x="1159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1" name="Google Shape;2139;p45"/>
              <p:cNvSpPr/>
              <p:nvPr/>
            </p:nvSpPr>
            <p:spPr>
              <a:xfrm>
                <a:off x="1240370" y="802351"/>
                <a:ext cx="918705" cy="365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2" h="21600" fill="norm" stroke="1" extrusionOk="0">
                    <a:moveTo>
                      <a:pt x="21194" y="0"/>
                    </a:moveTo>
                    <a:cubicBezTo>
                      <a:pt x="21121" y="0"/>
                      <a:pt x="21051" y="95"/>
                      <a:pt x="21010" y="326"/>
                    </a:cubicBezTo>
                    <a:cubicBezTo>
                      <a:pt x="19221" y="10389"/>
                      <a:pt x="15968" y="20318"/>
                      <a:pt x="11324" y="20318"/>
                    </a:cubicBezTo>
                    <a:cubicBezTo>
                      <a:pt x="11023" y="20318"/>
                      <a:pt x="10716" y="20277"/>
                      <a:pt x="10404" y="20190"/>
                    </a:cubicBezTo>
                    <a:cubicBezTo>
                      <a:pt x="5970" y="18969"/>
                      <a:pt x="2492" y="9747"/>
                      <a:pt x="462" y="326"/>
                    </a:cubicBezTo>
                    <a:cubicBezTo>
                      <a:pt x="414" y="106"/>
                      <a:pt x="341" y="16"/>
                      <a:pt x="266" y="16"/>
                    </a:cubicBezTo>
                    <a:cubicBezTo>
                      <a:pt x="99" y="16"/>
                      <a:pt x="-73" y="470"/>
                      <a:pt x="33" y="960"/>
                    </a:cubicBezTo>
                    <a:cubicBezTo>
                      <a:pt x="2177" y="10909"/>
                      <a:pt x="5933" y="20646"/>
                      <a:pt x="10651" y="21537"/>
                    </a:cubicBezTo>
                    <a:cubicBezTo>
                      <a:pt x="10875" y="21579"/>
                      <a:pt x="11095" y="21600"/>
                      <a:pt x="11313" y="21600"/>
                    </a:cubicBezTo>
                    <a:cubicBezTo>
                      <a:pt x="16153" y="21600"/>
                      <a:pt x="19580" y="11410"/>
                      <a:pt x="21438" y="960"/>
                    </a:cubicBezTo>
                    <a:cubicBezTo>
                      <a:pt x="21527" y="458"/>
                      <a:pt x="21354" y="0"/>
                      <a:pt x="2119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2" name="Google Shape;2140;p45"/>
              <p:cNvSpPr/>
              <p:nvPr/>
            </p:nvSpPr>
            <p:spPr>
              <a:xfrm>
                <a:off x="2133093" y="670479"/>
                <a:ext cx="167377" cy="184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7744" y="0"/>
                    </a:moveTo>
                    <a:cubicBezTo>
                      <a:pt x="5044" y="0"/>
                      <a:pt x="2402" y="890"/>
                      <a:pt x="368" y="2923"/>
                    </a:cubicBezTo>
                    <a:cubicBezTo>
                      <a:pt x="-524" y="3812"/>
                      <a:pt x="364" y="5061"/>
                      <a:pt x="1349" y="5061"/>
                    </a:cubicBezTo>
                    <a:cubicBezTo>
                      <a:pt x="1645" y="5061"/>
                      <a:pt x="1950" y="4950"/>
                      <a:pt x="2217" y="4683"/>
                    </a:cubicBezTo>
                    <a:cubicBezTo>
                      <a:pt x="3764" y="3135"/>
                      <a:pt x="5768" y="2464"/>
                      <a:pt x="7826" y="2464"/>
                    </a:cubicBezTo>
                    <a:cubicBezTo>
                      <a:pt x="12143" y="2464"/>
                      <a:pt x="16698" y="5422"/>
                      <a:pt x="17767" y="9502"/>
                    </a:cubicBezTo>
                    <a:cubicBezTo>
                      <a:pt x="19158" y="14812"/>
                      <a:pt x="13834" y="19189"/>
                      <a:pt x="8809" y="19189"/>
                    </a:cubicBezTo>
                    <a:cubicBezTo>
                      <a:pt x="6497" y="19189"/>
                      <a:pt x="4250" y="18264"/>
                      <a:pt x="2746" y="16079"/>
                    </a:cubicBezTo>
                    <a:cubicBezTo>
                      <a:pt x="2469" y="15675"/>
                      <a:pt x="2067" y="15507"/>
                      <a:pt x="1669" y="15507"/>
                    </a:cubicBezTo>
                    <a:cubicBezTo>
                      <a:pt x="748" y="15507"/>
                      <a:pt x="-159" y="16397"/>
                      <a:pt x="487" y="17335"/>
                    </a:cubicBezTo>
                    <a:cubicBezTo>
                      <a:pt x="2531" y="20306"/>
                      <a:pt x="5676" y="21600"/>
                      <a:pt x="8877" y="21600"/>
                    </a:cubicBezTo>
                    <a:cubicBezTo>
                      <a:pt x="14880" y="21600"/>
                      <a:pt x="21076" y="17050"/>
                      <a:pt x="20569" y="10491"/>
                    </a:cubicBezTo>
                    <a:cubicBezTo>
                      <a:pt x="20106" y="4446"/>
                      <a:pt x="13780" y="0"/>
                      <a:pt x="77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3" name="Google Shape;2141;p45"/>
              <p:cNvSpPr/>
              <p:nvPr/>
            </p:nvSpPr>
            <p:spPr>
              <a:xfrm>
                <a:off x="2159323" y="720910"/>
                <a:ext cx="76165" cy="82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9" h="21600" fill="norm" stroke="1" extrusionOk="0">
                    <a:moveTo>
                      <a:pt x="15154" y="0"/>
                    </a:moveTo>
                    <a:cubicBezTo>
                      <a:pt x="14860" y="0"/>
                      <a:pt x="14546" y="57"/>
                      <a:pt x="14210" y="180"/>
                    </a:cubicBezTo>
                    <a:cubicBezTo>
                      <a:pt x="9676" y="1853"/>
                      <a:pt x="5608" y="4453"/>
                      <a:pt x="1337" y="6688"/>
                    </a:cubicBezTo>
                    <a:cubicBezTo>
                      <a:pt x="-650" y="7728"/>
                      <a:pt x="-228" y="10385"/>
                      <a:pt x="1337" y="11522"/>
                    </a:cubicBezTo>
                    <a:cubicBezTo>
                      <a:pt x="5987" y="14904"/>
                      <a:pt x="10641" y="18276"/>
                      <a:pt x="15584" y="21200"/>
                    </a:cubicBezTo>
                    <a:cubicBezTo>
                      <a:pt x="16054" y="21481"/>
                      <a:pt x="16520" y="21600"/>
                      <a:pt x="16955" y="21600"/>
                    </a:cubicBezTo>
                    <a:cubicBezTo>
                      <a:pt x="19364" y="21600"/>
                      <a:pt x="20950" y="17903"/>
                      <a:pt x="18356" y="16366"/>
                    </a:cubicBezTo>
                    <a:cubicBezTo>
                      <a:pt x="14753" y="14232"/>
                      <a:pt x="11305" y="11865"/>
                      <a:pt x="7900" y="9428"/>
                    </a:cubicBezTo>
                    <a:cubicBezTo>
                      <a:pt x="10422" y="7996"/>
                      <a:pt x="12951" y="6574"/>
                      <a:pt x="15666" y="5577"/>
                    </a:cubicBezTo>
                    <a:cubicBezTo>
                      <a:pt x="18640" y="4492"/>
                      <a:pt x="17787" y="0"/>
                      <a:pt x="1515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4" name="Google Shape;2142;p45"/>
              <p:cNvSpPr/>
              <p:nvPr/>
            </p:nvSpPr>
            <p:spPr>
              <a:xfrm>
                <a:off x="1164507" y="705456"/>
                <a:ext cx="70770" cy="68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64" h="21600" fill="norm" stroke="1" extrusionOk="0">
                    <a:moveTo>
                      <a:pt x="3741" y="0"/>
                    </a:moveTo>
                    <a:cubicBezTo>
                      <a:pt x="1444" y="0"/>
                      <a:pt x="-601" y="3363"/>
                      <a:pt x="1514" y="5711"/>
                    </a:cubicBezTo>
                    <a:cubicBezTo>
                      <a:pt x="4219" y="8722"/>
                      <a:pt x="7050" y="11575"/>
                      <a:pt x="9932" y="14365"/>
                    </a:cubicBezTo>
                    <a:cubicBezTo>
                      <a:pt x="7597" y="14670"/>
                      <a:pt x="5253" y="14869"/>
                      <a:pt x="2885" y="14901"/>
                    </a:cubicBezTo>
                    <a:cubicBezTo>
                      <a:pt x="-947" y="14943"/>
                      <a:pt x="-966" y="21600"/>
                      <a:pt x="2852" y="21600"/>
                    </a:cubicBezTo>
                    <a:cubicBezTo>
                      <a:pt x="2862" y="21600"/>
                      <a:pt x="2871" y="21600"/>
                      <a:pt x="2885" y="21595"/>
                    </a:cubicBezTo>
                    <a:cubicBezTo>
                      <a:pt x="7873" y="21542"/>
                      <a:pt x="12763" y="20738"/>
                      <a:pt x="17681" y="19819"/>
                    </a:cubicBezTo>
                    <a:cubicBezTo>
                      <a:pt x="19820" y="19425"/>
                      <a:pt x="20634" y="15757"/>
                      <a:pt x="18992" y="14228"/>
                    </a:cubicBezTo>
                    <a:cubicBezTo>
                      <a:pt x="14448" y="9962"/>
                      <a:pt x="9942" y="5664"/>
                      <a:pt x="5730" y="977"/>
                    </a:cubicBezTo>
                    <a:cubicBezTo>
                      <a:pt x="5113" y="289"/>
                      <a:pt x="4415" y="0"/>
                      <a:pt x="37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5" name="Google Shape;2143;p45"/>
              <p:cNvSpPr/>
              <p:nvPr/>
            </p:nvSpPr>
            <p:spPr>
              <a:xfrm>
                <a:off x="1232400" y="283049"/>
                <a:ext cx="937081" cy="424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2" h="21600" fill="norm" stroke="1" extrusionOk="0">
                    <a:moveTo>
                      <a:pt x="12363" y="0"/>
                    </a:moveTo>
                    <a:cubicBezTo>
                      <a:pt x="12305" y="0"/>
                      <a:pt x="12244" y="45"/>
                      <a:pt x="12190" y="143"/>
                    </a:cubicBezTo>
                    <a:cubicBezTo>
                      <a:pt x="11003" y="2293"/>
                      <a:pt x="9683" y="3843"/>
                      <a:pt x="8377" y="3843"/>
                    </a:cubicBezTo>
                    <a:cubicBezTo>
                      <a:pt x="7416" y="3843"/>
                      <a:pt x="6461" y="3003"/>
                      <a:pt x="5574" y="944"/>
                    </a:cubicBezTo>
                    <a:cubicBezTo>
                      <a:pt x="5528" y="838"/>
                      <a:pt x="5468" y="788"/>
                      <a:pt x="5407" y="788"/>
                    </a:cubicBezTo>
                    <a:cubicBezTo>
                      <a:pt x="5323" y="788"/>
                      <a:pt x="5238" y="884"/>
                      <a:pt x="5192" y="1055"/>
                    </a:cubicBezTo>
                    <a:cubicBezTo>
                      <a:pt x="4355" y="4165"/>
                      <a:pt x="3292" y="9305"/>
                      <a:pt x="1531" y="9305"/>
                    </a:cubicBezTo>
                    <a:cubicBezTo>
                      <a:pt x="1207" y="9305"/>
                      <a:pt x="860" y="9131"/>
                      <a:pt x="486" y="8739"/>
                    </a:cubicBezTo>
                    <a:cubicBezTo>
                      <a:pt x="451" y="8702"/>
                      <a:pt x="410" y="8684"/>
                      <a:pt x="369" y="8684"/>
                    </a:cubicBezTo>
                    <a:cubicBezTo>
                      <a:pt x="238" y="8684"/>
                      <a:pt x="100" y="8865"/>
                      <a:pt x="120" y="9205"/>
                    </a:cubicBezTo>
                    <a:cubicBezTo>
                      <a:pt x="343" y="13095"/>
                      <a:pt x="47" y="16928"/>
                      <a:pt x="0" y="20821"/>
                    </a:cubicBezTo>
                    <a:cubicBezTo>
                      <a:pt x="-4" y="21168"/>
                      <a:pt x="115" y="21342"/>
                      <a:pt x="237" y="21342"/>
                    </a:cubicBezTo>
                    <a:cubicBezTo>
                      <a:pt x="358" y="21342"/>
                      <a:pt x="482" y="21168"/>
                      <a:pt x="486" y="20821"/>
                    </a:cubicBezTo>
                    <a:cubicBezTo>
                      <a:pt x="520" y="17915"/>
                      <a:pt x="417" y="14123"/>
                      <a:pt x="700" y="11335"/>
                    </a:cubicBezTo>
                    <a:cubicBezTo>
                      <a:pt x="766" y="10689"/>
                      <a:pt x="742" y="10472"/>
                      <a:pt x="723" y="10410"/>
                    </a:cubicBezTo>
                    <a:cubicBezTo>
                      <a:pt x="729" y="10415"/>
                      <a:pt x="738" y="10417"/>
                      <a:pt x="751" y="10417"/>
                    </a:cubicBezTo>
                    <a:cubicBezTo>
                      <a:pt x="784" y="10417"/>
                      <a:pt x="842" y="10394"/>
                      <a:pt x="940" y="10307"/>
                    </a:cubicBezTo>
                    <a:cubicBezTo>
                      <a:pt x="970" y="10281"/>
                      <a:pt x="1010" y="10270"/>
                      <a:pt x="1055" y="10270"/>
                    </a:cubicBezTo>
                    <a:cubicBezTo>
                      <a:pt x="1252" y="10270"/>
                      <a:pt x="1568" y="10465"/>
                      <a:pt x="1752" y="10465"/>
                    </a:cubicBezTo>
                    <a:cubicBezTo>
                      <a:pt x="1769" y="10465"/>
                      <a:pt x="1784" y="10463"/>
                      <a:pt x="1798" y="10460"/>
                    </a:cubicBezTo>
                    <a:cubicBezTo>
                      <a:pt x="3076" y="10149"/>
                      <a:pt x="3945" y="7571"/>
                      <a:pt x="4600" y="5356"/>
                    </a:cubicBezTo>
                    <a:cubicBezTo>
                      <a:pt x="4762" y="4807"/>
                      <a:pt x="5021" y="3390"/>
                      <a:pt x="5247" y="2972"/>
                    </a:cubicBezTo>
                    <a:cubicBezTo>
                      <a:pt x="5429" y="2638"/>
                      <a:pt x="5496" y="2486"/>
                      <a:pt x="5551" y="2486"/>
                    </a:cubicBezTo>
                    <a:cubicBezTo>
                      <a:pt x="5637" y="2486"/>
                      <a:pt x="5690" y="2864"/>
                      <a:pt x="6103" y="3501"/>
                    </a:cubicBezTo>
                    <a:cubicBezTo>
                      <a:pt x="6581" y="4237"/>
                      <a:pt x="7095" y="4756"/>
                      <a:pt x="7673" y="4983"/>
                    </a:cubicBezTo>
                    <a:cubicBezTo>
                      <a:pt x="7900" y="5072"/>
                      <a:pt x="8124" y="5113"/>
                      <a:pt x="8346" y="5113"/>
                    </a:cubicBezTo>
                    <a:cubicBezTo>
                      <a:pt x="9759" y="5113"/>
                      <a:pt x="11071" y="3429"/>
                      <a:pt x="12182" y="1526"/>
                    </a:cubicBezTo>
                    <a:cubicBezTo>
                      <a:pt x="12589" y="6023"/>
                      <a:pt x="14510" y="8208"/>
                      <a:pt x="16517" y="8208"/>
                    </a:cubicBezTo>
                    <a:cubicBezTo>
                      <a:pt x="16678" y="8208"/>
                      <a:pt x="16840" y="8194"/>
                      <a:pt x="17001" y="8166"/>
                    </a:cubicBezTo>
                    <a:cubicBezTo>
                      <a:pt x="17352" y="8106"/>
                      <a:pt x="18116" y="7360"/>
                      <a:pt x="18473" y="7360"/>
                    </a:cubicBezTo>
                    <a:cubicBezTo>
                      <a:pt x="18512" y="7360"/>
                      <a:pt x="18547" y="7369"/>
                      <a:pt x="18575" y="7390"/>
                    </a:cubicBezTo>
                    <a:cubicBezTo>
                      <a:pt x="18697" y="7478"/>
                      <a:pt x="18988" y="9137"/>
                      <a:pt x="19153" y="9560"/>
                    </a:cubicBezTo>
                    <a:cubicBezTo>
                      <a:pt x="19716" y="11010"/>
                      <a:pt x="20505" y="11215"/>
                      <a:pt x="20758" y="13344"/>
                    </a:cubicBezTo>
                    <a:cubicBezTo>
                      <a:pt x="21016" y="15515"/>
                      <a:pt x="20854" y="18948"/>
                      <a:pt x="20526" y="20945"/>
                    </a:cubicBezTo>
                    <a:cubicBezTo>
                      <a:pt x="20461" y="21340"/>
                      <a:pt x="20607" y="21600"/>
                      <a:pt x="20756" y="21600"/>
                    </a:cubicBezTo>
                    <a:cubicBezTo>
                      <a:pt x="20854" y="21600"/>
                      <a:pt x="20952" y="21488"/>
                      <a:pt x="20994" y="21231"/>
                    </a:cubicBezTo>
                    <a:cubicBezTo>
                      <a:pt x="21394" y="18802"/>
                      <a:pt x="21596" y="14650"/>
                      <a:pt x="21191" y="12198"/>
                    </a:cubicBezTo>
                    <a:cubicBezTo>
                      <a:pt x="20777" y="9692"/>
                      <a:pt x="19298" y="9319"/>
                      <a:pt x="19075" y="6391"/>
                    </a:cubicBezTo>
                    <a:cubicBezTo>
                      <a:pt x="19055" y="6126"/>
                      <a:pt x="18949" y="6009"/>
                      <a:pt x="18844" y="6009"/>
                    </a:cubicBezTo>
                    <a:cubicBezTo>
                      <a:pt x="18800" y="6009"/>
                      <a:pt x="18756" y="6030"/>
                      <a:pt x="18718" y="6068"/>
                    </a:cubicBezTo>
                    <a:cubicBezTo>
                      <a:pt x="18050" y="6744"/>
                      <a:pt x="17257" y="7106"/>
                      <a:pt x="16467" y="7106"/>
                    </a:cubicBezTo>
                    <a:cubicBezTo>
                      <a:pt x="14614" y="7106"/>
                      <a:pt x="12777" y="5115"/>
                      <a:pt x="12605" y="526"/>
                    </a:cubicBezTo>
                    <a:cubicBezTo>
                      <a:pt x="12592" y="196"/>
                      <a:pt x="12483" y="0"/>
                      <a:pt x="123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6" name="Google Shape;2144;p45"/>
              <p:cNvSpPr/>
              <p:nvPr/>
            </p:nvSpPr>
            <p:spPr>
              <a:xfrm>
                <a:off x="1118533" y="0"/>
                <a:ext cx="1188747" cy="695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47" h="21600" fill="norm" stroke="1" extrusionOk="0">
                    <a:moveTo>
                      <a:pt x="6143" y="0"/>
                    </a:moveTo>
                    <a:cubicBezTo>
                      <a:pt x="5690" y="0"/>
                      <a:pt x="5239" y="136"/>
                      <a:pt x="4813" y="424"/>
                    </a:cubicBezTo>
                    <a:cubicBezTo>
                      <a:pt x="3806" y="1106"/>
                      <a:pt x="3029" y="2604"/>
                      <a:pt x="2652" y="4517"/>
                    </a:cubicBezTo>
                    <a:cubicBezTo>
                      <a:pt x="2345" y="6082"/>
                      <a:pt x="2456" y="6111"/>
                      <a:pt x="1715" y="6583"/>
                    </a:cubicBezTo>
                    <a:cubicBezTo>
                      <a:pt x="1328" y="6830"/>
                      <a:pt x="989" y="7262"/>
                      <a:pt x="731" y="7873"/>
                    </a:cubicBezTo>
                    <a:cubicBezTo>
                      <a:pt x="-705" y="11279"/>
                      <a:pt x="406" y="17064"/>
                      <a:pt x="484" y="20948"/>
                    </a:cubicBezTo>
                    <a:cubicBezTo>
                      <a:pt x="488" y="21160"/>
                      <a:pt x="577" y="21266"/>
                      <a:pt x="663" y="21266"/>
                    </a:cubicBezTo>
                    <a:cubicBezTo>
                      <a:pt x="749" y="21266"/>
                      <a:pt x="832" y="21161"/>
                      <a:pt x="828" y="20948"/>
                    </a:cubicBezTo>
                    <a:cubicBezTo>
                      <a:pt x="746" y="16891"/>
                      <a:pt x="-828" y="7361"/>
                      <a:pt x="2569" y="6999"/>
                    </a:cubicBezTo>
                    <a:cubicBezTo>
                      <a:pt x="2637" y="6992"/>
                      <a:pt x="2724" y="6903"/>
                      <a:pt x="2735" y="6757"/>
                    </a:cubicBezTo>
                    <a:cubicBezTo>
                      <a:pt x="3020" y="2912"/>
                      <a:pt x="4516" y="706"/>
                      <a:pt x="6223" y="706"/>
                    </a:cubicBezTo>
                    <a:cubicBezTo>
                      <a:pt x="6923" y="706"/>
                      <a:pt x="7658" y="1077"/>
                      <a:pt x="8359" y="1858"/>
                    </a:cubicBezTo>
                    <a:cubicBezTo>
                      <a:pt x="8785" y="2332"/>
                      <a:pt x="9358" y="3569"/>
                      <a:pt x="9907" y="3569"/>
                    </a:cubicBezTo>
                    <a:cubicBezTo>
                      <a:pt x="9920" y="3569"/>
                      <a:pt x="9933" y="3568"/>
                      <a:pt x="9946" y="3567"/>
                    </a:cubicBezTo>
                    <a:cubicBezTo>
                      <a:pt x="10189" y="3541"/>
                      <a:pt x="10402" y="3142"/>
                      <a:pt x="10587" y="2892"/>
                    </a:cubicBezTo>
                    <a:cubicBezTo>
                      <a:pt x="11150" y="2129"/>
                      <a:pt x="11558" y="1551"/>
                      <a:pt x="12274" y="1296"/>
                    </a:cubicBezTo>
                    <a:cubicBezTo>
                      <a:pt x="12537" y="1202"/>
                      <a:pt x="12800" y="1150"/>
                      <a:pt x="13057" y="1150"/>
                    </a:cubicBezTo>
                    <a:cubicBezTo>
                      <a:pt x="13824" y="1150"/>
                      <a:pt x="14538" y="1620"/>
                      <a:pt x="15044" y="2878"/>
                    </a:cubicBezTo>
                    <a:cubicBezTo>
                      <a:pt x="15531" y="4091"/>
                      <a:pt x="15398" y="4914"/>
                      <a:pt x="15666" y="6268"/>
                    </a:cubicBezTo>
                    <a:cubicBezTo>
                      <a:pt x="15835" y="7124"/>
                      <a:pt x="15932" y="7267"/>
                      <a:pt x="16365" y="7541"/>
                    </a:cubicBezTo>
                    <a:cubicBezTo>
                      <a:pt x="17312" y="8142"/>
                      <a:pt x="17965" y="8126"/>
                      <a:pt x="18547" y="9941"/>
                    </a:cubicBezTo>
                    <a:cubicBezTo>
                      <a:pt x="19068" y="11568"/>
                      <a:pt x="18980" y="13277"/>
                      <a:pt x="18753" y="15057"/>
                    </a:cubicBezTo>
                    <a:cubicBezTo>
                      <a:pt x="18488" y="17141"/>
                      <a:pt x="17969" y="19079"/>
                      <a:pt x="17750" y="21186"/>
                    </a:cubicBezTo>
                    <a:cubicBezTo>
                      <a:pt x="17723" y="21436"/>
                      <a:pt x="17833" y="21600"/>
                      <a:pt x="17934" y="21600"/>
                    </a:cubicBezTo>
                    <a:cubicBezTo>
                      <a:pt x="18001" y="21600"/>
                      <a:pt x="18064" y="21528"/>
                      <a:pt x="18081" y="21362"/>
                    </a:cubicBezTo>
                    <a:cubicBezTo>
                      <a:pt x="18537" y="16986"/>
                      <a:pt x="20772" y="9806"/>
                      <a:pt x="17491" y="7314"/>
                    </a:cubicBezTo>
                    <a:cubicBezTo>
                      <a:pt x="16764" y="6761"/>
                      <a:pt x="16233" y="7139"/>
                      <a:pt x="15919" y="5431"/>
                    </a:cubicBezTo>
                    <a:cubicBezTo>
                      <a:pt x="15733" y="4418"/>
                      <a:pt x="15799" y="3336"/>
                      <a:pt x="15447" y="2423"/>
                    </a:cubicBezTo>
                    <a:cubicBezTo>
                      <a:pt x="14901" y="1006"/>
                      <a:pt x="13961" y="468"/>
                      <a:pt x="13040" y="468"/>
                    </a:cubicBezTo>
                    <a:cubicBezTo>
                      <a:pt x="12599" y="468"/>
                      <a:pt x="12162" y="592"/>
                      <a:pt x="11775" y="801"/>
                    </a:cubicBezTo>
                    <a:cubicBezTo>
                      <a:pt x="11195" y="1115"/>
                      <a:pt x="10916" y="1803"/>
                      <a:pt x="10403" y="2326"/>
                    </a:cubicBezTo>
                    <a:cubicBezTo>
                      <a:pt x="10210" y="2522"/>
                      <a:pt x="10037" y="2603"/>
                      <a:pt x="9875" y="2603"/>
                    </a:cubicBezTo>
                    <a:cubicBezTo>
                      <a:pt x="9324" y="2603"/>
                      <a:pt x="8910" y="1659"/>
                      <a:pt x="8352" y="1081"/>
                    </a:cubicBezTo>
                    <a:cubicBezTo>
                      <a:pt x="7683" y="389"/>
                      <a:pt x="6911" y="0"/>
                      <a:pt x="61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7" name="Google Shape;2145;p45"/>
              <p:cNvSpPr/>
              <p:nvPr/>
            </p:nvSpPr>
            <p:spPr>
              <a:xfrm>
                <a:off x="1562273" y="1091785"/>
                <a:ext cx="377110" cy="391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1" h="21600" fill="norm" stroke="1" extrusionOk="0">
                    <a:moveTo>
                      <a:pt x="19969" y="0"/>
                    </a:moveTo>
                    <a:cubicBezTo>
                      <a:pt x="19677" y="0"/>
                      <a:pt x="19385" y="189"/>
                      <a:pt x="19385" y="566"/>
                    </a:cubicBezTo>
                    <a:cubicBezTo>
                      <a:pt x="19385" y="4041"/>
                      <a:pt x="20122" y="8562"/>
                      <a:pt x="18703" y="11815"/>
                    </a:cubicBezTo>
                    <a:cubicBezTo>
                      <a:pt x="17612" y="14313"/>
                      <a:pt x="13522" y="18495"/>
                      <a:pt x="10992" y="19620"/>
                    </a:cubicBezTo>
                    <a:cubicBezTo>
                      <a:pt x="10169" y="19986"/>
                      <a:pt x="9435" y="20150"/>
                      <a:pt x="8750" y="20150"/>
                    </a:cubicBezTo>
                    <a:cubicBezTo>
                      <a:pt x="7288" y="20150"/>
                      <a:pt x="6056" y="19404"/>
                      <a:pt x="4688" y="18288"/>
                    </a:cubicBezTo>
                    <a:cubicBezTo>
                      <a:pt x="2070" y="16156"/>
                      <a:pt x="913" y="13916"/>
                      <a:pt x="1345" y="10491"/>
                    </a:cubicBezTo>
                    <a:cubicBezTo>
                      <a:pt x="1690" y="7751"/>
                      <a:pt x="1720" y="5215"/>
                      <a:pt x="1654" y="2449"/>
                    </a:cubicBezTo>
                    <a:cubicBezTo>
                      <a:pt x="1644" y="2072"/>
                      <a:pt x="1347" y="1883"/>
                      <a:pt x="1055" y="1883"/>
                    </a:cubicBezTo>
                    <a:cubicBezTo>
                      <a:pt x="763" y="1883"/>
                      <a:pt x="476" y="2072"/>
                      <a:pt x="486" y="2449"/>
                    </a:cubicBezTo>
                    <a:cubicBezTo>
                      <a:pt x="561" y="5521"/>
                      <a:pt x="283" y="8359"/>
                      <a:pt x="51" y="11418"/>
                    </a:cubicBezTo>
                    <a:cubicBezTo>
                      <a:pt x="-75" y="13098"/>
                      <a:pt x="-20" y="14479"/>
                      <a:pt x="848" y="15951"/>
                    </a:cubicBezTo>
                    <a:cubicBezTo>
                      <a:pt x="2246" y="18318"/>
                      <a:pt x="5851" y="21600"/>
                      <a:pt x="8849" y="21600"/>
                    </a:cubicBezTo>
                    <a:cubicBezTo>
                      <a:pt x="9000" y="21600"/>
                      <a:pt x="9151" y="21592"/>
                      <a:pt x="9298" y="21574"/>
                    </a:cubicBezTo>
                    <a:cubicBezTo>
                      <a:pt x="12621" y="21187"/>
                      <a:pt x="16969" y="16548"/>
                      <a:pt x="18804" y="14008"/>
                    </a:cubicBezTo>
                    <a:cubicBezTo>
                      <a:pt x="21525" y="10238"/>
                      <a:pt x="20553" y="4924"/>
                      <a:pt x="20553" y="566"/>
                    </a:cubicBezTo>
                    <a:cubicBezTo>
                      <a:pt x="20553" y="189"/>
                      <a:pt x="20261" y="0"/>
                      <a:pt x="199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8" name="Google Shape;2146;p45"/>
              <p:cNvSpPr/>
              <p:nvPr/>
            </p:nvSpPr>
            <p:spPr>
              <a:xfrm>
                <a:off x="1480921" y="1206935"/>
                <a:ext cx="525050" cy="358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63" h="21600" fill="norm" stroke="1" extrusionOk="0">
                    <a:moveTo>
                      <a:pt x="13338" y="0"/>
                    </a:moveTo>
                    <a:cubicBezTo>
                      <a:pt x="12971" y="0"/>
                      <a:pt x="12980" y="1232"/>
                      <a:pt x="13362" y="1282"/>
                    </a:cubicBezTo>
                    <a:cubicBezTo>
                      <a:pt x="16421" y="1692"/>
                      <a:pt x="11844" y="14381"/>
                      <a:pt x="10891" y="16455"/>
                    </a:cubicBezTo>
                    <a:cubicBezTo>
                      <a:pt x="9705" y="19036"/>
                      <a:pt x="8443" y="20242"/>
                      <a:pt x="7163" y="20242"/>
                    </a:cubicBezTo>
                    <a:cubicBezTo>
                      <a:pt x="5906" y="20242"/>
                      <a:pt x="4632" y="19079"/>
                      <a:pt x="3394" y="16917"/>
                    </a:cubicBezTo>
                    <a:cubicBezTo>
                      <a:pt x="1345" y="13338"/>
                      <a:pt x="-1674" y="4679"/>
                      <a:pt x="2898" y="3001"/>
                    </a:cubicBezTo>
                    <a:cubicBezTo>
                      <a:pt x="3263" y="2867"/>
                      <a:pt x="3136" y="1753"/>
                      <a:pt x="2796" y="1753"/>
                    </a:cubicBezTo>
                    <a:cubicBezTo>
                      <a:pt x="2776" y="1753"/>
                      <a:pt x="2757" y="1757"/>
                      <a:pt x="2736" y="1764"/>
                    </a:cubicBezTo>
                    <a:cubicBezTo>
                      <a:pt x="-3449" y="4036"/>
                      <a:pt x="2068" y="21600"/>
                      <a:pt x="7314" y="21600"/>
                    </a:cubicBezTo>
                    <a:cubicBezTo>
                      <a:pt x="8117" y="21600"/>
                      <a:pt x="8914" y="21189"/>
                      <a:pt x="9661" y="20248"/>
                    </a:cubicBezTo>
                    <a:cubicBezTo>
                      <a:pt x="11500" y="17930"/>
                      <a:pt x="18151" y="641"/>
                      <a:pt x="13362" y="2"/>
                    </a:cubicBezTo>
                    <a:cubicBezTo>
                      <a:pt x="13354" y="1"/>
                      <a:pt x="13346" y="0"/>
                      <a:pt x="1333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9" name="Google Shape;2147;p45"/>
              <p:cNvSpPr/>
              <p:nvPr/>
            </p:nvSpPr>
            <p:spPr>
              <a:xfrm>
                <a:off x="1486814" y="1327788"/>
                <a:ext cx="92200" cy="47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8" h="21600" fill="norm" stroke="1" extrusionOk="0">
                    <a:moveTo>
                      <a:pt x="17252" y="0"/>
                    </a:moveTo>
                    <a:cubicBezTo>
                      <a:pt x="17069" y="0"/>
                      <a:pt x="16875" y="46"/>
                      <a:pt x="16675" y="153"/>
                    </a:cubicBezTo>
                    <a:cubicBezTo>
                      <a:pt x="11278" y="2934"/>
                      <a:pt x="6223" y="7820"/>
                      <a:pt x="1168" y="12700"/>
                    </a:cubicBezTo>
                    <a:cubicBezTo>
                      <a:pt x="-1127" y="14913"/>
                      <a:pt x="313" y="21600"/>
                      <a:pt x="2453" y="21600"/>
                    </a:cubicBezTo>
                    <a:cubicBezTo>
                      <a:pt x="2770" y="21600"/>
                      <a:pt x="3097" y="21454"/>
                      <a:pt x="3432" y="21133"/>
                    </a:cubicBezTo>
                    <a:cubicBezTo>
                      <a:pt x="8142" y="16591"/>
                      <a:pt x="12848" y="12156"/>
                      <a:pt x="17865" y="9551"/>
                    </a:cubicBezTo>
                    <a:cubicBezTo>
                      <a:pt x="20473" y="8203"/>
                      <a:pt x="19632" y="0"/>
                      <a:pt x="172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0" name="Google Shape;2148;p45"/>
              <p:cNvSpPr/>
              <p:nvPr/>
            </p:nvSpPr>
            <p:spPr>
              <a:xfrm>
                <a:off x="1540264" y="1391056"/>
                <a:ext cx="70721" cy="68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37" h="21600" fill="norm" stroke="1" extrusionOk="0">
                    <a:moveTo>
                      <a:pt x="16321" y="0"/>
                    </a:moveTo>
                    <a:cubicBezTo>
                      <a:pt x="15432" y="0"/>
                      <a:pt x="14543" y="456"/>
                      <a:pt x="13934" y="1556"/>
                    </a:cubicBezTo>
                    <a:cubicBezTo>
                      <a:pt x="10905" y="7010"/>
                      <a:pt x="5782" y="11468"/>
                      <a:pt x="1269" y="15209"/>
                    </a:cubicBezTo>
                    <a:cubicBezTo>
                      <a:pt x="-1224" y="17273"/>
                      <a:pt x="338" y="21600"/>
                      <a:pt x="2680" y="21600"/>
                    </a:cubicBezTo>
                    <a:cubicBezTo>
                      <a:pt x="3166" y="21600"/>
                      <a:pt x="3693" y="21411"/>
                      <a:pt x="4215" y="20977"/>
                    </a:cubicBezTo>
                    <a:cubicBezTo>
                      <a:pt x="9585" y="16518"/>
                      <a:pt x="15372" y="11410"/>
                      <a:pt x="18969" y="4925"/>
                    </a:cubicBezTo>
                    <a:cubicBezTo>
                      <a:pt x="20376" y="2394"/>
                      <a:pt x="18355" y="0"/>
                      <a:pt x="163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1" name="Google Shape;2149;p45"/>
              <p:cNvSpPr/>
              <p:nvPr/>
            </p:nvSpPr>
            <p:spPr>
              <a:xfrm>
                <a:off x="1631566" y="1451140"/>
                <a:ext cx="50016" cy="84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9" h="21600" fill="norm" stroke="1" extrusionOk="0">
                    <a:moveTo>
                      <a:pt x="14828" y="0"/>
                    </a:moveTo>
                    <a:cubicBezTo>
                      <a:pt x="13600" y="0"/>
                      <a:pt x="12391" y="393"/>
                      <a:pt x="11605" y="1343"/>
                    </a:cubicBezTo>
                    <a:cubicBezTo>
                      <a:pt x="7326" y="6546"/>
                      <a:pt x="4812" y="12296"/>
                      <a:pt x="539" y="17508"/>
                    </a:cubicBezTo>
                    <a:cubicBezTo>
                      <a:pt x="-1207" y="19633"/>
                      <a:pt x="1614" y="21600"/>
                      <a:pt x="4351" y="21600"/>
                    </a:cubicBezTo>
                    <a:cubicBezTo>
                      <a:pt x="5579" y="21600"/>
                      <a:pt x="6788" y="21207"/>
                      <a:pt x="7569" y="20257"/>
                    </a:cubicBezTo>
                    <a:cubicBezTo>
                      <a:pt x="11854" y="15046"/>
                      <a:pt x="14368" y="9295"/>
                      <a:pt x="18653" y="4092"/>
                    </a:cubicBezTo>
                    <a:cubicBezTo>
                      <a:pt x="20393" y="1971"/>
                      <a:pt x="17572" y="0"/>
                      <a:pt x="148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2" name="Google Shape;2150;p45"/>
              <p:cNvSpPr/>
              <p:nvPr/>
            </p:nvSpPr>
            <p:spPr>
              <a:xfrm>
                <a:off x="1746857" y="1456792"/>
                <a:ext cx="39664" cy="99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6" h="21600" fill="norm" stroke="1" extrusionOk="0">
                    <a:moveTo>
                      <a:pt x="5493" y="0"/>
                    </a:moveTo>
                    <a:cubicBezTo>
                      <a:pt x="2251" y="0"/>
                      <a:pt x="-990" y="1119"/>
                      <a:pt x="283" y="2832"/>
                    </a:cubicBezTo>
                    <a:cubicBezTo>
                      <a:pt x="4437" y="8421"/>
                      <a:pt x="6866" y="14194"/>
                      <a:pt x="9504" y="19941"/>
                    </a:cubicBezTo>
                    <a:cubicBezTo>
                      <a:pt x="10040" y="21100"/>
                      <a:pt x="12000" y="21600"/>
                      <a:pt x="14069" y="21600"/>
                    </a:cubicBezTo>
                    <a:cubicBezTo>
                      <a:pt x="17201" y="21600"/>
                      <a:pt x="20610" y="20459"/>
                      <a:pt x="19806" y="18713"/>
                    </a:cubicBezTo>
                    <a:cubicBezTo>
                      <a:pt x="17159" y="12966"/>
                      <a:pt x="14722" y="7189"/>
                      <a:pt x="10576" y="1597"/>
                    </a:cubicBezTo>
                    <a:cubicBezTo>
                      <a:pt x="9747" y="482"/>
                      <a:pt x="7620" y="0"/>
                      <a:pt x="549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3" name="Google Shape;2151;p45"/>
              <p:cNvSpPr/>
              <p:nvPr/>
            </p:nvSpPr>
            <p:spPr>
              <a:xfrm>
                <a:off x="1843642" y="1388689"/>
                <a:ext cx="60616" cy="57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4" h="21600" fill="norm" stroke="1" extrusionOk="0">
                    <a:moveTo>
                      <a:pt x="3651" y="0"/>
                    </a:moveTo>
                    <a:cubicBezTo>
                      <a:pt x="905" y="0"/>
                      <a:pt x="-1493" y="4018"/>
                      <a:pt x="1134" y="6543"/>
                    </a:cubicBezTo>
                    <a:cubicBezTo>
                      <a:pt x="5494" y="10747"/>
                      <a:pt x="9829" y="15063"/>
                      <a:pt x="13390" y="20257"/>
                    </a:cubicBezTo>
                    <a:cubicBezTo>
                      <a:pt x="14039" y="21202"/>
                      <a:pt x="14802" y="21600"/>
                      <a:pt x="15549" y="21600"/>
                    </a:cubicBezTo>
                    <a:cubicBezTo>
                      <a:pt x="17911" y="21600"/>
                      <a:pt x="20107" y="17626"/>
                      <a:pt x="18067" y="14647"/>
                    </a:cubicBezTo>
                    <a:cubicBezTo>
                      <a:pt x="14511" y="9460"/>
                      <a:pt x="10177" y="5137"/>
                      <a:pt x="5816" y="939"/>
                    </a:cubicBezTo>
                    <a:cubicBezTo>
                      <a:pt x="5126" y="280"/>
                      <a:pt x="4378" y="0"/>
                      <a:pt x="365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4" name="Google Shape;2152;p45"/>
              <p:cNvSpPr/>
              <p:nvPr/>
            </p:nvSpPr>
            <p:spPr>
              <a:xfrm>
                <a:off x="1917512" y="1285975"/>
                <a:ext cx="68206" cy="39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1" h="21600" fill="norm" stroke="1" extrusionOk="0">
                    <a:moveTo>
                      <a:pt x="3125" y="0"/>
                    </a:moveTo>
                    <a:cubicBezTo>
                      <a:pt x="387" y="0"/>
                      <a:pt x="-1438" y="7825"/>
                      <a:pt x="1503" y="10645"/>
                    </a:cubicBezTo>
                    <a:cubicBezTo>
                      <a:pt x="5974" y="14940"/>
                      <a:pt x="10634" y="18197"/>
                      <a:pt x="15345" y="21272"/>
                    </a:cubicBezTo>
                    <a:cubicBezTo>
                      <a:pt x="15687" y="21500"/>
                      <a:pt x="16012" y="21600"/>
                      <a:pt x="16317" y="21600"/>
                    </a:cubicBezTo>
                    <a:cubicBezTo>
                      <a:pt x="19199" y="21600"/>
                      <a:pt x="20162" y="12228"/>
                      <a:pt x="16915" y="10109"/>
                    </a:cubicBezTo>
                    <a:cubicBezTo>
                      <a:pt x="12690" y="7333"/>
                      <a:pt x="8498" y="4495"/>
                      <a:pt x="4487" y="646"/>
                    </a:cubicBezTo>
                    <a:cubicBezTo>
                      <a:pt x="4019" y="191"/>
                      <a:pt x="3560" y="0"/>
                      <a:pt x="312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5" name="Google Shape;2153;p45"/>
              <p:cNvSpPr/>
              <p:nvPr/>
            </p:nvSpPr>
            <p:spPr>
              <a:xfrm>
                <a:off x="1603786" y="1519277"/>
                <a:ext cx="325057" cy="29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94" h="21600" fill="norm" stroke="1" extrusionOk="0">
                    <a:moveTo>
                      <a:pt x="13033" y="0"/>
                    </a:moveTo>
                    <a:cubicBezTo>
                      <a:pt x="12572" y="0"/>
                      <a:pt x="12158" y="768"/>
                      <a:pt x="12578" y="1313"/>
                    </a:cubicBezTo>
                    <a:cubicBezTo>
                      <a:pt x="13595" y="2638"/>
                      <a:pt x="14576" y="3996"/>
                      <a:pt x="15493" y="5434"/>
                    </a:cubicBezTo>
                    <a:cubicBezTo>
                      <a:pt x="17538" y="8649"/>
                      <a:pt x="17859" y="11239"/>
                      <a:pt x="15748" y="14380"/>
                    </a:cubicBezTo>
                    <a:cubicBezTo>
                      <a:pt x="14237" y="16629"/>
                      <a:pt x="12352" y="19679"/>
                      <a:pt x="10136" y="19679"/>
                    </a:cubicBezTo>
                    <a:cubicBezTo>
                      <a:pt x="9391" y="19679"/>
                      <a:pt x="8607" y="19333"/>
                      <a:pt x="7787" y="18492"/>
                    </a:cubicBezTo>
                    <a:cubicBezTo>
                      <a:pt x="6340" y="17007"/>
                      <a:pt x="5044" y="15377"/>
                      <a:pt x="3564" y="13935"/>
                    </a:cubicBezTo>
                    <a:cubicBezTo>
                      <a:pt x="1285" y="11723"/>
                      <a:pt x="754" y="9945"/>
                      <a:pt x="2439" y="6407"/>
                    </a:cubicBezTo>
                    <a:cubicBezTo>
                      <a:pt x="3059" y="5104"/>
                      <a:pt x="3854" y="4078"/>
                      <a:pt x="4372" y="2672"/>
                    </a:cubicBezTo>
                    <a:cubicBezTo>
                      <a:pt x="4596" y="2063"/>
                      <a:pt x="4172" y="1504"/>
                      <a:pt x="3777" y="1504"/>
                    </a:cubicBezTo>
                    <a:cubicBezTo>
                      <a:pt x="3598" y="1504"/>
                      <a:pt x="3425" y="1619"/>
                      <a:pt x="3322" y="1899"/>
                    </a:cubicBezTo>
                    <a:lnTo>
                      <a:pt x="3320" y="1901"/>
                    </a:lnTo>
                    <a:cubicBezTo>
                      <a:pt x="1962" y="5582"/>
                      <a:pt x="-1727" y="8919"/>
                      <a:pt x="952" y="13094"/>
                    </a:cubicBezTo>
                    <a:cubicBezTo>
                      <a:pt x="2358" y="15288"/>
                      <a:pt x="4589" y="16921"/>
                      <a:pt x="6245" y="18800"/>
                    </a:cubicBezTo>
                    <a:cubicBezTo>
                      <a:pt x="7282" y="19978"/>
                      <a:pt x="8461" y="21415"/>
                      <a:pt x="9932" y="21583"/>
                    </a:cubicBezTo>
                    <a:cubicBezTo>
                      <a:pt x="10036" y="21595"/>
                      <a:pt x="10138" y="21600"/>
                      <a:pt x="10239" y="21600"/>
                    </a:cubicBezTo>
                    <a:cubicBezTo>
                      <a:pt x="11798" y="21600"/>
                      <a:pt x="12965" y="20222"/>
                      <a:pt x="14038" y="18909"/>
                    </a:cubicBezTo>
                    <a:cubicBezTo>
                      <a:pt x="15504" y="17113"/>
                      <a:pt x="17361" y="14986"/>
                      <a:pt x="18197" y="12570"/>
                    </a:cubicBezTo>
                    <a:cubicBezTo>
                      <a:pt x="19873" y="7718"/>
                      <a:pt x="15850" y="3370"/>
                      <a:pt x="13438" y="231"/>
                    </a:cubicBezTo>
                    <a:cubicBezTo>
                      <a:pt x="13313" y="68"/>
                      <a:pt x="13171" y="0"/>
                      <a:pt x="1303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6" name="Google Shape;2154;p45"/>
              <p:cNvSpPr/>
              <p:nvPr/>
            </p:nvSpPr>
            <p:spPr>
              <a:xfrm>
                <a:off x="1726141" y="1771800"/>
                <a:ext cx="126145" cy="104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1600" fill="norm" stroke="1" extrusionOk="0">
                    <a:moveTo>
                      <a:pt x="19095" y="0"/>
                    </a:moveTo>
                    <a:cubicBezTo>
                      <a:pt x="18194" y="0"/>
                      <a:pt x="17302" y="700"/>
                      <a:pt x="17314" y="2111"/>
                    </a:cubicBezTo>
                    <a:cubicBezTo>
                      <a:pt x="17342" y="7154"/>
                      <a:pt x="17630" y="12183"/>
                      <a:pt x="17729" y="17223"/>
                    </a:cubicBezTo>
                    <a:cubicBezTo>
                      <a:pt x="13261" y="17216"/>
                      <a:pt x="8793" y="17168"/>
                      <a:pt x="4331" y="16828"/>
                    </a:cubicBezTo>
                    <a:cubicBezTo>
                      <a:pt x="4127" y="12795"/>
                      <a:pt x="4195" y="8757"/>
                      <a:pt x="3512" y="4772"/>
                    </a:cubicBezTo>
                    <a:cubicBezTo>
                      <a:pt x="3323" y="3673"/>
                      <a:pt x="2660" y="3199"/>
                      <a:pt x="1960" y="3199"/>
                    </a:cubicBezTo>
                    <a:cubicBezTo>
                      <a:pt x="901" y="3199"/>
                      <a:pt x="-239" y="4281"/>
                      <a:pt x="43" y="5936"/>
                    </a:cubicBezTo>
                    <a:cubicBezTo>
                      <a:pt x="771" y="10196"/>
                      <a:pt x="520" y="14556"/>
                      <a:pt x="870" y="18871"/>
                    </a:cubicBezTo>
                    <a:cubicBezTo>
                      <a:pt x="969" y="20124"/>
                      <a:pt x="1613" y="20961"/>
                      <a:pt x="2668" y="21064"/>
                    </a:cubicBezTo>
                    <a:cubicBezTo>
                      <a:pt x="8290" y="21579"/>
                      <a:pt x="13921" y="21600"/>
                      <a:pt x="19555" y="21600"/>
                    </a:cubicBezTo>
                    <a:cubicBezTo>
                      <a:pt x="20526" y="21600"/>
                      <a:pt x="21361" y="20601"/>
                      <a:pt x="21355" y="19413"/>
                    </a:cubicBezTo>
                    <a:cubicBezTo>
                      <a:pt x="21316" y="13639"/>
                      <a:pt x="20946" y="7885"/>
                      <a:pt x="20909" y="2111"/>
                    </a:cubicBezTo>
                    <a:cubicBezTo>
                      <a:pt x="20901" y="704"/>
                      <a:pt x="19995" y="0"/>
                      <a:pt x="1909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7" name="Google Shape;2155;p45"/>
              <p:cNvSpPr/>
              <p:nvPr/>
            </p:nvSpPr>
            <p:spPr>
              <a:xfrm>
                <a:off x="1442900" y="1238395"/>
                <a:ext cx="257118" cy="1239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98" h="21600" fill="norm" stroke="1" extrusionOk="0">
                    <a:moveTo>
                      <a:pt x="9200" y="0"/>
                    </a:moveTo>
                    <a:cubicBezTo>
                      <a:pt x="9130" y="0"/>
                      <a:pt x="9058" y="2"/>
                      <a:pt x="8981" y="8"/>
                    </a:cubicBezTo>
                    <a:cubicBezTo>
                      <a:pt x="-3184" y="826"/>
                      <a:pt x="-253" y="5356"/>
                      <a:pt x="2153" y="7545"/>
                    </a:cubicBezTo>
                    <a:cubicBezTo>
                      <a:pt x="4594" y="9764"/>
                      <a:pt x="9071" y="11800"/>
                      <a:pt x="11797" y="13994"/>
                    </a:cubicBezTo>
                    <a:cubicBezTo>
                      <a:pt x="14784" y="16399"/>
                      <a:pt x="16454" y="18913"/>
                      <a:pt x="16876" y="21421"/>
                    </a:cubicBezTo>
                    <a:cubicBezTo>
                      <a:pt x="16895" y="21540"/>
                      <a:pt x="17288" y="21600"/>
                      <a:pt x="17668" y="21600"/>
                    </a:cubicBezTo>
                    <a:cubicBezTo>
                      <a:pt x="18047" y="21600"/>
                      <a:pt x="18416" y="21541"/>
                      <a:pt x="18397" y="21421"/>
                    </a:cubicBezTo>
                    <a:cubicBezTo>
                      <a:pt x="17778" y="17736"/>
                      <a:pt x="14231" y="14250"/>
                      <a:pt x="8552" y="10843"/>
                    </a:cubicBezTo>
                    <a:cubicBezTo>
                      <a:pt x="5268" y="8874"/>
                      <a:pt x="2206" y="6853"/>
                      <a:pt x="1807" y="4708"/>
                    </a:cubicBezTo>
                    <a:cubicBezTo>
                      <a:pt x="1510" y="3107"/>
                      <a:pt x="1715" y="881"/>
                      <a:pt x="9384" y="365"/>
                    </a:cubicBezTo>
                    <a:cubicBezTo>
                      <a:pt x="10249" y="306"/>
                      <a:pt x="9982" y="0"/>
                      <a:pt x="92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8" name="Google Shape;2156;p45"/>
              <p:cNvSpPr/>
              <p:nvPr/>
            </p:nvSpPr>
            <p:spPr>
              <a:xfrm>
                <a:off x="1925526" y="1201634"/>
                <a:ext cx="122808" cy="1278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658" h="21600" fill="norm" stroke="1" extrusionOk="0">
                    <a:moveTo>
                      <a:pt x="1868" y="0"/>
                    </a:moveTo>
                    <a:cubicBezTo>
                      <a:pt x="297" y="0"/>
                      <a:pt x="361" y="338"/>
                      <a:pt x="2028" y="360"/>
                    </a:cubicBezTo>
                    <a:lnTo>
                      <a:pt x="2028" y="360"/>
                    </a:lnTo>
                    <a:cubicBezTo>
                      <a:pt x="18182" y="578"/>
                      <a:pt x="12658" y="5067"/>
                      <a:pt x="11510" y="6363"/>
                    </a:cubicBezTo>
                    <a:cubicBezTo>
                      <a:pt x="9744" y="8359"/>
                      <a:pt x="5733" y="10296"/>
                      <a:pt x="3224" y="12274"/>
                    </a:cubicBezTo>
                    <a:cubicBezTo>
                      <a:pt x="-638" y="15313"/>
                      <a:pt x="-2232" y="18518"/>
                      <a:pt x="5409" y="21477"/>
                    </a:cubicBezTo>
                    <a:cubicBezTo>
                      <a:pt x="5631" y="21563"/>
                      <a:pt x="6177" y="21600"/>
                      <a:pt x="6719" y="21600"/>
                    </a:cubicBezTo>
                    <a:cubicBezTo>
                      <a:pt x="7546" y="21600"/>
                      <a:pt x="8364" y="21514"/>
                      <a:pt x="8022" y="21381"/>
                    </a:cubicBezTo>
                    <a:cubicBezTo>
                      <a:pt x="-3418" y="16950"/>
                      <a:pt x="6564" y="12452"/>
                      <a:pt x="12356" y="8029"/>
                    </a:cubicBezTo>
                    <a:cubicBezTo>
                      <a:pt x="14972" y="6030"/>
                      <a:pt x="17004" y="3880"/>
                      <a:pt x="14556" y="1861"/>
                    </a:cubicBezTo>
                    <a:cubicBezTo>
                      <a:pt x="13293" y="820"/>
                      <a:pt x="10366" y="113"/>
                      <a:pt x="2028" y="1"/>
                    </a:cubicBezTo>
                    <a:cubicBezTo>
                      <a:pt x="1972" y="0"/>
                      <a:pt x="1919" y="0"/>
                      <a:pt x="1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9" name="Google Shape;2157;p45"/>
              <p:cNvSpPr/>
              <p:nvPr/>
            </p:nvSpPr>
            <p:spPr>
              <a:xfrm>
                <a:off x="1695628" y="1853308"/>
                <a:ext cx="69817" cy="621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1" h="21600" fill="norm" stroke="1" extrusionOk="0">
                    <a:moveTo>
                      <a:pt x="9028" y="0"/>
                    </a:moveTo>
                    <a:cubicBezTo>
                      <a:pt x="8149" y="0"/>
                      <a:pt x="7267" y="77"/>
                      <a:pt x="6905" y="254"/>
                    </a:cubicBezTo>
                    <a:cubicBezTo>
                      <a:pt x="-6917" y="7007"/>
                      <a:pt x="3121" y="14513"/>
                      <a:pt x="10162" y="21333"/>
                    </a:cubicBezTo>
                    <a:cubicBezTo>
                      <a:pt x="10351" y="21520"/>
                      <a:pt x="11140" y="21600"/>
                      <a:pt x="11988" y="21600"/>
                    </a:cubicBezTo>
                    <a:cubicBezTo>
                      <a:pt x="13267" y="21600"/>
                      <a:pt x="14683" y="21416"/>
                      <a:pt x="14394" y="21137"/>
                    </a:cubicBezTo>
                    <a:cubicBezTo>
                      <a:pt x="7498" y="14453"/>
                      <a:pt x="-2420" y="7073"/>
                      <a:pt x="11140" y="451"/>
                    </a:cubicBezTo>
                    <a:cubicBezTo>
                      <a:pt x="11695" y="178"/>
                      <a:pt x="10369" y="0"/>
                      <a:pt x="90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0" name="Google Shape;2158;p45"/>
              <p:cNvSpPr/>
              <p:nvPr/>
            </p:nvSpPr>
            <p:spPr>
              <a:xfrm>
                <a:off x="1827979" y="1853524"/>
                <a:ext cx="52974" cy="62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32" h="21600" fill="norm" stroke="1" extrusionOk="0">
                    <a:moveTo>
                      <a:pt x="3434" y="0"/>
                    </a:moveTo>
                    <a:cubicBezTo>
                      <a:pt x="1304" y="0"/>
                      <a:pt x="-734" y="174"/>
                      <a:pt x="258" y="441"/>
                    </a:cubicBezTo>
                    <a:lnTo>
                      <a:pt x="258" y="441"/>
                    </a:lnTo>
                    <a:cubicBezTo>
                      <a:pt x="13954" y="4105"/>
                      <a:pt x="9602" y="8283"/>
                      <a:pt x="9581" y="12155"/>
                    </a:cubicBezTo>
                    <a:cubicBezTo>
                      <a:pt x="9581" y="15264"/>
                      <a:pt x="4771" y="18113"/>
                      <a:pt x="258" y="21138"/>
                    </a:cubicBezTo>
                    <a:cubicBezTo>
                      <a:pt x="-157" y="21417"/>
                      <a:pt x="2075" y="21600"/>
                      <a:pt x="4076" y="21600"/>
                    </a:cubicBezTo>
                    <a:cubicBezTo>
                      <a:pt x="5391" y="21600"/>
                      <a:pt x="6610" y="21520"/>
                      <a:pt x="6890" y="21335"/>
                    </a:cubicBezTo>
                    <a:cubicBezTo>
                      <a:pt x="11549" y="18208"/>
                      <a:pt x="16428" y="15369"/>
                      <a:pt x="16455" y="12155"/>
                    </a:cubicBezTo>
                    <a:cubicBezTo>
                      <a:pt x="16493" y="8208"/>
                      <a:pt x="20866" y="3985"/>
                      <a:pt x="6890" y="245"/>
                    </a:cubicBezTo>
                    <a:cubicBezTo>
                      <a:pt x="6249" y="74"/>
                      <a:pt x="4820" y="0"/>
                      <a:pt x="34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1" name="Google Shape;2159;p45"/>
              <p:cNvSpPr/>
              <p:nvPr/>
            </p:nvSpPr>
            <p:spPr>
              <a:xfrm>
                <a:off x="176632" y="455266"/>
                <a:ext cx="1402095" cy="1174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3652" y="0"/>
                    </a:moveTo>
                    <a:cubicBezTo>
                      <a:pt x="3005" y="0"/>
                      <a:pt x="2399" y="965"/>
                      <a:pt x="1988" y="1506"/>
                    </a:cubicBezTo>
                    <a:cubicBezTo>
                      <a:pt x="1455" y="2207"/>
                      <a:pt x="471" y="2853"/>
                      <a:pt x="110" y="3663"/>
                    </a:cubicBezTo>
                    <a:cubicBezTo>
                      <a:pt x="-129" y="4195"/>
                      <a:pt x="75" y="4729"/>
                      <a:pt x="217" y="5276"/>
                    </a:cubicBezTo>
                    <a:cubicBezTo>
                      <a:pt x="849" y="7712"/>
                      <a:pt x="2055" y="9762"/>
                      <a:pt x="3420" y="11682"/>
                    </a:cubicBezTo>
                    <a:cubicBezTo>
                      <a:pt x="6525" y="16052"/>
                      <a:pt x="10138" y="19333"/>
                      <a:pt x="14524" y="21583"/>
                    </a:cubicBezTo>
                    <a:cubicBezTo>
                      <a:pt x="14548" y="21594"/>
                      <a:pt x="14571" y="21600"/>
                      <a:pt x="14593" y="21600"/>
                    </a:cubicBezTo>
                    <a:cubicBezTo>
                      <a:pt x="14749" y="21600"/>
                      <a:pt x="14856" y="21331"/>
                      <a:pt x="14688" y="21245"/>
                    </a:cubicBezTo>
                    <a:cubicBezTo>
                      <a:pt x="10602" y="19150"/>
                      <a:pt x="7225" y="16176"/>
                      <a:pt x="4238" y="12210"/>
                    </a:cubicBezTo>
                    <a:cubicBezTo>
                      <a:pt x="2778" y="10271"/>
                      <a:pt x="1401" y="8175"/>
                      <a:pt x="669" y="5679"/>
                    </a:cubicBezTo>
                    <a:cubicBezTo>
                      <a:pt x="411" y="4800"/>
                      <a:pt x="286" y="4213"/>
                      <a:pt x="763" y="3439"/>
                    </a:cubicBezTo>
                    <a:cubicBezTo>
                      <a:pt x="1020" y="3022"/>
                      <a:pt x="1501" y="2702"/>
                      <a:pt x="1806" y="2328"/>
                    </a:cubicBezTo>
                    <a:cubicBezTo>
                      <a:pt x="2220" y="1821"/>
                      <a:pt x="2794" y="674"/>
                      <a:pt x="3377" y="478"/>
                    </a:cubicBezTo>
                    <a:cubicBezTo>
                      <a:pt x="3428" y="461"/>
                      <a:pt x="3480" y="453"/>
                      <a:pt x="3530" y="453"/>
                    </a:cubicBezTo>
                    <a:cubicBezTo>
                      <a:pt x="4252" y="453"/>
                      <a:pt x="4903" y="2097"/>
                      <a:pt x="5241" y="2693"/>
                    </a:cubicBezTo>
                    <a:cubicBezTo>
                      <a:pt x="5714" y="3529"/>
                      <a:pt x="6216" y="4339"/>
                      <a:pt x="6745" y="5122"/>
                    </a:cubicBezTo>
                    <a:cubicBezTo>
                      <a:pt x="7948" y="6909"/>
                      <a:pt x="9283" y="8569"/>
                      <a:pt x="10830" y="9926"/>
                    </a:cubicBezTo>
                    <a:cubicBezTo>
                      <a:pt x="12594" y="11473"/>
                      <a:pt x="14474" y="13014"/>
                      <a:pt x="16449" y="14144"/>
                    </a:cubicBezTo>
                    <a:cubicBezTo>
                      <a:pt x="17523" y="14759"/>
                      <a:pt x="18445" y="14956"/>
                      <a:pt x="19433" y="14956"/>
                    </a:cubicBezTo>
                    <a:cubicBezTo>
                      <a:pt x="20007" y="14956"/>
                      <a:pt x="20603" y="14889"/>
                      <a:pt x="21264" y="14799"/>
                    </a:cubicBezTo>
                    <a:cubicBezTo>
                      <a:pt x="21462" y="14772"/>
                      <a:pt x="21471" y="14407"/>
                      <a:pt x="21285" y="14407"/>
                    </a:cubicBezTo>
                    <a:cubicBezTo>
                      <a:pt x="21278" y="14407"/>
                      <a:pt x="21271" y="14407"/>
                      <a:pt x="21264" y="14408"/>
                    </a:cubicBezTo>
                    <a:lnTo>
                      <a:pt x="21264" y="14408"/>
                    </a:lnTo>
                    <a:cubicBezTo>
                      <a:pt x="20570" y="14503"/>
                      <a:pt x="19935" y="14614"/>
                      <a:pt x="19294" y="14614"/>
                    </a:cubicBezTo>
                    <a:cubicBezTo>
                      <a:pt x="18780" y="14614"/>
                      <a:pt x="18262" y="14542"/>
                      <a:pt x="17706" y="14334"/>
                    </a:cubicBezTo>
                    <a:cubicBezTo>
                      <a:pt x="16435" y="13859"/>
                      <a:pt x="15252" y="12955"/>
                      <a:pt x="14128" y="12111"/>
                    </a:cubicBezTo>
                    <a:cubicBezTo>
                      <a:pt x="11905" y="10444"/>
                      <a:pt x="9779" y="8653"/>
                      <a:pt x="8011" y="6306"/>
                    </a:cubicBezTo>
                    <a:cubicBezTo>
                      <a:pt x="7108" y="5108"/>
                      <a:pt x="6280" y="3830"/>
                      <a:pt x="5521" y="2495"/>
                    </a:cubicBezTo>
                    <a:cubicBezTo>
                      <a:pt x="5141" y="1826"/>
                      <a:pt x="4717" y="726"/>
                      <a:pt x="4164" y="222"/>
                    </a:cubicBezTo>
                    <a:cubicBezTo>
                      <a:pt x="3992" y="66"/>
                      <a:pt x="3821" y="0"/>
                      <a:pt x="36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2" name="Google Shape;2160;p45"/>
              <p:cNvSpPr/>
              <p:nvPr/>
            </p:nvSpPr>
            <p:spPr>
              <a:xfrm>
                <a:off x="1001387" y="1611654"/>
                <a:ext cx="142154" cy="83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fill="norm" stroke="1" extrusionOk="0">
                    <a:moveTo>
                      <a:pt x="19663" y="0"/>
                    </a:moveTo>
                    <a:cubicBezTo>
                      <a:pt x="19031" y="0"/>
                      <a:pt x="18403" y="58"/>
                      <a:pt x="18163" y="192"/>
                    </a:cubicBezTo>
                    <a:cubicBezTo>
                      <a:pt x="11840" y="3708"/>
                      <a:pt x="9405" y="7315"/>
                      <a:pt x="6444" y="10945"/>
                    </a:cubicBezTo>
                    <a:cubicBezTo>
                      <a:pt x="3629" y="14394"/>
                      <a:pt x="0" y="17842"/>
                      <a:pt x="0" y="21334"/>
                    </a:cubicBezTo>
                    <a:cubicBezTo>
                      <a:pt x="0" y="21512"/>
                      <a:pt x="797" y="21600"/>
                      <a:pt x="1592" y="21600"/>
                    </a:cubicBezTo>
                    <a:cubicBezTo>
                      <a:pt x="2387" y="21600"/>
                      <a:pt x="3182" y="21512"/>
                      <a:pt x="3182" y="21334"/>
                    </a:cubicBezTo>
                    <a:cubicBezTo>
                      <a:pt x="3182" y="17610"/>
                      <a:pt x="7311" y="13940"/>
                      <a:pt x="10213" y="10261"/>
                    </a:cubicBezTo>
                    <a:cubicBezTo>
                      <a:pt x="12860" y="6900"/>
                      <a:pt x="15389" y="3587"/>
                      <a:pt x="21233" y="339"/>
                    </a:cubicBezTo>
                    <a:cubicBezTo>
                      <a:pt x="21600" y="134"/>
                      <a:pt x="20625" y="0"/>
                      <a:pt x="196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3" name="Google Shape;2161;p45"/>
              <p:cNvSpPr/>
              <p:nvPr/>
            </p:nvSpPr>
            <p:spPr>
              <a:xfrm>
                <a:off x="219556" y="545576"/>
                <a:ext cx="293922" cy="26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600" fill="norm" stroke="1" extrusionOk="0">
                    <a:moveTo>
                      <a:pt x="20226" y="0"/>
                    </a:moveTo>
                    <a:cubicBezTo>
                      <a:pt x="19995" y="0"/>
                      <a:pt x="19764" y="118"/>
                      <a:pt x="19606" y="404"/>
                    </a:cubicBezTo>
                    <a:cubicBezTo>
                      <a:pt x="17332" y="4536"/>
                      <a:pt x="13488" y="7344"/>
                      <a:pt x="10127" y="10246"/>
                    </a:cubicBezTo>
                    <a:cubicBezTo>
                      <a:pt x="6664" y="13238"/>
                      <a:pt x="3895" y="17129"/>
                      <a:pt x="336" y="19966"/>
                    </a:cubicBezTo>
                    <a:cubicBezTo>
                      <a:pt x="-322" y="20490"/>
                      <a:pt x="87" y="21600"/>
                      <a:pt x="703" y="21600"/>
                    </a:cubicBezTo>
                    <a:cubicBezTo>
                      <a:pt x="831" y="21600"/>
                      <a:pt x="967" y="21553"/>
                      <a:pt x="1104" y="21443"/>
                    </a:cubicBezTo>
                    <a:cubicBezTo>
                      <a:pt x="5239" y="18142"/>
                      <a:pt x="8568" y="13722"/>
                      <a:pt x="12615" y="10252"/>
                    </a:cubicBezTo>
                    <a:cubicBezTo>
                      <a:pt x="15671" y="7632"/>
                      <a:pt x="18870" y="4992"/>
                      <a:pt x="20921" y="1266"/>
                    </a:cubicBezTo>
                    <a:cubicBezTo>
                      <a:pt x="21278" y="615"/>
                      <a:pt x="20753" y="0"/>
                      <a:pt x="2022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4" name="Google Shape;2162;p45"/>
              <p:cNvSpPr/>
              <p:nvPr/>
            </p:nvSpPr>
            <p:spPr>
              <a:xfrm>
                <a:off x="244886" y="593073"/>
                <a:ext cx="295058" cy="261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0" h="21600" fill="norm" stroke="1" extrusionOk="0">
                    <a:moveTo>
                      <a:pt x="20210" y="0"/>
                    </a:moveTo>
                    <a:cubicBezTo>
                      <a:pt x="19978" y="0"/>
                      <a:pt x="19744" y="115"/>
                      <a:pt x="19579" y="393"/>
                    </a:cubicBezTo>
                    <a:cubicBezTo>
                      <a:pt x="17197" y="4399"/>
                      <a:pt x="13488" y="6889"/>
                      <a:pt x="10241" y="9839"/>
                    </a:cubicBezTo>
                    <a:cubicBezTo>
                      <a:pt x="6734" y="13028"/>
                      <a:pt x="3578" y="16707"/>
                      <a:pt x="243" y="20131"/>
                    </a:cubicBezTo>
                    <a:cubicBezTo>
                      <a:pt x="-327" y="20716"/>
                      <a:pt x="205" y="21600"/>
                      <a:pt x="812" y="21600"/>
                    </a:cubicBezTo>
                    <a:cubicBezTo>
                      <a:pt x="981" y="21600"/>
                      <a:pt x="1155" y="21531"/>
                      <a:pt x="1314" y="21369"/>
                    </a:cubicBezTo>
                    <a:lnTo>
                      <a:pt x="1316" y="21369"/>
                    </a:lnTo>
                    <a:cubicBezTo>
                      <a:pt x="5179" y="17401"/>
                      <a:pt x="8848" y="13219"/>
                      <a:pt x="12988" y="9627"/>
                    </a:cubicBezTo>
                    <a:cubicBezTo>
                      <a:pt x="15868" y="7129"/>
                      <a:pt x="18819" y="4756"/>
                      <a:pt x="20886" y="1277"/>
                    </a:cubicBezTo>
                    <a:cubicBezTo>
                      <a:pt x="21273" y="625"/>
                      <a:pt x="20748" y="0"/>
                      <a:pt x="2021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5" name="Google Shape;2163;p45"/>
              <p:cNvSpPr/>
              <p:nvPr/>
            </p:nvSpPr>
            <p:spPr>
              <a:xfrm>
                <a:off x="0" y="240503"/>
                <a:ext cx="360673" cy="383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53" h="21600" fill="norm" stroke="1" extrusionOk="0">
                    <a:moveTo>
                      <a:pt x="7133" y="0"/>
                    </a:moveTo>
                    <a:cubicBezTo>
                      <a:pt x="6927" y="0"/>
                      <a:pt x="6732" y="67"/>
                      <a:pt x="6553" y="210"/>
                    </a:cubicBezTo>
                    <a:cubicBezTo>
                      <a:pt x="5593" y="981"/>
                      <a:pt x="5776" y="2427"/>
                      <a:pt x="6437" y="4036"/>
                    </a:cubicBezTo>
                    <a:cubicBezTo>
                      <a:pt x="5016" y="2548"/>
                      <a:pt x="3577" y="1395"/>
                      <a:pt x="2478" y="1395"/>
                    </a:cubicBezTo>
                    <a:cubicBezTo>
                      <a:pt x="2103" y="1395"/>
                      <a:pt x="1768" y="1529"/>
                      <a:pt x="1487" y="1830"/>
                    </a:cubicBezTo>
                    <a:cubicBezTo>
                      <a:pt x="866" y="2493"/>
                      <a:pt x="1491" y="3851"/>
                      <a:pt x="2628" y="5421"/>
                    </a:cubicBezTo>
                    <a:cubicBezTo>
                      <a:pt x="2148" y="5185"/>
                      <a:pt x="1701" y="5050"/>
                      <a:pt x="1306" y="5050"/>
                    </a:cubicBezTo>
                    <a:cubicBezTo>
                      <a:pt x="1030" y="5050"/>
                      <a:pt x="779" y="5117"/>
                      <a:pt x="562" y="5261"/>
                    </a:cubicBezTo>
                    <a:cubicBezTo>
                      <a:pt x="-1217" y="6439"/>
                      <a:pt x="1558" y="9443"/>
                      <a:pt x="4255" y="11906"/>
                    </a:cubicBezTo>
                    <a:cubicBezTo>
                      <a:pt x="3643" y="11663"/>
                      <a:pt x="3071" y="11506"/>
                      <a:pt x="2615" y="11506"/>
                    </a:cubicBezTo>
                    <a:cubicBezTo>
                      <a:pt x="1807" y="11506"/>
                      <a:pt x="1365" y="12001"/>
                      <a:pt x="1709" y="13392"/>
                    </a:cubicBezTo>
                    <a:cubicBezTo>
                      <a:pt x="2099" y="14972"/>
                      <a:pt x="4670" y="16441"/>
                      <a:pt x="5875" y="17309"/>
                    </a:cubicBezTo>
                    <a:cubicBezTo>
                      <a:pt x="8091" y="18909"/>
                      <a:pt x="10460" y="20452"/>
                      <a:pt x="12972" y="21545"/>
                    </a:cubicBezTo>
                    <a:cubicBezTo>
                      <a:pt x="13058" y="21583"/>
                      <a:pt x="13145" y="21600"/>
                      <a:pt x="13227" y="21600"/>
                    </a:cubicBezTo>
                    <a:cubicBezTo>
                      <a:pt x="13797" y="21600"/>
                      <a:pt x="14182" y="20778"/>
                      <a:pt x="13571" y="20511"/>
                    </a:cubicBezTo>
                    <a:lnTo>
                      <a:pt x="13569" y="20511"/>
                    </a:lnTo>
                    <a:cubicBezTo>
                      <a:pt x="10811" y="19313"/>
                      <a:pt x="8183" y="17595"/>
                      <a:pt x="5791" y="15778"/>
                    </a:cubicBezTo>
                    <a:cubicBezTo>
                      <a:pt x="5082" y="15239"/>
                      <a:pt x="2028" y="13084"/>
                      <a:pt x="3369" y="12618"/>
                    </a:cubicBezTo>
                    <a:cubicBezTo>
                      <a:pt x="3410" y="12604"/>
                      <a:pt x="3458" y="12597"/>
                      <a:pt x="3510" y="12597"/>
                    </a:cubicBezTo>
                    <a:cubicBezTo>
                      <a:pt x="4521" y="12597"/>
                      <a:pt x="7560" y="15098"/>
                      <a:pt x="8275" y="15479"/>
                    </a:cubicBezTo>
                    <a:cubicBezTo>
                      <a:pt x="8379" y="15535"/>
                      <a:pt x="8481" y="15561"/>
                      <a:pt x="8577" y="15561"/>
                    </a:cubicBezTo>
                    <a:cubicBezTo>
                      <a:pt x="9043" y="15561"/>
                      <a:pt x="9346" y="14966"/>
                      <a:pt x="8995" y="14539"/>
                    </a:cubicBezTo>
                    <a:cubicBezTo>
                      <a:pt x="7609" y="12853"/>
                      <a:pt x="5945" y="11468"/>
                      <a:pt x="4336" y="10008"/>
                    </a:cubicBezTo>
                    <a:cubicBezTo>
                      <a:pt x="3516" y="9265"/>
                      <a:pt x="599" y="6720"/>
                      <a:pt x="1635" y="6464"/>
                    </a:cubicBezTo>
                    <a:cubicBezTo>
                      <a:pt x="1687" y="6451"/>
                      <a:pt x="1742" y="6444"/>
                      <a:pt x="1799" y="6444"/>
                    </a:cubicBezTo>
                    <a:cubicBezTo>
                      <a:pt x="3608" y="6444"/>
                      <a:pt x="8555" y="12459"/>
                      <a:pt x="9769" y="13612"/>
                    </a:cubicBezTo>
                    <a:cubicBezTo>
                      <a:pt x="9890" y="13726"/>
                      <a:pt x="10031" y="13775"/>
                      <a:pt x="10168" y="13775"/>
                    </a:cubicBezTo>
                    <a:cubicBezTo>
                      <a:pt x="10581" y="13775"/>
                      <a:pt x="10967" y="13334"/>
                      <a:pt x="10702" y="12886"/>
                    </a:cubicBezTo>
                    <a:cubicBezTo>
                      <a:pt x="9665" y="11132"/>
                      <a:pt x="8290" y="9616"/>
                      <a:pt x="6935" y="8109"/>
                    </a:cubicBezTo>
                    <a:cubicBezTo>
                      <a:pt x="6250" y="7348"/>
                      <a:pt x="2235" y="3877"/>
                      <a:pt x="2439" y="2831"/>
                    </a:cubicBezTo>
                    <a:cubicBezTo>
                      <a:pt x="2451" y="2771"/>
                      <a:pt x="2489" y="2743"/>
                      <a:pt x="2547" y="2743"/>
                    </a:cubicBezTo>
                    <a:cubicBezTo>
                      <a:pt x="3163" y="2743"/>
                      <a:pt x="6113" y="5735"/>
                      <a:pt x="6577" y="6266"/>
                    </a:cubicBezTo>
                    <a:cubicBezTo>
                      <a:pt x="8006" y="7903"/>
                      <a:pt x="9305" y="9661"/>
                      <a:pt x="10795" y="11244"/>
                    </a:cubicBezTo>
                    <a:cubicBezTo>
                      <a:pt x="10916" y="11372"/>
                      <a:pt x="11055" y="11426"/>
                      <a:pt x="11191" y="11426"/>
                    </a:cubicBezTo>
                    <a:cubicBezTo>
                      <a:pt x="11592" y="11426"/>
                      <a:pt x="11962" y="10958"/>
                      <a:pt x="11728" y="10519"/>
                    </a:cubicBezTo>
                    <a:cubicBezTo>
                      <a:pt x="10947" y="9055"/>
                      <a:pt x="10021" y="7680"/>
                      <a:pt x="9179" y="6252"/>
                    </a:cubicBezTo>
                    <a:cubicBezTo>
                      <a:pt x="8903" y="5782"/>
                      <a:pt x="6736" y="1377"/>
                      <a:pt x="7439" y="1377"/>
                    </a:cubicBezTo>
                    <a:cubicBezTo>
                      <a:pt x="7451" y="1377"/>
                      <a:pt x="7465" y="1379"/>
                      <a:pt x="7479" y="1382"/>
                    </a:cubicBezTo>
                    <a:cubicBezTo>
                      <a:pt x="8222" y="1528"/>
                      <a:pt x="9630" y="4580"/>
                      <a:pt x="10067" y="5302"/>
                    </a:cubicBezTo>
                    <a:cubicBezTo>
                      <a:pt x="11086" y="6996"/>
                      <a:pt x="12009" y="8700"/>
                      <a:pt x="13290" y="10208"/>
                    </a:cubicBezTo>
                    <a:cubicBezTo>
                      <a:pt x="13395" y="10332"/>
                      <a:pt x="13534" y="10386"/>
                      <a:pt x="13676" y="10386"/>
                    </a:cubicBezTo>
                    <a:cubicBezTo>
                      <a:pt x="14042" y="10386"/>
                      <a:pt x="14425" y="10027"/>
                      <a:pt x="14281" y="9627"/>
                    </a:cubicBezTo>
                    <a:cubicBezTo>
                      <a:pt x="13898" y="8556"/>
                      <a:pt x="12873" y="6218"/>
                      <a:pt x="13215" y="5109"/>
                    </a:cubicBezTo>
                    <a:cubicBezTo>
                      <a:pt x="13330" y="4738"/>
                      <a:pt x="13469" y="4583"/>
                      <a:pt x="13623" y="4583"/>
                    </a:cubicBezTo>
                    <a:cubicBezTo>
                      <a:pt x="14311" y="4583"/>
                      <a:pt x="15270" y="7710"/>
                      <a:pt x="15476" y="8215"/>
                    </a:cubicBezTo>
                    <a:cubicBezTo>
                      <a:pt x="16467" y="10635"/>
                      <a:pt x="17418" y="13107"/>
                      <a:pt x="19158" y="15090"/>
                    </a:cubicBezTo>
                    <a:cubicBezTo>
                      <a:pt x="19277" y="15226"/>
                      <a:pt x="19414" y="15284"/>
                      <a:pt x="19548" y="15284"/>
                    </a:cubicBezTo>
                    <a:cubicBezTo>
                      <a:pt x="19984" y="15284"/>
                      <a:pt x="20383" y="14683"/>
                      <a:pt x="19997" y="14244"/>
                    </a:cubicBezTo>
                    <a:cubicBezTo>
                      <a:pt x="17893" y="11846"/>
                      <a:pt x="16995" y="8648"/>
                      <a:pt x="15758" y="5762"/>
                    </a:cubicBezTo>
                    <a:cubicBezTo>
                      <a:pt x="15418" y="4967"/>
                      <a:pt x="14789" y="2785"/>
                      <a:pt x="13675" y="2561"/>
                    </a:cubicBezTo>
                    <a:cubicBezTo>
                      <a:pt x="13536" y="2533"/>
                      <a:pt x="13407" y="2519"/>
                      <a:pt x="13288" y="2519"/>
                    </a:cubicBezTo>
                    <a:cubicBezTo>
                      <a:pt x="11977" y="2519"/>
                      <a:pt x="11855" y="4144"/>
                      <a:pt x="12103" y="5884"/>
                    </a:cubicBezTo>
                    <a:cubicBezTo>
                      <a:pt x="10575" y="3204"/>
                      <a:pt x="8566" y="0"/>
                      <a:pt x="713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6" name="Google Shape;2164;p45"/>
              <p:cNvSpPr/>
              <p:nvPr/>
            </p:nvSpPr>
            <p:spPr>
              <a:xfrm>
                <a:off x="1154919" y="2023541"/>
                <a:ext cx="295570" cy="80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600" fill="norm" stroke="1" extrusionOk="0">
                    <a:moveTo>
                      <a:pt x="16289" y="4921"/>
                    </a:moveTo>
                    <a:cubicBezTo>
                      <a:pt x="18010" y="4921"/>
                      <a:pt x="19448" y="6042"/>
                      <a:pt x="19642" y="9859"/>
                    </a:cubicBezTo>
                    <a:cubicBezTo>
                      <a:pt x="19919" y="15321"/>
                      <a:pt x="16908" y="16407"/>
                      <a:pt x="14137" y="16407"/>
                    </a:cubicBezTo>
                    <a:cubicBezTo>
                      <a:pt x="12400" y="16407"/>
                      <a:pt x="10757" y="15978"/>
                      <a:pt x="10077" y="15933"/>
                    </a:cubicBezTo>
                    <a:cubicBezTo>
                      <a:pt x="8161" y="15808"/>
                      <a:pt x="6246" y="15526"/>
                      <a:pt x="4330" y="15423"/>
                    </a:cubicBezTo>
                    <a:cubicBezTo>
                      <a:pt x="1842" y="15289"/>
                      <a:pt x="1425" y="14552"/>
                      <a:pt x="1593" y="6382"/>
                    </a:cubicBezTo>
                    <a:cubicBezTo>
                      <a:pt x="3142" y="7423"/>
                      <a:pt x="4681" y="7808"/>
                      <a:pt x="6226" y="7808"/>
                    </a:cubicBezTo>
                    <a:cubicBezTo>
                      <a:pt x="7568" y="7808"/>
                      <a:pt x="8914" y="7517"/>
                      <a:pt x="10277" y="7111"/>
                    </a:cubicBezTo>
                    <a:cubicBezTo>
                      <a:pt x="11383" y="6780"/>
                      <a:pt x="14072" y="4921"/>
                      <a:pt x="16289" y="4921"/>
                    </a:cubicBezTo>
                    <a:close/>
                    <a:moveTo>
                      <a:pt x="17148" y="0"/>
                    </a:moveTo>
                    <a:cubicBezTo>
                      <a:pt x="13522" y="0"/>
                      <a:pt x="9898" y="2190"/>
                      <a:pt x="6281" y="2190"/>
                    </a:cubicBezTo>
                    <a:cubicBezTo>
                      <a:pt x="4799" y="2190"/>
                      <a:pt x="3319" y="1823"/>
                      <a:pt x="1841" y="787"/>
                    </a:cubicBezTo>
                    <a:cubicBezTo>
                      <a:pt x="1784" y="746"/>
                      <a:pt x="1729" y="724"/>
                      <a:pt x="1677" y="724"/>
                    </a:cubicBezTo>
                    <a:cubicBezTo>
                      <a:pt x="1453" y="724"/>
                      <a:pt x="1266" y="1064"/>
                      <a:pt x="1129" y="1573"/>
                    </a:cubicBezTo>
                    <a:cubicBezTo>
                      <a:pt x="1071" y="1528"/>
                      <a:pt x="1009" y="1506"/>
                      <a:pt x="948" y="1506"/>
                    </a:cubicBezTo>
                    <a:cubicBezTo>
                      <a:pt x="560" y="1506"/>
                      <a:pt x="148" y="2418"/>
                      <a:pt x="99" y="4232"/>
                    </a:cubicBezTo>
                    <a:cubicBezTo>
                      <a:pt x="-33" y="8912"/>
                      <a:pt x="-33" y="13631"/>
                      <a:pt x="99" y="18311"/>
                    </a:cubicBezTo>
                    <a:cubicBezTo>
                      <a:pt x="139" y="19803"/>
                      <a:pt x="413" y="21162"/>
                      <a:pt x="857" y="21162"/>
                    </a:cubicBezTo>
                    <a:cubicBezTo>
                      <a:pt x="863" y="21162"/>
                      <a:pt x="868" y="21162"/>
                      <a:pt x="873" y="21162"/>
                    </a:cubicBezTo>
                    <a:cubicBezTo>
                      <a:pt x="1408" y="21126"/>
                      <a:pt x="1944" y="21113"/>
                      <a:pt x="2478" y="21113"/>
                    </a:cubicBezTo>
                    <a:cubicBezTo>
                      <a:pt x="5513" y="21113"/>
                      <a:pt x="8544" y="21600"/>
                      <a:pt x="11569" y="21600"/>
                    </a:cubicBezTo>
                    <a:cubicBezTo>
                      <a:pt x="14701" y="21600"/>
                      <a:pt x="17825" y="21077"/>
                      <a:pt x="20939" y="18950"/>
                    </a:cubicBezTo>
                    <a:cubicBezTo>
                      <a:pt x="21360" y="18664"/>
                      <a:pt x="21567" y="16836"/>
                      <a:pt x="21480" y="15441"/>
                    </a:cubicBezTo>
                    <a:cubicBezTo>
                      <a:pt x="21201" y="11562"/>
                      <a:pt x="21082" y="7549"/>
                      <a:pt x="21124" y="3526"/>
                    </a:cubicBezTo>
                    <a:cubicBezTo>
                      <a:pt x="21118" y="1850"/>
                      <a:pt x="20771" y="880"/>
                      <a:pt x="20352" y="684"/>
                    </a:cubicBezTo>
                    <a:cubicBezTo>
                      <a:pt x="19284" y="192"/>
                      <a:pt x="18215" y="0"/>
                      <a:pt x="171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7" name="Google Shape;2165;p45"/>
              <p:cNvSpPr/>
              <p:nvPr/>
            </p:nvSpPr>
            <p:spPr>
              <a:xfrm>
                <a:off x="1147250" y="2078990"/>
                <a:ext cx="307023" cy="276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1" h="21600" fill="norm" stroke="1" extrusionOk="0">
                    <a:moveTo>
                      <a:pt x="1611" y="0"/>
                    </a:moveTo>
                    <a:cubicBezTo>
                      <a:pt x="1266" y="0"/>
                      <a:pt x="923" y="266"/>
                      <a:pt x="926" y="801"/>
                    </a:cubicBezTo>
                    <a:lnTo>
                      <a:pt x="927" y="802"/>
                    </a:lnTo>
                    <a:cubicBezTo>
                      <a:pt x="954" y="5592"/>
                      <a:pt x="-438" y="10402"/>
                      <a:pt x="142" y="15199"/>
                    </a:cubicBezTo>
                    <a:cubicBezTo>
                      <a:pt x="688" y="19702"/>
                      <a:pt x="3001" y="20702"/>
                      <a:pt x="6461" y="21211"/>
                    </a:cubicBezTo>
                    <a:cubicBezTo>
                      <a:pt x="7754" y="21401"/>
                      <a:pt x="9288" y="21600"/>
                      <a:pt x="10843" y="21600"/>
                    </a:cubicBezTo>
                    <a:cubicBezTo>
                      <a:pt x="13667" y="21600"/>
                      <a:pt x="16562" y="20945"/>
                      <a:pt x="18222" y="18389"/>
                    </a:cubicBezTo>
                    <a:cubicBezTo>
                      <a:pt x="21162" y="13863"/>
                      <a:pt x="19410" y="6157"/>
                      <a:pt x="19341" y="1005"/>
                    </a:cubicBezTo>
                    <a:cubicBezTo>
                      <a:pt x="19335" y="471"/>
                      <a:pt x="18987" y="203"/>
                      <a:pt x="18642" y="203"/>
                    </a:cubicBezTo>
                    <a:cubicBezTo>
                      <a:pt x="18296" y="203"/>
                      <a:pt x="17956" y="470"/>
                      <a:pt x="17962" y="1005"/>
                    </a:cubicBezTo>
                    <a:cubicBezTo>
                      <a:pt x="18023" y="5527"/>
                      <a:pt x="19052" y="10663"/>
                      <a:pt x="18020" y="15105"/>
                    </a:cubicBezTo>
                    <a:cubicBezTo>
                      <a:pt x="17114" y="18993"/>
                      <a:pt x="13870" y="19953"/>
                      <a:pt x="10618" y="19953"/>
                    </a:cubicBezTo>
                    <a:cubicBezTo>
                      <a:pt x="8865" y="19953"/>
                      <a:pt x="7109" y="19674"/>
                      <a:pt x="5716" y="19426"/>
                    </a:cubicBezTo>
                    <a:cubicBezTo>
                      <a:pt x="1457" y="18668"/>
                      <a:pt x="1206" y="14948"/>
                      <a:pt x="1511" y="10452"/>
                    </a:cubicBezTo>
                    <a:cubicBezTo>
                      <a:pt x="1732" y="7233"/>
                      <a:pt x="2324" y="4040"/>
                      <a:pt x="2304" y="801"/>
                    </a:cubicBezTo>
                    <a:cubicBezTo>
                      <a:pt x="2302" y="267"/>
                      <a:pt x="1955" y="0"/>
                      <a:pt x="161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8" name="Google Shape;2166;p45"/>
              <p:cNvSpPr/>
              <p:nvPr/>
            </p:nvSpPr>
            <p:spPr>
              <a:xfrm>
                <a:off x="2029996" y="1786888"/>
                <a:ext cx="224748" cy="21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86" h="21600" fill="norm" stroke="1" extrusionOk="0">
                    <a:moveTo>
                      <a:pt x="8779" y="2078"/>
                    </a:moveTo>
                    <a:cubicBezTo>
                      <a:pt x="11754" y="2078"/>
                      <a:pt x="14687" y="4236"/>
                      <a:pt x="16147" y="7453"/>
                    </a:cubicBezTo>
                    <a:cubicBezTo>
                      <a:pt x="18339" y="12286"/>
                      <a:pt x="15571" y="18175"/>
                      <a:pt x="11173" y="19343"/>
                    </a:cubicBezTo>
                    <a:cubicBezTo>
                      <a:pt x="10658" y="19481"/>
                      <a:pt x="10152" y="19546"/>
                      <a:pt x="9657" y="19546"/>
                    </a:cubicBezTo>
                    <a:cubicBezTo>
                      <a:pt x="3098" y="19546"/>
                      <a:pt x="-1313" y="8170"/>
                      <a:pt x="4871" y="3285"/>
                    </a:cubicBezTo>
                    <a:cubicBezTo>
                      <a:pt x="4925" y="3242"/>
                      <a:pt x="4972" y="3195"/>
                      <a:pt x="5013" y="3148"/>
                    </a:cubicBezTo>
                    <a:cubicBezTo>
                      <a:pt x="5042" y="3151"/>
                      <a:pt x="5073" y="3154"/>
                      <a:pt x="5103" y="3154"/>
                    </a:cubicBezTo>
                    <a:cubicBezTo>
                      <a:pt x="5238" y="3154"/>
                      <a:pt x="5379" y="3115"/>
                      <a:pt x="5525" y="3024"/>
                    </a:cubicBezTo>
                    <a:cubicBezTo>
                      <a:pt x="6567" y="2374"/>
                      <a:pt x="7676" y="2078"/>
                      <a:pt x="8779" y="2078"/>
                    </a:cubicBezTo>
                    <a:close/>
                    <a:moveTo>
                      <a:pt x="8777" y="0"/>
                    </a:moveTo>
                    <a:cubicBezTo>
                      <a:pt x="7372" y="0"/>
                      <a:pt x="5959" y="383"/>
                      <a:pt x="4632" y="1209"/>
                    </a:cubicBezTo>
                    <a:cubicBezTo>
                      <a:pt x="4589" y="1235"/>
                      <a:pt x="4550" y="1265"/>
                      <a:pt x="4513" y="1294"/>
                    </a:cubicBezTo>
                    <a:cubicBezTo>
                      <a:pt x="4488" y="1291"/>
                      <a:pt x="4463" y="1289"/>
                      <a:pt x="4437" y="1289"/>
                    </a:cubicBezTo>
                    <a:cubicBezTo>
                      <a:pt x="4291" y="1289"/>
                      <a:pt x="4136" y="1344"/>
                      <a:pt x="3979" y="1467"/>
                    </a:cubicBezTo>
                    <a:lnTo>
                      <a:pt x="3979" y="1471"/>
                    </a:lnTo>
                    <a:cubicBezTo>
                      <a:pt x="-61" y="4660"/>
                      <a:pt x="-1138" y="10218"/>
                      <a:pt x="1274" y="15229"/>
                    </a:cubicBezTo>
                    <a:cubicBezTo>
                      <a:pt x="3034" y="18889"/>
                      <a:pt x="6365" y="21600"/>
                      <a:pt x="9873" y="21600"/>
                    </a:cubicBezTo>
                    <a:cubicBezTo>
                      <a:pt x="10773" y="21600"/>
                      <a:pt x="11683" y="21422"/>
                      <a:pt x="12583" y="21034"/>
                    </a:cubicBezTo>
                    <a:cubicBezTo>
                      <a:pt x="17581" y="18884"/>
                      <a:pt x="20287" y="12065"/>
                      <a:pt x="17673" y="6393"/>
                    </a:cubicBezTo>
                    <a:cubicBezTo>
                      <a:pt x="15875" y="2485"/>
                      <a:pt x="12360" y="0"/>
                      <a:pt x="877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9" name="Google Shape;2167;p45"/>
              <p:cNvSpPr/>
              <p:nvPr/>
            </p:nvSpPr>
            <p:spPr>
              <a:xfrm>
                <a:off x="1939060" y="1201701"/>
                <a:ext cx="625172" cy="338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600" fill="norm" stroke="1" extrusionOk="0">
                    <a:moveTo>
                      <a:pt x="344" y="0"/>
                    </a:moveTo>
                    <a:cubicBezTo>
                      <a:pt x="-117" y="0"/>
                      <a:pt x="-115" y="1344"/>
                      <a:pt x="350" y="1354"/>
                    </a:cubicBezTo>
                    <a:cubicBezTo>
                      <a:pt x="3861" y="1438"/>
                      <a:pt x="7884" y="6223"/>
                      <a:pt x="11023" y="9063"/>
                    </a:cubicBezTo>
                    <a:cubicBezTo>
                      <a:pt x="14458" y="12169"/>
                      <a:pt x="17783" y="16835"/>
                      <a:pt x="20690" y="21430"/>
                    </a:cubicBezTo>
                    <a:cubicBezTo>
                      <a:pt x="20765" y="21549"/>
                      <a:pt x="20848" y="21600"/>
                      <a:pt x="20929" y="21600"/>
                    </a:cubicBezTo>
                    <a:cubicBezTo>
                      <a:pt x="21224" y="21600"/>
                      <a:pt x="21483" y="20914"/>
                      <a:pt x="21202" y="20471"/>
                    </a:cubicBezTo>
                    <a:cubicBezTo>
                      <a:pt x="17989" y="15390"/>
                      <a:pt x="14375" y="10345"/>
                      <a:pt x="10525" y="7141"/>
                    </a:cubicBezTo>
                    <a:cubicBezTo>
                      <a:pt x="7372" y="4520"/>
                      <a:pt x="3899" y="84"/>
                      <a:pt x="350" y="0"/>
                    </a:cubicBezTo>
                    <a:cubicBezTo>
                      <a:pt x="348" y="0"/>
                      <a:pt x="346" y="0"/>
                      <a:pt x="3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0" name="Google Shape;2168;p45"/>
              <p:cNvSpPr/>
              <p:nvPr/>
            </p:nvSpPr>
            <p:spPr>
              <a:xfrm>
                <a:off x="2261399" y="1651099"/>
                <a:ext cx="340722" cy="826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600" fill="norm" stroke="1" extrusionOk="0">
                    <a:moveTo>
                      <a:pt x="677" y="0"/>
                    </a:moveTo>
                    <a:cubicBezTo>
                      <a:pt x="275" y="0"/>
                      <a:pt x="-127" y="135"/>
                      <a:pt x="37" y="339"/>
                    </a:cubicBezTo>
                    <a:cubicBezTo>
                      <a:pt x="3340" y="4479"/>
                      <a:pt x="6777" y="8593"/>
                      <a:pt x="10992" y="12586"/>
                    </a:cubicBezTo>
                    <a:cubicBezTo>
                      <a:pt x="14059" y="15490"/>
                      <a:pt x="15945" y="18763"/>
                      <a:pt x="20009" y="21470"/>
                    </a:cubicBezTo>
                    <a:cubicBezTo>
                      <a:pt x="20148" y="21562"/>
                      <a:pt x="20349" y="21600"/>
                      <a:pt x="20551" y="21600"/>
                    </a:cubicBezTo>
                    <a:cubicBezTo>
                      <a:pt x="21013" y="21600"/>
                      <a:pt x="21473" y="21401"/>
                      <a:pt x="21156" y="21190"/>
                    </a:cubicBezTo>
                    <a:cubicBezTo>
                      <a:pt x="17419" y="18701"/>
                      <a:pt x="15710" y="15743"/>
                      <a:pt x="12937" y="13065"/>
                    </a:cubicBezTo>
                    <a:cubicBezTo>
                      <a:pt x="8566" y="8840"/>
                      <a:pt x="4800" y="4557"/>
                      <a:pt x="1316" y="192"/>
                    </a:cubicBezTo>
                    <a:cubicBezTo>
                      <a:pt x="1209" y="58"/>
                      <a:pt x="942" y="0"/>
                      <a:pt x="67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1" name="Google Shape;2169;p45"/>
              <p:cNvSpPr/>
              <p:nvPr/>
            </p:nvSpPr>
            <p:spPr>
              <a:xfrm>
                <a:off x="1163802" y="2031826"/>
                <a:ext cx="267517" cy="7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15816" y="0"/>
                    </a:moveTo>
                    <a:cubicBezTo>
                      <a:pt x="15632" y="0"/>
                      <a:pt x="15447" y="15"/>
                      <a:pt x="15262" y="40"/>
                    </a:cubicBezTo>
                    <a:cubicBezTo>
                      <a:pt x="15178" y="35"/>
                      <a:pt x="15096" y="35"/>
                      <a:pt x="15011" y="35"/>
                    </a:cubicBezTo>
                    <a:cubicBezTo>
                      <a:pt x="13221" y="35"/>
                      <a:pt x="11312" y="1185"/>
                      <a:pt x="9624" y="2656"/>
                    </a:cubicBezTo>
                    <a:cubicBezTo>
                      <a:pt x="9266" y="2566"/>
                      <a:pt x="8908" y="2521"/>
                      <a:pt x="8550" y="2521"/>
                    </a:cubicBezTo>
                    <a:cubicBezTo>
                      <a:pt x="7776" y="2521"/>
                      <a:pt x="7003" y="2731"/>
                      <a:pt x="6237" y="3168"/>
                    </a:cubicBezTo>
                    <a:cubicBezTo>
                      <a:pt x="5526" y="2465"/>
                      <a:pt x="4798" y="2064"/>
                      <a:pt x="4085" y="2064"/>
                    </a:cubicBezTo>
                    <a:cubicBezTo>
                      <a:pt x="3456" y="2064"/>
                      <a:pt x="2840" y="2375"/>
                      <a:pt x="2252" y="3063"/>
                    </a:cubicBezTo>
                    <a:cubicBezTo>
                      <a:pt x="2152" y="2751"/>
                      <a:pt x="2046" y="2480"/>
                      <a:pt x="1950" y="2144"/>
                    </a:cubicBezTo>
                    <a:cubicBezTo>
                      <a:pt x="1791" y="1602"/>
                      <a:pt x="1584" y="1331"/>
                      <a:pt x="1380" y="1331"/>
                    </a:cubicBezTo>
                    <a:cubicBezTo>
                      <a:pt x="1050" y="1331"/>
                      <a:pt x="729" y="2049"/>
                      <a:pt x="640" y="3449"/>
                    </a:cubicBezTo>
                    <a:cubicBezTo>
                      <a:pt x="583" y="4348"/>
                      <a:pt x="547" y="5272"/>
                      <a:pt x="535" y="6196"/>
                    </a:cubicBezTo>
                    <a:cubicBezTo>
                      <a:pt x="-12" y="7034"/>
                      <a:pt x="-178" y="9349"/>
                      <a:pt x="217" y="11091"/>
                    </a:cubicBezTo>
                    <a:cubicBezTo>
                      <a:pt x="275" y="11357"/>
                      <a:pt x="347" y="11548"/>
                      <a:pt x="413" y="11789"/>
                    </a:cubicBezTo>
                    <a:cubicBezTo>
                      <a:pt x="429" y="11930"/>
                      <a:pt x="427" y="12070"/>
                      <a:pt x="451" y="12211"/>
                    </a:cubicBezTo>
                    <a:cubicBezTo>
                      <a:pt x="957" y="15495"/>
                      <a:pt x="2001" y="16745"/>
                      <a:pt x="3080" y="16790"/>
                    </a:cubicBezTo>
                    <a:cubicBezTo>
                      <a:pt x="3216" y="16840"/>
                      <a:pt x="3352" y="16870"/>
                      <a:pt x="3488" y="16870"/>
                    </a:cubicBezTo>
                    <a:cubicBezTo>
                      <a:pt x="3934" y="16870"/>
                      <a:pt x="4375" y="16584"/>
                      <a:pt x="4796" y="16032"/>
                    </a:cubicBezTo>
                    <a:cubicBezTo>
                      <a:pt x="5026" y="16208"/>
                      <a:pt x="5258" y="16348"/>
                      <a:pt x="5491" y="16444"/>
                    </a:cubicBezTo>
                    <a:cubicBezTo>
                      <a:pt x="5607" y="16629"/>
                      <a:pt x="5731" y="16710"/>
                      <a:pt x="5850" y="16860"/>
                    </a:cubicBezTo>
                    <a:cubicBezTo>
                      <a:pt x="7645" y="20259"/>
                      <a:pt x="9728" y="21600"/>
                      <a:pt x="11862" y="21600"/>
                    </a:cubicBezTo>
                    <a:cubicBezTo>
                      <a:pt x="14026" y="21600"/>
                      <a:pt x="16239" y="20224"/>
                      <a:pt x="18252" y="18221"/>
                    </a:cubicBezTo>
                    <a:cubicBezTo>
                      <a:pt x="18270" y="18226"/>
                      <a:pt x="18287" y="18226"/>
                      <a:pt x="18305" y="18226"/>
                    </a:cubicBezTo>
                    <a:cubicBezTo>
                      <a:pt x="18778" y="18226"/>
                      <a:pt x="19251" y="18110"/>
                      <a:pt x="19722" y="17879"/>
                    </a:cubicBezTo>
                    <a:cubicBezTo>
                      <a:pt x="20062" y="17739"/>
                      <a:pt x="20345" y="16825"/>
                      <a:pt x="20438" y="15575"/>
                    </a:cubicBezTo>
                    <a:cubicBezTo>
                      <a:pt x="20584" y="15203"/>
                      <a:pt x="20689" y="14656"/>
                      <a:pt x="20738" y="14033"/>
                    </a:cubicBezTo>
                    <a:cubicBezTo>
                      <a:pt x="20982" y="13029"/>
                      <a:pt x="21003" y="11357"/>
                      <a:pt x="20793" y="10203"/>
                    </a:cubicBezTo>
                    <a:cubicBezTo>
                      <a:pt x="20828" y="10097"/>
                      <a:pt x="20865" y="10017"/>
                      <a:pt x="20901" y="9886"/>
                    </a:cubicBezTo>
                    <a:cubicBezTo>
                      <a:pt x="20931" y="9791"/>
                      <a:pt x="20935" y="9640"/>
                      <a:pt x="20961" y="9525"/>
                    </a:cubicBezTo>
                    <a:cubicBezTo>
                      <a:pt x="21364" y="8285"/>
                      <a:pt x="21422" y="5784"/>
                      <a:pt x="20896" y="4644"/>
                    </a:cubicBezTo>
                    <a:cubicBezTo>
                      <a:pt x="19342" y="1270"/>
                      <a:pt x="17590" y="0"/>
                      <a:pt x="158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2" name="Google Shape;2170;p45"/>
              <p:cNvSpPr/>
              <p:nvPr/>
            </p:nvSpPr>
            <p:spPr>
              <a:xfrm>
                <a:off x="230348" y="567098"/>
                <a:ext cx="295119" cy="279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600" fill="norm" stroke="1" extrusionOk="0">
                    <a:moveTo>
                      <a:pt x="19451" y="0"/>
                    </a:moveTo>
                    <a:cubicBezTo>
                      <a:pt x="19147" y="0"/>
                      <a:pt x="18846" y="220"/>
                      <a:pt x="18744" y="559"/>
                    </a:cubicBezTo>
                    <a:cubicBezTo>
                      <a:pt x="18670" y="805"/>
                      <a:pt x="18559" y="1026"/>
                      <a:pt x="18455" y="1254"/>
                    </a:cubicBezTo>
                    <a:cubicBezTo>
                      <a:pt x="18436" y="1253"/>
                      <a:pt x="18418" y="1251"/>
                      <a:pt x="18400" y="1251"/>
                    </a:cubicBezTo>
                    <a:cubicBezTo>
                      <a:pt x="18230" y="1251"/>
                      <a:pt x="18064" y="1317"/>
                      <a:pt x="17935" y="1439"/>
                    </a:cubicBezTo>
                    <a:cubicBezTo>
                      <a:pt x="15976" y="3239"/>
                      <a:pt x="14024" y="5047"/>
                      <a:pt x="12117" y="6913"/>
                    </a:cubicBezTo>
                    <a:cubicBezTo>
                      <a:pt x="12008" y="7023"/>
                      <a:pt x="11938" y="7171"/>
                      <a:pt x="11924" y="7332"/>
                    </a:cubicBezTo>
                    <a:cubicBezTo>
                      <a:pt x="10781" y="8210"/>
                      <a:pt x="9688" y="9162"/>
                      <a:pt x="8652" y="10183"/>
                    </a:cubicBezTo>
                    <a:cubicBezTo>
                      <a:pt x="8581" y="10250"/>
                      <a:pt x="8512" y="10321"/>
                      <a:pt x="8442" y="10391"/>
                    </a:cubicBezTo>
                    <a:cubicBezTo>
                      <a:pt x="7311" y="11535"/>
                      <a:pt x="6275" y="12779"/>
                      <a:pt x="5354" y="14147"/>
                    </a:cubicBezTo>
                    <a:cubicBezTo>
                      <a:pt x="4752" y="14716"/>
                      <a:pt x="4144" y="15276"/>
                      <a:pt x="3524" y="15818"/>
                    </a:cubicBezTo>
                    <a:cubicBezTo>
                      <a:pt x="2953" y="16262"/>
                      <a:pt x="2394" y="16721"/>
                      <a:pt x="1848" y="17200"/>
                    </a:cubicBezTo>
                    <a:cubicBezTo>
                      <a:pt x="1450" y="17497"/>
                      <a:pt x="1045" y="17782"/>
                      <a:pt x="630" y="18047"/>
                    </a:cubicBezTo>
                    <a:cubicBezTo>
                      <a:pt x="437" y="18168"/>
                      <a:pt x="251" y="18441"/>
                      <a:pt x="278" y="18694"/>
                    </a:cubicBezTo>
                    <a:cubicBezTo>
                      <a:pt x="256" y="18721"/>
                      <a:pt x="228" y="18743"/>
                      <a:pt x="203" y="18770"/>
                    </a:cubicBezTo>
                    <a:cubicBezTo>
                      <a:pt x="-268" y="19278"/>
                      <a:pt x="156" y="20063"/>
                      <a:pt x="712" y="20063"/>
                    </a:cubicBezTo>
                    <a:cubicBezTo>
                      <a:pt x="713" y="20063"/>
                      <a:pt x="714" y="20063"/>
                      <a:pt x="717" y="20063"/>
                    </a:cubicBezTo>
                    <a:cubicBezTo>
                      <a:pt x="757" y="20127"/>
                      <a:pt x="799" y="20192"/>
                      <a:pt x="845" y="20252"/>
                    </a:cubicBezTo>
                    <a:cubicBezTo>
                      <a:pt x="812" y="20378"/>
                      <a:pt x="754" y="20495"/>
                      <a:pt x="729" y="20627"/>
                    </a:cubicBezTo>
                    <a:cubicBezTo>
                      <a:pt x="628" y="21155"/>
                      <a:pt x="1075" y="21600"/>
                      <a:pt x="1489" y="21600"/>
                    </a:cubicBezTo>
                    <a:cubicBezTo>
                      <a:pt x="1690" y="21600"/>
                      <a:pt x="1883" y="21496"/>
                      <a:pt x="2003" y="21247"/>
                    </a:cubicBezTo>
                    <a:cubicBezTo>
                      <a:pt x="2007" y="21247"/>
                      <a:pt x="2009" y="21247"/>
                      <a:pt x="2013" y="21247"/>
                    </a:cubicBezTo>
                    <a:cubicBezTo>
                      <a:pt x="2185" y="21247"/>
                      <a:pt x="2352" y="21183"/>
                      <a:pt x="2484" y="21062"/>
                    </a:cubicBezTo>
                    <a:cubicBezTo>
                      <a:pt x="2718" y="20857"/>
                      <a:pt x="2953" y="20654"/>
                      <a:pt x="3191" y="20448"/>
                    </a:cubicBezTo>
                    <a:cubicBezTo>
                      <a:pt x="4794" y="19726"/>
                      <a:pt x="6586" y="17952"/>
                      <a:pt x="7307" y="16958"/>
                    </a:cubicBezTo>
                    <a:cubicBezTo>
                      <a:pt x="7539" y="16636"/>
                      <a:pt x="7490" y="16265"/>
                      <a:pt x="7322" y="15996"/>
                    </a:cubicBezTo>
                    <a:cubicBezTo>
                      <a:pt x="7402" y="15858"/>
                      <a:pt x="7486" y="15729"/>
                      <a:pt x="7558" y="15588"/>
                    </a:cubicBezTo>
                    <a:cubicBezTo>
                      <a:pt x="7601" y="15502"/>
                      <a:pt x="7629" y="15408"/>
                      <a:pt x="7640" y="15310"/>
                    </a:cubicBezTo>
                    <a:cubicBezTo>
                      <a:pt x="7701" y="15243"/>
                      <a:pt x="7762" y="15175"/>
                      <a:pt x="7824" y="15105"/>
                    </a:cubicBezTo>
                    <a:cubicBezTo>
                      <a:pt x="8263" y="14669"/>
                      <a:pt x="8705" y="14233"/>
                      <a:pt x="9146" y="13797"/>
                    </a:cubicBezTo>
                    <a:cubicBezTo>
                      <a:pt x="9255" y="13761"/>
                      <a:pt x="9354" y="13698"/>
                      <a:pt x="9434" y="13612"/>
                    </a:cubicBezTo>
                    <a:cubicBezTo>
                      <a:pt x="10072" y="12940"/>
                      <a:pt x="10728" y="12284"/>
                      <a:pt x="11397" y="11652"/>
                    </a:cubicBezTo>
                    <a:cubicBezTo>
                      <a:pt x="11818" y="11274"/>
                      <a:pt x="12248" y="10903"/>
                      <a:pt x="12688" y="10546"/>
                    </a:cubicBezTo>
                    <a:cubicBezTo>
                      <a:pt x="12891" y="10382"/>
                      <a:pt x="13097" y="10221"/>
                      <a:pt x="13299" y="10055"/>
                    </a:cubicBezTo>
                    <a:cubicBezTo>
                      <a:pt x="15722" y="8318"/>
                      <a:pt x="17815" y="6149"/>
                      <a:pt x="20074" y="4184"/>
                    </a:cubicBezTo>
                    <a:cubicBezTo>
                      <a:pt x="20261" y="4024"/>
                      <a:pt x="20306" y="3807"/>
                      <a:pt x="20275" y="3596"/>
                    </a:cubicBezTo>
                    <a:cubicBezTo>
                      <a:pt x="20485" y="3468"/>
                      <a:pt x="20700" y="3347"/>
                      <a:pt x="20924" y="3239"/>
                    </a:cubicBezTo>
                    <a:cubicBezTo>
                      <a:pt x="21290" y="3063"/>
                      <a:pt x="21332" y="2541"/>
                      <a:pt x="21175" y="2203"/>
                    </a:cubicBezTo>
                    <a:cubicBezTo>
                      <a:pt x="20817" y="1416"/>
                      <a:pt x="20488" y="847"/>
                      <a:pt x="19929" y="223"/>
                    </a:cubicBezTo>
                    <a:cubicBezTo>
                      <a:pt x="19792" y="68"/>
                      <a:pt x="19622" y="0"/>
                      <a:pt x="1945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3" name="Google Shape;2171;p45"/>
              <p:cNvSpPr/>
              <p:nvPr/>
            </p:nvSpPr>
            <p:spPr>
              <a:xfrm>
                <a:off x="3560441" y="1801893"/>
                <a:ext cx="109459" cy="511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7" h="21600" fill="norm" stroke="1" extrusionOk="0">
                    <a:moveTo>
                      <a:pt x="3811" y="0"/>
                    </a:moveTo>
                    <a:cubicBezTo>
                      <a:pt x="1740" y="0"/>
                      <a:pt x="-210" y="286"/>
                      <a:pt x="18" y="861"/>
                    </a:cubicBezTo>
                    <a:cubicBezTo>
                      <a:pt x="799" y="2817"/>
                      <a:pt x="1620" y="4770"/>
                      <a:pt x="2616" y="6718"/>
                    </a:cubicBezTo>
                    <a:cubicBezTo>
                      <a:pt x="3414" y="11376"/>
                      <a:pt x="2300" y="16035"/>
                      <a:pt x="2922" y="20694"/>
                    </a:cubicBezTo>
                    <a:cubicBezTo>
                      <a:pt x="2994" y="21204"/>
                      <a:pt x="5123" y="21600"/>
                      <a:pt x="7269" y="21600"/>
                    </a:cubicBezTo>
                    <a:cubicBezTo>
                      <a:pt x="8242" y="21600"/>
                      <a:pt x="9219" y="21518"/>
                      <a:pt x="10010" y="21328"/>
                    </a:cubicBezTo>
                    <a:cubicBezTo>
                      <a:pt x="16386" y="19793"/>
                      <a:pt x="21377" y="18479"/>
                      <a:pt x="21377" y="16335"/>
                    </a:cubicBezTo>
                    <a:cubicBezTo>
                      <a:pt x="21390" y="12971"/>
                      <a:pt x="13862" y="9655"/>
                      <a:pt x="13299" y="6246"/>
                    </a:cubicBezTo>
                    <a:cubicBezTo>
                      <a:pt x="13231" y="5784"/>
                      <a:pt x="11840" y="5510"/>
                      <a:pt x="10238" y="5417"/>
                    </a:cubicBezTo>
                    <a:cubicBezTo>
                      <a:pt x="9529" y="3900"/>
                      <a:pt x="8923" y="2381"/>
                      <a:pt x="8317" y="861"/>
                    </a:cubicBezTo>
                    <a:cubicBezTo>
                      <a:pt x="8089" y="289"/>
                      <a:pt x="5892" y="0"/>
                      <a:pt x="3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4" name="Google Shape;2172;p45"/>
              <p:cNvSpPr/>
              <p:nvPr/>
            </p:nvSpPr>
            <p:spPr>
              <a:xfrm>
                <a:off x="2825935" y="1391206"/>
                <a:ext cx="457221" cy="200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8" h="21600" fill="norm" stroke="1" extrusionOk="0">
                    <a:moveTo>
                      <a:pt x="3051" y="0"/>
                    </a:moveTo>
                    <a:cubicBezTo>
                      <a:pt x="2537" y="0"/>
                      <a:pt x="1971" y="867"/>
                      <a:pt x="1943" y="2260"/>
                    </a:cubicBezTo>
                    <a:lnTo>
                      <a:pt x="1943" y="2285"/>
                    </a:lnTo>
                    <a:cubicBezTo>
                      <a:pt x="1907" y="2343"/>
                      <a:pt x="1871" y="2405"/>
                      <a:pt x="1838" y="2472"/>
                    </a:cubicBezTo>
                    <a:cubicBezTo>
                      <a:pt x="663" y="5017"/>
                      <a:pt x="-76" y="9298"/>
                      <a:pt x="14" y="13016"/>
                    </a:cubicBezTo>
                    <a:cubicBezTo>
                      <a:pt x="-67" y="15622"/>
                      <a:pt x="210" y="18116"/>
                      <a:pt x="1123" y="19853"/>
                    </a:cubicBezTo>
                    <a:cubicBezTo>
                      <a:pt x="1778" y="21099"/>
                      <a:pt x="2467" y="21600"/>
                      <a:pt x="3170" y="21600"/>
                    </a:cubicBezTo>
                    <a:cubicBezTo>
                      <a:pt x="5682" y="21600"/>
                      <a:pt x="8387" y="15204"/>
                      <a:pt x="10473" y="13350"/>
                    </a:cubicBezTo>
                    <a:cubicBezTo>
                      <a:pt x="10488" y="13397"/>
                      <a:pt x="10494" y="13445"/>
                      <a:pt x="10511" y="13488"/>
                    </a:cubicBezTo>
                    <a:cubicBezTo>
                      <a:pt x="11988" y="17121"/>
                      <a:pt x="13977" y="20503"/>
                      <a:pt x="16121" y="20503"/>
                    </a:cubicBezTo>
                    <a:cubicBezTo>
                      <a:pt x="16692" y="20503"/>
                      <a:pt x="17273" y="20263"/>
                      <a:pt x="17860" y="19724"/>
                    </a:cubicBezTo>
                    <a:cubicBezTo>
                      <a:pt x="19487" y="18229"/>
                      <a:pt x="21524" y="13612"/>
                      <a:pt x="21168" y="9110"/>
                    </a:cubicBezTo>
                    <a:cubicBezTo>
                      <a:pt x="20841" y="4985"/>
                      <a:pt x="19697" y="3242"/>
                      <a:pt x="18226" y="3242"/>
                    </a:cubicBezTo>
                    <a:cubicBezTo>
                      <a:pt x="17863" y="3242"/>
                      <a:pt x="17480" y="3348"/>
                      <a:pt x="17085" y="3551"/>
                    </a:cubicBezTo>
                    <a:cubicBezTo>
                      <a:pt x="15523" y="4353"/>
                      <a:pt x="14105" y="6229"/>
                      <a:pt x="12523" y="6916"/>
                    </a:cubicBezTo>
                    <a:cubicBezTo>
                      <a:pt x="12520" y="6916"/>
                      <a:pt x="12516" y="6916"/>
                      <a:pt x="12511" y="6922"/>
                    </a:cubicBezTo>
                    <a:cubicBezTo>
                      <a:pt x="12423" y="6107"/>
                      <a:pt x="12158" y="5450"/>
                      <a:pt x="11708" y="5450"/>
                    </a:cubicBezTo>
                    <a:cubicBezTo>
                      <a:pt x="11674" y="5450"/>
                      <a:pt x="11639" y="5453"/>
                      <a:pt x="11602" y="5462"/>
                    </a:cubicBezTo>
                    <a:cubicBezTo>
                      <a:pt x="10978" y="5595"/>
                      <a:pt x="9804" y="5859"/>
                      <a:pt x="8556" y="5859"/>
                    </a:cubicBezTo>
                    <a:cubicBezTo>
                      <a:pt x="6435" y="5859"/>
                      <a:pt x="4100" y="5098"/>
                      <a:pt x="3879" y="1653"/>
                    </a:cubicBezTo>
                    <a:cubicBezTo>
                      <a:pt x="3804" y="501"/>
                      <a:pt x="3443" y="0"/>
                      <a:pt x="30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5" name="Google Shape;2173;p45"/>
              <p:cNvSpPr/>
              <p:nvPr/>
            </p:nvSpPr>
            <p:spPr>
              <a:xfrm>
                <a:off x="4338350" y="838945"/>
                <a:ext cx="243575" cy="271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2" h="21600" fill="norm" stroke="1" extrusionOk="0">
                    <a:moveTo>
                      <a:pt x="5378" y="0"/>
                    </a:moveTo>
                    <a:cubicBezTo>
                      <a:pt x="4645" y="0"/>
                      <a:pt x="3952" y="372"/>
                      <a:pt x="3741" y="1201"/>
                    </a:cubicBezTo>
                    <a:cubicBezTo>
                      <a:pt x="3234" y="3181"/>
                      <a:pt x="1860" y="4532"/>
                      <a:pt x="533" y="6095"/>
                    </a:cubicBezTo>
                    <a:cubicBezTo>
                      <a:pt x="-37" y="6765"/>
                      <a:pt x="-307" y="7850"/>
                      <a:pt x="533" y="8488"/>
                    </a:cubicBezTo>
                    <a:cubicBezTo>
                      <a:pt x="3529" y="10762"/>
                      <a:pt x="6123" y="13385"/>
                      <a:pt x="9207" y="15539"/>
                    </a:cubicBezTo>
                    <a:cubicBezTo>
                      <a:pt x="9797" y="16097"/>
                      <a:pt x="10409" y="16638"/>
                      <a:pt x="11014" y="17183"/>
                    </a:cubicBezTo>
                    <a:cubicBezTo>
                      <a:pt x="11166" y="17348"/>
                      <a:pt x="11330" y="17499"/>
                      <a:pt x="11512" y="17635"/>
                    </a:cubicBezTo>
                    <a:cubicBezTo>
                      <a:pt x="12825" y="18808"/>
                      <a:pt x="14154" y="19970"/>
                      <a:pt x="15500" y="21122"/>
                    </a:cubicBezTo>
                    <a:cubicBezTo>
                      <a:pt x="15879" y="21447"/>
                      <a:pt x="16340" y="21600"/>
                      <a:pt x="16792" y="21600"/>
                    </a:cubicBezTo>
                    <a:cubicBezTo>
                      <a:pt x="17565" y="21600"/>
                      <a:pt x="18312" y="21155"/>
                      <a:pt x="18573" y="20375"/>
                    </a:cubicBezTo>
                    <a:cubicBezTo>
                      <a:pt x="18644" y="20172"/>
                      <a:pt x="18731" y="19974"/>
                      <a:pt x="18807" y="19776"/>
                    </a:cubicBezTo>
                    <a:cubicBezTo>
                      <a:pt x="19130" y="19464"/>
                      <a:pt x="19328" y="19038"/>
                      <a:pt x="19376" y="18572"/>
                    </a:cubicBezTo>
                    <a:cubicBezTo>
                      <a:pt x="19383" y="18491"/>
                      <a:pt x="19382" y="18414"/>
                      <a:pt x="19386" y="18336"/>
                    </a:cubicBezTo>
                    <a:cubicBezTo>
                      <a:pt x="19969" y="16996"/>
                      <a:pt x="20596" y="15679"/>
                      <a:pt x="21027" y="14284"/>
                    </a:cubicBezTo>
                    <a:cubicBezTo>
                      <a:pt x="21293" y="13416"/>
                      <a:pt x="20710" y="12422"/>
                      <a:pt x="19741" y="12204"/>
                    </a:cubicBezTo>
                    <a:cubicBezTo>
                      <a:pt x="13632" y="10825"/>
                      <a:pt x="10554" y="5119"/>
                      <a:pt x="7103" y="799"/>
                    </a:cubicBezTo>
                    <a:cubicBezTo>
                      <a:pt x="6695" y="287"/>
                      <a:pt x="6021" y="0"/>
                      <a:pt x="5378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6" name="Google Shape;2174;p45"/>
              <p:cNvSpPr/>
              <p:nvPr/>
            </p:nvSpPr>
            <p:spPr>
              <a:xfrm>
                <a:off x="2616501" y="1271938"/>
                <a:ext cx="312907" cy="216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4" h="21600" fill="norm" stroke="1" extrusionOk="0">
                    <a:moveTo>
                      <a:pt x="16519" y="0"/>
                    </a:moveTo>
                    <a:cubicBezTo>
                      <a:pt x="15680" y="0"/>
                      <a:pt x="14864" y="312"/>
                      <a:pt x="14077" y="1138"/>
                    </a:cubicBezTo>
                    <a:cubicBezTo>
                      <a:pt x="14024" y="1189"/>
                      <a:pt x="13985" y="1269"/>
                      <a:pt x="13937" y="1332"/>
                    </a:cubicBezTo>
                    <a:cubicBezTo>
                      <a:pt x="13918" y="1332"/>
                      <a:pt x="13900" y="1332"/>
                      <a:pt x="13882" y="1332"/>
                    </a:cubicBezTo>
                    <a:cubicBezTo>
                      <a:pt x="10706" y="1332"/>
                      <a:pt x="7650" y="1839"/>
                      <a:pt x="4768" y="4609"/>
                    </a:cubicBezTo>
                    <a:cubicBezTo>
                      <a:pt x="1406" y="7843"/>
                      <a:pt x="-274" y="13709"/>
                      <a:pt x="36" y="19476"/>
                    </a:cubicBezTo>
                    <a:cubicBezTo>
                      <a:pt x="100" y="20662"/>
                      <a:pt x="740" y="21600"/>
                      <a:pt x="1481" y="21600"/>
                    </a:cubicBezTo>
                    <a:cubicBezTo>
                      <a:pt x="1713" y="21600"/>
                      <a:pt x="1956" y="21507"/>
                      <a:pt x="2193" y="21301"/>
                    </a:cubicBezTo>
                    <a:cubicBezTo>
                      <a:pt x="6426" y="17644"/>
                      <a:pt x="10885" y="15033"/>
                      <a:pt x="15589" y="13091"/>
                    </a:cubicBezTo>
                    <a:cubicBezTo>
                      <a:pt x="18320" y="11960"/>
                      <a:pt x="19563" y="9648"/>
                      <a:pt x="20377" y="6406"/>
                    </a:cubicBezTo>
                    <a:cubicBezTo>
                      <a:pt x="20706" y="5961"/>
                      <a:pt x="20822" y="5331"/>
                      <a:pt x="20758" y="4700"/>
                    </a:cubicBezTo>
                    <a:cubicBezTo>
                      <a:pt x="20860" y="4184"/>
                      <a:pt x="20958" y="3654"/>
                      <a:pt x="21054" y="3101"/>
                    </a:cubicBezTo>
                    <a:cubicBezTo>
                      <a:pt x="21326" y="1511"/>
                      <a:pt x="20438" y="473"/>
                      <a:pt x="19587" y="473"/>
                    </a:cubicBezTo>
                    <a:cubicBezTo>
                      <a:pt x="19373" y="473"/>
                      <a:pt x="19162" y="538"/>
                      <a:pt x="18971" y="678"/>
                    </a:cubicBezTo>
                    <a:cubicBezTo>
                      <a:pt x="18136" y="282"/>
                      <a:pt x="17316" y="0"/>
                      <a:pt x="16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7" name="Google Shape;2175;p45"/>
              <p:cNvSpPr/>
              <p:nvPr/>
            </p:nvSpPr>
            <p:spPr>
              <a:xfrm>
                <a:off x="3182558" y="1270021"/>
                <a:ext cx="314130" cy="16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600" fill="norm" stroke="1" extrusionOk="0">
                    <a:moveTo>
                      <a:pt x="1440" y="0"/>
                    </a:moveTo>
                    <a:cubicBezTo>
                      <a:pt x="375" y="0"/>
                      <a:pt x="-353" y="2090"/>
                      <a:pt x="177" y="4041"/>
                    </a:cubicBezTo>
                    <a:cubicBezTo>
                      <a:pt x="344" y="4656"/>
                      <a:pt x="518" y="5243"/>
                      <a:pt x="700" y="5811"/>
                    </a:cubicBezTo>
                    <a:cubicBezTo>
                      <a:pt x="711" y="5909"/>
                      <a:pt x="727" y="6004"/>
                      <a:pt x="745" y="6098"/>
                    </a:cubicBezTo>
                    <a:cubicBezTo>
                      <a:pt x="1851" y="11114"/>
                      <a:pt x="3527" y="13917"/>
                      <a:pt x="6153" y="15977"/>
                    </a:cubicBezTo>
                    <a:cubicBezTo>
                      <a:pt x="9470" y="18579"/>
                      <a:pt x="13411" y="21435"/>
                      <a:pt x="17109" y="21435"/>
                    </a:cubicBezTo>
                    <a:cubicBezTo>
                      <a:pt x="17523" y="21435"/>
                      <a:pt x="17934" y="21399"/>
                      <a:pt x="18341" y="21322"/>
                    </a:cubicBezTo>
                    <a:cubicBezTo>
                      <a:pt x="18497" y="21293"/>
                      <a:pt x="18629" y="21208"/>
                      <a:pt x="18759" y="21119"/>
                    </a:cubicBezTo>
                    <a:cubicBezTo>
                      <a:pt x="18980" y="21452"/>
                      <a:pt x="19242" y="21600"/>
                      <a:pt x="19507" y="21600"/>
                    </a:cubicBezTo>
                    <a:cubicBezTo>
                      <a:pt x="20356" y="21600"/>
                      <a:pt x="21247" y="20082"/>
                      <a:pt x="20994" y="18174"/>
                    </a:cubicBezTo>
                    <a:cubicBezTo>
                      <a:pt x="20312" y="13047"/>
                      <a:pt x="18728" y="9649"/>
                      <a:pt x="16683" y="7276"/>
                    </a:cubicBezTo>
                    <a:cubicBezTo>
                      <a:pt x="15618" y="5792"/>
                      <a:pt x="14376" y="4789"/>
                      <a:pt x="12939" y="4177"/>
                    </a:cubicBezTo>
                    <a:cubicBezTo>
                      <a:pt x="9274" y="2033"/>
                      <a:pt x="5075" y="1416"/>
                      <a:pt x="1784" y="72"/>
                    </a:cubicBezTo>
                    <a:cubicBezTo>
                      <a:pt x="1667" y="23"/>
                      <a:pt x="1552" y="0"/>
                      <a:pt x="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8" name="Google Shape;2176;p45"/>
              <p:cNvSpPr/>
              <p:nvPr/>
            </p:nvSpPr>
            <p:spPr>
              <a:xfrm>
                <a:off x="2469027" y="1798925"/>
                <a:ext cx="41113" cy="42513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9" name="Google Shape;2177;p45"/>
              <p:cNvSpPr/>
              <p:nvPr/>
            </p:nvSpPr>
            <p:spPr>
              <a:xfrm>
                <a:off x="2806176" y="1651582"/>
                <a:ext cx="41113" cy="42513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0" name="Google Shape;2178;p45"/>
              <p:cNvSpPr/>
              <p:nvPr/>
            </p:nvSpPr>
            <p:spPr>
              <a:xfrm>
                <a:off x="2834509" y="1900938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1" name="Google Shape;2179;p45"/>
              <p:cNvSpPr/>
              <p:nvPr/>
            </p:nvSpPr>
            <p:spPr>
              <a:xfrm>
                <a:off x="2896836" y="2181420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2" name="Google Shape;2180;p45"/>
              <p:cNvSpPr/>
              <p:nvPr/>
            </p:nvSpPr>
            <p:spPr>
              <a:xfrm>
                <a:off x="3259492" y="2286234"/>
                <a:ext cx="41113" cy="42497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3" name="Google Shape;2181;p45"/>
              <p:cNvSpPr/>
              <p:nvPr/>
            </p:nvSpPr>
            <p:spPr>
              <a:xfrm>
                <a:off x="3392639" y="2121919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4" name="Google Shape;2182;p45"/>
              <p:cNvSpPr/>
              <p:nvPr/>
            </p:nvSpPr>
            <p:spPr>
              <a:xfrm>
                <a:off x="3222664" y="1900938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5" name="Google Shape;2183;p45"/>
              <p:cNvSpPr/>
              <p:nvPr/>
            </p:nvSpPr>
            <p:spPr>
              <a:xfrm>
                <a:off x="3460667" y="1654449"/>
                <a:ext cx="41113" cy="42481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6" name="Google Shape;2184;p45"/>
              <p:cNvSpPr/>
              <p:nvPr/>
            </p:nvSpPr>
            <p:spPr>
              <a:xfrm>
                <a:off x="3673146" y="1498587"/>
                <a:ext cx="41113" cy="42514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7" name="Google Shape;2185;p45"/>
              <p:cNvSpPr/>
              <p:nvPr/>
            </p:nvSpPr>
            <p:spPr>
              <a:xfrm>
                <a:off x="3879977" y="1535432"/>
                <a:ext cx="41113" cy="42496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8" name="Google Shape;2186;p45"/>
              <p:cNvSpPr/>
              <p:nvPr/>
            </p:nvSpPr>
            <p:spPr>
              <a:xfrm>
                <a:off x="4041475" y="1368249"/>
                <a:ext cx="41113" cy="42514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9" name="Google Shape;2187;p45"/>
              <p:cNvSpPr/>
              <p:nvPr/>
            </p:nvSpPr>
            <p:spPr>
              <a:xfrm>
                <a:off x="4234127" y="1328621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0" name="Google Shape;2188;p45"/>
              <p:cNvSpPr/>
              <p:nvPr/>
            </p:nvSpPr>
            <p:spPr>
              <a:xfrm>
                <a:off x="2475907" y="625982"/>
                <a:ext cx="143502" cy="158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6" h="21600" fill="norm" stroke="1" extrusionOk="0">
                    <a:moveTo>
                      <a:pt x="11962" y="0"/>
                    </a:moveTo>
                    <a:cubicBezTo>
                      <a:pt x="6033" y="0"/>
                      <a:pt x="-107" y="4633"/>
                      <a:pt x="2" y="10874"/>
                    </a:cubicBezTo>
                    <a:cubicBezTo>
                      <a:pt x="120" y="17453"/>
                      <a:pt x="6381" y="21600"/>
                      <a:pt x="12627" y="21600"/>
                    </a:cubicBezTo>
                    <a:cubicBezTo>
                      <a:pt x="15356" y="21600"/>
                      <a:pt x="18080" y="20809"/>
                      <a:pt x="20289" y="19082"/>
                    </a:cubicBezTo>
                    <a:cubicBezTo>
                      <a:pt x="21493" y="18143"/>
                      <a:pt x="20384" y="16673"/>
                      <a:pt x="19119" y="16673"/>
                    </a:cubicBezTo>
                    <a:cubicBezTo>
                      <a:pt x="18781" y="16673"/>
                      <a:pt x="18430" y="16778"/>
                      <a:pt x="18109" y="17029"/>
                    </a:cubicBezTo>
                    <a:cubicBezTo>
                      <a:pt x="16545" y="18253"/>
                      <a:pt x="14609" y="18811"/>
                      <a:pt x="12653" y="18811"/>
                    </a:cubicBezTo>
                    <a:cubicBezTo>
                      <a:pt x="8288" y="18811"/>
                      <a:pt x="3826" y="16035"/>
                      <a:pt x="3168" y="11694"/>
                    </a:cubicBezTo>
                    <a:cubicBezTo>
                      <a:pt x="2470" y="7073"/>
                      <a:pt x="7430" y="2719"/>
                      <a:pt x="12049" y="2719"/>
                    </a:cubicBezTo>
                    <a:cubicBezTo>
                      <a:pt x="13925" y="2719"/>
                      <a:pt x="15745" y="3439"/>
                      <a:pt x="17106" y="5152"/>
                    </a:cubicBezTo>
                    <a:cubicBezTo>
                      <a:pt x="17454" y="5592"/>
                      <a:pt x="17932" y="5774"/>
                      <a:pt x="18404" y="5774"/>
                    </a:cubicBezTo>
                    <a:cubicBezTo>
                      <a:pt x="19525" y="5774"/>
                      <a:pt x="20603" y="4744"/>
                      <a:pt x="19767" y="3689"/>
                    </a:cubicBezTo>
                    <a:cubicBezTo>
                      <a:pt x="17722" y="1110"/>
                      <a:pt x="14867" y="0"/>
                      <a:pt x="119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1" name="Google Shape;2189;p45"/>
              <p:cNvSpPr/>
              <p:nvPr/>
            </p:nvSpPr>
            <p:spPr>
              <a:xfrm>
                <a:off x="2516802" y="666594"/>
                <a:ext cx="80868" cy="67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6594" y="0"/>
                    </a:moveTo>
                    <a:cubicBezTo>
                      <a:pt x="4411" y="0"/>
                      <a:pt x="2506" y="3416"/>
                      <a:pt x="4586" y="5604"/>
                    </a:cubicBezTo>
                    <a:cubicBezTo>
                      <a:pt x="7331" y="8491"/>
                      <a:pt x="10336" y="11324"/>
                      <a:pt x="12673" y="14804"/>
                    </a:cubicBezTo>
                    <a:cubicBezTo>
                      <a:pt x="9286" y="14725"/>
                      <a:pt x="5911" y="14518"/>
                      <a:pt x="2531" y="14020"/>
                    </a:cubicBezTo>
                    <a:cubicBezTo>
                      <a:pt x="2410" y="13999"/>
                      <a:pt x="2294" y="13994"/>
                      <a:pt x="2181" y="13994"/>
                    </a:cubicBezTo>
                    <a:cubicBezTo>
                      <a:pt x="-852" y="13994"/>
                      <a:pt x="-710" y="20286"/>
                      <a:pt x="2531" y="20774"/>
                    </a:cubicBezTo>
                    <a:cubicBezTo>
                      <a:pt x="7556" y="21515"/>
                      <a:pt x="12569" y="21600"/>
                      <a:pt x="17619" y="21600"/>
                    </a:cubicBezTo>
                    <a:cubicBezTo>
                      <a:pt x="19769" y="21600"/>
                      <a:pt x="20748" y="18777"/>
                      <a:pt x="19915" y="16526"/>
                    </a:cubicBezTo>
                    <a:cubicBezTo>
                      <a:pt x="17461" y="9905"/>
                      <a:pt x="12665" y="5381"/>
                      <a:pt x="8340" y="826"/>
                    </a:cubicBezTo>
                    <a:cubicBezTo>
                      <a:pt x="7786" y="249"/>
                      <a:pt x="7181" y="0"/>
                      <a:pt x="659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2" name="Google Shape;2190;p45"/>
              <p:cNvSpPr/>
              <p:nvPr/>
            </p:nvSpPr>
            <p:spPr>
              <a:xfrm>
                <a:off x="3442910" y="616913"/>
                <a:ext cx="143498" cy="150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8" h="21600" fill="norm" stroke="1" extrusionOk="0">
                    <a:moveTo>
                      <a:pt x="7925" y="0"/>
                    </a:moveTo>
                    <a:cubicBezTo>
                      <a:pt x="4510" y="0"/>
                      <a:pt x="1329" y="1769"/>
                      <a:pt x="75" y="5917"/>
                    </a:cubicBezTo>
                    <a:cubicBezTo>
                      <a:pt x="-264" y="7047"/>
                      <a:pt x="608" y="7789"/>
                      <a:pt x="1477" y="7789"/>
                    </a:cubicBezTo>
                    <a:cubicBezTo>
                      <a:pt x="2048" y="7789"/>
                      <a:pt x="2616" y="7468"/>
                      <a:pt x="2836" y="6726"/>
                    </a:cubicBezTo>
                    <a:cubicBezTo>
                      <a:pt x="3652" y="4028"/>
                      <a:pt x="5589" y="2939"/>
                      <a:pt x="7748" y="2939"/>
                    </a:cubicBezTo>
                    <a:cubicBezTo>
                      <a:pt x="11298" y="2939"/>
                      <a:pt x="15447" y="5881"/>
                      <a:pt x="16209" y="9472"/>
                    </a:cubicBezTo>
                    <a:cubicBezTo>
                      <a:pt x="17478" y="15472"/>
                      <a:pt x="12951" y="18582"/>
                      <a:pt x="8256" y="18582"/>
                    </a:cubicBezTo>
                    <a:cubicBezTo>
                      <a:pt x="6373" y="18582"/>
                      <a:pt x="4463" y="18084"/>
                      <a:pt x="2888" y="17069"/>
                    </a:cubicBezTo>
                    <a:cubicBezTo>
                      <a:pt x="2641" y="16909"/>
                      <a:pt x="2394" y="16839"/>
                      <a:pt x="2165" y="16839"/>
                    </a:cubicBezTo>
                    <a:cubicBezTo>
                      <a:pt x="929" y="16839"/>
                      <a:pt x="116" y="18845"/>
                      <a:pt x="1444" y="19702"/>
                    </a:cubicBezTo>
                    <a:cubicBezTo>
                      <a:pt x="3454" y="20994"/>
                      <a:pt x="5766" y="21600"/>
                      <a:pt x="8049" y="21600"/>
                    </a:cubicBezTo>
                    <a:cubicBezTo>
                      <a:pt x="14834" y="21600"/>
                      <a:pt x="21336" y="16255"/>
                      <a:pt x="18764" y="7801"/>
                    </a:cubicBezTo>
                    <a:cubicBezTo>
                      <a:pt x="17319" y="3064"/>
                      <a:pt x="12419" y="0"/>
                      <a:pt x="792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3" name="Google Shape;2191;p45"/>
              <p:cNvSpPr/>
              <p:nvPr/>
            </p:nvSpPr>
            <p:spPr>
              <a:xfrm>
                <a:off x="3461583" y="655108"/>
                <a:ext cx="68003" cy="71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1" h="21600" fill="norm" stroke="1" extrusionOk="0">
                    <a:moveTo>
                      <a:pt x="15061" y="0"/>
                    </a:moveTo>
                    <a:cubicBezTo>
                      <a:pt x="14366" y="0"/>
                      <a:pt x="13656" y="316"/>
                      <a:pt x="13047" y="1074"/>
                    </a:cubicBezTo>
                    <a:lnTo>
                      <a:pt x="13047" y="1084"/>
                    </a:lnTo>
                    <a:cubicBezTo>
                      <a:pt x="9811" y="5104"/>
                      <a:pt x="5652" y="7964"/>
                      <a:pt x="1494" y="10850"/>
                    </a:cubicBezTo>
                    <a:cubicBezTo>
                      <a:pt x="-371" y="12145"/>
                      <a:pt x="-622" y="15136"/>
                      <a:pt x="1494" y="16371"/>
                    </a:cubicBezTo>
                    <a:cubicBezTo>
                      <a:pt x="5976" y="18995"/>
                      <a:pt x="11081" y="19828"/>
                      <a:pt x="15926" y="21429"/>
                    </a:cubicBezTo>
                    <a:cubicBezTo>
                      <a:pt x="16274" y="21550"/>
                      <a:pt x="16607" y="21600"/>
                      <a:pt x="16916" y="21600"/>
                    </a:cubicBezTo>
                    <a:cubicBezTo>
                      <a:pt x="19959" y="21600"/>
                      <a:pt x="20978" y="16406"/>
                      <a:pt x="17563" y="15272"/>
                    </a:cubicBezTo>
                    <a:cubicBezTo>
                      <a:pt x="14916" y="14388"/>
                      <a:pt x="12129" y="13796"/>
                      <a:pt x="9453" y="12933"/>
                    </a:cubicBezTo>
                    <a:cubicBezTo>
                      <a:pt x="12352" y="10780"/>
                      <a:pt x="15114" y="8441"/>
                      <a:pt x="17399" y="5601"/>
                    </a:cubicBezTo>
                    <a:cubicBezTo>
                      <a:pt x="19321" y="3207"/>
                      <a:pt x="17269" y="0"/>
                      <a:pt x="1506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4" name="Google Shape;2192;p45"/>
              <p:cNvSpPr/>
              <p:nvPr/>
            </p:nvSpPr>
            <p:spPr>
              <a:xfrm>
                <a:off x="2597379" y="734714"/>
                <a:ext cx="861882" cy="403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8" h="21600" fill="norm" stroke="1" extrusionOk="0">
                    <a:moveTo>
                      <a:pt x="21224" y="0"/>
                    </a:moveTo>
                    <a:cubicBezTo>
                      <a:pt x="21119" y="0"/>
                      <a:pt x="21014" y="120"/>
                      <a:pt x="20975" y="398"/>
                    </a:cubicBezTo>
                    <a:cubicBezTo>
                      <a:pt x="19518" y="10601"/>
                      <a:pt x="17233" y="18921"/>
                      <a:pt x="11821" y="20275"/>
                    </a:cubicBezTo>
                    <a:cubicBezTo>
                      <a:pt x="11374" y="20386"/>
                      <a:pt x="10924" y="20444"/>
                      <a:pt x="10475" y="20444"/>
                    </a:cubicBezTo>
                    <a:cubicBezTo>
                      <a:pt x="8138" y="20444"/>
                      <a:pt x="5834" y="18886"/>
                      <a:pt x="4108" y="15322"/>
                    </a:cubicBezTo>
                    <a:cubicBezTo>
                      <a:pt x="2246" y="11479"/>
                      <a:pt x="1403" y="6173"/>
                      <a:pt x="529" y="1100"/>
                    </a:cubicBezTo>
                    <a:cubicBezTo>
                      <a:pt x="482" y="831"/>
                      <a:pt x="374" y="714"/>
                      <a:pt x="267" y="714"/>
                    </a:cubicBezTo>
                    <a:cubicBezTo>
                      <a:pt x="104" y="714"/>
                      <a:pt x="-54" y="986"/>
                      <a:pt x="18" y="1403"/>
                    </a:cubicBezTo>
                    <a:cubicBezTo>
                      <a:pt x="961" y="6872"/>
                      <a:pt x="1888" y="12593"/>
                      <a:pt x="3964" y="16610"/>
                    </a:cubicBezTo>
                    <a:cubicBezTo>
                      <a:pt x="5746" y="20058"/>
                      <a:pt x="8122" y="21600"/>
                      <a:pt x="10489" y="21600"/>
                    </a:cubicBezTo>
                    <a:cubicBezTo>
                      <a:pt x="10842" y="21600"/>
                      <a:pt x="11194" y="21566"/>
                      <a:pt x="11544" y="21499"/>
                    </a:cubicBezTo>
                    <a:cubicBezTo>
                      <a:pt x="17360" y="20386"/>
                      <a:pt x="19919" y="11678"/>
                      <a:pt x="21485" y="700"/>
                    </a:cubicBezTo>
                    <a:cubicBezTo>
                      <a:pt x="21546" y="278"/>
                      <a:pt x="21384" y="0"/>
                      <a:pt x="2122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5" name="Google Shape;2193;p45"/>
              <p:cNvSpPr/>
              <p:nvPr/>
            </p:nvSpPr>
            <p:spPr>
              <a:xfrm>
                <a:off x="2895938" y="1107373"/>
                <a:ext cx="330637" cy="356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0" h="21600" fill="norm" stroke="1" extrusionOk="0">
                    <a:moveTo>
                      <a:pt x="15871" y="0"/>
                    </a:moveTo>
                    <a:cubicBezTo>
                      <a:pt x="15474" y="0"/>
                      <a:pt x="15053" y="316"/>
                      <a:pt x="15172" y="801"/>
                    </a:cubicBezTo>
                    <a:cubicBezTo>
                      <a:pt x="16233" y="5106"/>
                      <a:pt x="16627" y="9316"/>
                      <a:pt x="18132" y="13528"/>
                    </a:cubicBezTo>
                    <a:cubicBezTo>
                      <a:pt x="19021" y="16019"/>
                      <a:pt x="20326" y="18276"/>
                      <a:pt x="16918" y="19367"/>
                    </a:cubicBezTo>
                    <a:cubicBezTo>
                      <a:pt x="15027" y="19972"/>
                      <a:pt x="13017" y="20166"/>
                      <a:pt x="11023" y="20166"/>
                    </a:cubicBezTo>
                    <a:cubicBezTo>
                      <a:pt x="10481" y="20166"/>
                      <a:pt x="9941" y="20151"/>
                      <a:pt x="9405" y="20127"/>
                    </a:cubicBezTo>
                    <a:cubicBezTo>
                      <a:pt x="9142" y="20115"/>
                      <a:pt x="8846" y="20112"/>
                      <a:pt x="8529" y="20112"/>
                    </a:cubicBezTo>
                    <a:cubicBezTo>
                      <a:pt x="8208" y="20112"/>
                      <a:pt x="7865" y="20115"/>
                      <a:pt x="7507" y="20115"/>
                    </a:cubicBezTo>
                    <a:cubicBezTo>
                      <a:pt x="5091" y="20115"/>
                      <a:pt x="2068" y="19977"/>
                      <a:pt x="1564" y="17831"/>
                    </a:cubicBezTo>
                    <a:cubicBezTo>
                      <a:pt x="1230" y="16407"/>
                      <a:pt x="2293" y="14031"/>
                      <a:pt x="2561" y="12583"/>
                    </a:cubicBezTo>
                    <a:cubicBezTo>
                      <a:pt x="3284" y="8695"/>
                      <a:pt x="3771" y="4858"/>
                      <a:pt x="3042" y="936"/>
                    </a:cubicBezTo>
                    <a:cubicBezTo>
                      <a:pt x="2982" y="612"/>
                      <a:pt x="2740" y="472"/>
                      <a:pt x="2480" y="472"/>
                    </a:cubicBezTo>
                    <a:cubicBezTo>
                      <a:pt x="2089" y="472"/>
                      <a:pt x="1657" y="791"/>
                      <a:pt x="1748" y="1280"/>
                    </a:cubicBezTo>
                    <a:cubicBezTo>
                      <a:pt x="2561" y="5646"/>
                      <a:pt x="1706" y="9901"/>
                      <a:pt x="889" y="14205"/>
                    </a:cubicBezTo>
                    <a:cubicBezTo>
                      <a:pt x="652" y="15451"/>
                      <a:pt x="-453" y="18121"/>
                      <a:pt x="209" y="19437"/>
                    </a:cubicBezTo>
                    <a:cubicBezTo>
                      <a:pt x="1115" y="21235"/>
                      <a:pt x="4579" y="21600"/>
                      <a:pt x="7634" y="21600"/>
                    </a:cubicBezTo>
                    <a:cubicBezTo>
                      <a:pt x="9399" y="21600"/>
                      <a:pt x="11028" y="21478"/>
                      <a:pt x="11948" y="21441"/>
                    </a:cubicBezTo>
                    <a:cubicBezTo>
                      <a:pt x="14530" y="21338"/>
                      <a:pt x="20395" y="21049"/>
                      <a:pt x="20841" y="17773"/>
                    </a:cubicBezTo>
                    <a:cubicBezTo>
                      <a:pt x="21147" y="15516"/>
                      <a:pt x="19002" y="12405"/>
                      <a:pt x="18385" y="10322"/>
                    </a:cubicBezTo>
                    <a:cubicBezTo>
                      <a:pt x="17427" y="7102"/>
                      <a:pt x="17270" y="3720"/>
                      <a:pt x="16465" y="460"/>
                    </a:cubicBezTo>
                    <a:cubicBezTo>
                      <a:pt x="16386" y="138"/>
                      <a:pt x="16134" y="0"/>
                      <a:pt x="1587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6" name="Google Shape;2194;p45"/>
              <p:cNvSpPr/>
              <p:nvPr/>
            </p:nvSpPr>
            <p:spPr>
              <a:xfrm>
                <a:off x="2595197" y="403901"/>
                <a:ext cx="866496" cy="267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6542" y="0"/>
                    </a:moveTo>
                    <a:cubicBezTo>
                      <a:pt x="6438" y="0"/>
                      <a:pt x="6330" y="198"/>
                      <a:pt x="6277" y="599"/>
                    </a:cubicBezTo>
                    <a:cubicBezTo>
                      <a:pt x="5867" y="3765"/>
                      <a:pt x="5868" y="6590"/>
                      <a:pt x="4749" y="7543"/>
                    </a:cubicBezTo>
                    <a:cubicBezTo>
                      <a:pt x="4244" y="7972"/>
                      <a:pt x="3627" y="8135"/>
                      <a:pt x="3004" y="8135"/>
                    </a:cubicBezTo>
                    <a:cubicBezTo>
                      <a:pt x="2284" y="8135"/>
                      <a:pt x="1556" y="7917"/>
                      <a:pt x="984" y="7637"/>
                    </a:cubicBezTo>
                    <a:cubicBezTo>
                      <a:pt x="965" y="7627"/>
                      <a:pt x="946" y="7623"/>
                      <a:pt x="928" y="7623"/>
                    </a:cubicBezTo>
                    <a:cubicBezTo>
                      <a:pt x="808" y="7623"/>
                      <a:pt x="688" y="7809"/>
                      <a:pt x="658" y="8236"/>
                    </a:cubicBezTo>
                    <a:cubicBezTo>
                      <a:pt x="380" y="12236"/>
                      <a:pt x="234" y="16299"/>
                      <a:pt x="5" y="20330"/>
                    </a:cubicBezTo>
                    <a:cubicBezTo>
                      <a:pt x="-32" y="20979"/>
                      <a:pt x="138" y="21406"/>
                      <a:pt x="293" y="21406"/>
                    </a:cubicBezTo>
                    <a:cubicBezTo>
                      <a:pt x="395" y="21406"/>
                      <a:pt x="491" y="21219"/>
                      <a:pt x="515" y="20785"/>
                    </a:cubicBezTo>
                    <a:lnTo>
                      <a:pt x="516" y="20785"/>
                    </a:lnTo>
                    <a:cubicBezTo>
                      <a:pt x="709" y="17383"/>
                      <a:pt x="570" y="11302"/>
                      <a:pt x="1573" y="9647"/>
                    </a:cubicBezTo>
                    <a:cubicBezTo>
                      <a:pt x="1718" y="9407"/>
                      <a:pt x="1963" y="9332"/>
                      <a:pt x="2240" y="9332"/>
                    </a:cubicBezTo>
                    <a:cubicBezTo>
                      <a:pt x="2699" y="9332"/>
                      <a:pt x="3245" y="9538"/>
                      <a:pt x="3570" y="9538"/>
                    </a:cubicBezTo>
                    <a:cubicBezTo>
                      <a:pt x="3608" y="9538"/>
                      <a:pt x="3642" y="9535"/>
                      <a:pt x="3674" y="9528"/>
                    </a:cubicBezTo>
                    <a:cubicBezTo>
                      <a:pt x="4389" y="9387"/>
                      <a:pt x="5098" y="9179"/>
                      <a:pt x="5815" y="9111"/>
                    </a:cubicBezTo>
                    <a:cubicBezTo>
                      <a:pt x="5925" y="9101"/>
                      <a:pt x="6046" y="8853"/>
                      <a:pt x="6069" y="8480"/>
                    </a:cubicBezTo>
                    <a:cubicBezTo>
                      <a:pt x="6158" y="7094"/>
                      <a:pt x="6267" y="5767"/>
                      <a:pt x="6397" y="4458"/>
                    </a:cubicBezTo>
                    <a:cubicBezTo>
                      <a:pt x="6507" y="6328"/>
                      <a:pt x="6716" y="8187"/>
                      <a:pt x="7143" y="8945"/>
                    </a:cubicBezTo>
                    <a:cubicBezTo>
                      <a:pt x="7262" y="9158"/>
                      <a:pt x="7396" y="9218"/>
                      <a:pt x="7533" y="9218"/>
                    </a:cubicBezTo>
                    <a:cubicBezTo>
                      <a:pt x="7716" y="9218"/>
                      <a:pt x="7906" y="9111"/>
                      <a:pt x="8078" y="9111"/>
                    </a:cubicBezTo>
                    <a:cubicBezTo>
                      <a:pt x="8086" y="9111"/>
                      <a:pt x="8094" y="9111"/>
                      <a:pt x="8101" y="9111"/>
                    </a:cubicBezTo>
                    <a:cubicBezTo>
                      <a:pt x="9439" y="9196"/>
                      <a:pt x="10758" y="9402"/>
                      <a:pt x="12087" y="9959"/>
                    </a:cubicBezTo>
                    <a:cubicBezTo>
                      <a:pt x="12093" y="9962"/>
                      <a:pt x="12099" y="9963"/>
                      <a:pt x="12106" y="9963"/>
                    </a:cubicBezTo>
                    <a:cubicBezTo>
                      <a:pt x="12206" y="9963"/>
                      <a:pt x="12326" y="9643"/>
                      <a:pt x="12341" y="9328"/>
                    </a:cubicBezTo>
                    <a:cubicBezTo>
                      <a:pt x="12398" y="8220"/>
                      <a:pt x="12466" y="7129"/>
                      <a:pt x="12539" y="6042"/>
                    </a:cubicBezTo>
                    <a:cubicBezTo>
                      <a:pt x="12672" y="7316"/>
                      <a:pt x="12869" y="8482"/>
                      <a:pt x="13177" y="9089"/>
                    </a:cubicBezTo>
                    <a:cubicBezTo>
                      <a:pt x="13549" y="9822"/>
                      <a:pt x="14128" y="10056"/>
                      <a:pt x="14763" y="10056"/>
                    </a:cubicBezTo>
                    <a:cubicBezTo>
                      <a:pt x="15796" y="10056"/>
                      <a:pt x="16975" y="9434"/>
                      <a:pt x="17641" y="9324"/>
                    </a:cubicBezTo>
                    <a:cubicBezTo>
                      <a:pt x="17794" y="9298"/>
                      <a:pt x="17891" y="8948"/>
                      <a:pt x="17905" y="8464"/>
                    </a:cubicBezTo>
                    <a:cubicBezTo>
                      <a:pt x="17927" y="7551"/>
                      <a:pt x="17967" y="6644"/>
                      <a:pt x="18025" y="5751"/>
                    </a:cubicBezTo>
                    <a:cubicBezTo>
                      <a:pt x="18180" y="7765"/>
                      <a:pt x="18387" y="9594"/>
                      <a:pt x="19081" y="10122"/>
                    </a:cubicBezTo>
                    <a:cubicBezTo>
                      <a:pt x="19140" y="10165"/>
                      <a:pt x="19200" y="10186"/>
                      <a:pt x="19261" y="10186"/>
                    </a:cubicBezTo>
                    <a:cubicBezTo>
                      <a:pt x="19637" y="10186"/>
                      <a:pt x="20056" y="9474"/>
                      <a:pt x="20391" y="9474"/>
                    </a:cubicBezTo>
                    <a:cubicBezTo>
                      <a:pt x="20496" y="9474"/>
                      <a:pt x="20593" y="9544"/>
                      <a:pt x="20676" y="9728"/>
                    </a:cubicBezTo>
                    <a:cubicBezTo>
                      <a:pt x="21051" y="10540"/>
                      <a:pt x="21023" y="19104"/>
                      <a:pt x="21035" y="20772"/>
                    </a:cubicBezTo>
                    <a:cubicBezTo>
                      <a:pt x="21039" y="21324"/>
                      <a:pt x="21174" y="21600"/>
                      <a:pt x="21306" y="21600"/>
                    </a:cubicBezTo>
                    <a:cubicBezTo>
                      <a:pt x="21438" y="21600"/>
                      <a:pt x="21568" y="21324"/>
                      <a:pt x="21564" y="20772"/>
                    </a:cubicBezTo>
                    <a:cubicBezTo>
                      <a:pt x="21531" y="16493"/>
                      <a:pt x="21374" y="12245"/>
                      <a:pt x="21163" y="8024"/>
                    </a:cubicBezTo>
                    <a:cubicBezTo>
                      <a:pt x="21142" y="7614"/>
                      <a:pt x="21012" y="7408"/>
                      <a:pt x="20895" y="7408"/>
                    </a:cubicBezTo>
                    <a:cubicBezTo>
                      <a:pt x="20876" y="7408"/>
                      <a:pt x="20856" y="7415"/>
                      <a:pt x="20837" y="7427"/>
                    </a:cubicBezTo>
                    <a:cubicBezTo>
                      <a:pt x="20474" y="7657"/>
                      <a:pt x="20050" y="8079"/>
                      <a:pt x="19644" y="8079"/>
                    </a:cubicBezTo>
                    <a:cubicBezTo>
                      <a:pt x="19288" y="8079"/>
                      <a:pt x="18946" y="7753"/>
                      <a:pt x="18674" y="6682"/>
                    </a:cubicBezTo>
                    <a:cubicBezTo>
                      <a:pt x="18440" y="5760"/>
                      <a:pt x="18411" y="3422"/>
                      <a:pt x="18288" y="2298"/>
                    </a:cubicBezTo>
                    <a:cubicBezTo>
                      <a:pt x="18244" y="1897"/>
                      <a:pt x="18134" y="1687"/>
                      <a:pt x="18026" y="1687"/>
                    </a:cubicBezTo>
                    <a:cubicBezTo>
                      <a:pt x="17921" y="1687"/>
                      <a:pt x="17818" y="1883"/>
                      <a:pt x="17778" y="2298"/>
                    </a:cubicBezTo>
                    <a:cubicBezTo>
                      <a:pt x="17353" y="6715"/>
                      <a:pt x="17403" y="7793"/>
                      <a:pt x="15778" y="7835"/>
                    </a:cubicBezTo>
                    <a:cubicBezTo>
                      <a:pt x="15650" y="7839"/>
                      <a:pt x="15524" y="7842"/>
                      <a:pt x="15403" y="7842"/>
                    </a:cubicBezTo>
                    <a:cubicBezTo>
                      <a:pt x="14001" y="7842"/>
                      <a:pt x="13061" y="7403"/>
                      <a:pt x="12799" y="1873"/>
                    </a:cubicBezTo>
                    <a:cubicBezTo>
                      <a:pt x="12779" y="1456"/>
                      <a:pt x="12670" y="1260"/>
                      <a:pt x="12556" y="1260"/>
                    </a:cubicBezTo>
                    <a:cubicBezTo>
                      <a:pt x="12438" y="1260"/>
                      <a:pt x="12317" y="1472"/>
                      <a:pt x="12289" y="1873"/>
                    </a:cubicBezTo>
                    <a:cubicBezTo>
                      <a:pt x="11950" y="6752"/>
                      <a:pt x="11626" y="7611"/>
                      <a:pt x="10571" y="7611"/>
                    </a:cubicBezTo>
                    <a:cubicBezTo>
                      <a:pt x="10322" y="7611"/>
                      <a:pt x="10032" y="7563"/>
                      <a:pt x="9692" y="7509"/>
                    </a:cubicBezTo>
                    <a:cubicBezTo>
                      <a:pt x="9645" y="7502"/>
                      <a:pt x="9596" y="7498"/>
                      <a:pt x="9546" y="7498"/>
                    </a:cubicBezTo>
                    <a:cubicBezTo>
                      <a:pt x="9275" y="7498"/>
                      <a:pt x="8964" y="7590"/>
                      <a:pt x="8670" y="7590"/>
                    </a:cubicBezTo>
                    <a:cubicBezTo>
                      <a:pt x="8466" y="7590"/>
                      <a:pt x="8270" y="7545"/>
                      <a:pt x="8101" y="7396"/>
                    </a:cubicBezTo>
                    <a:cubicBezTo>
                      <a:pt x="7109" y="6512"/>
                      <a:pt x="6882" y="4528"/>
                      <a:pt x="6797" y="828"/>
                    </a:cubicBezTo>
                    <a:cubicBezTo>
                      <a:pt x="6785" y="279"/>
                      <a:pt x="6666" y="0"/>
                      <a:pt x="654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7" name="Google Shape;2195;p45"/>
              <p:cNvSpPr/>
              <p:nvPr/>
            </p:nvSpPr>
            <p:spPr>
              <a:xfrm>
                <a:off x="2796065" y="1364398"/>
                <a:ext cx="496825" cy="235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9" h="21600" fill="norm" stroke="1" extrusionOk="0">
                    <a:moveTo>
                      <a:pt x="4452" y="0"/>
                    </a:moveTo>
                    <a:cubicBezTo>
                      <a:pt x="4415" y="0"/>
                      <a:pt x="4374" y="12"/>
                      <a:pt x="4332" y="40"/>
                    </a:cubicBezTo>
                    <a:cubicBezTo>
                      <a:pt x="1312" y="2026"/>
                      <a:pt x="-1092" y="10246"/>
                      <a:pt x="513" y="17645"/>
                    </a:cubicBezTo>
                    <a:cubicBezTo>
                      <a:pt x="1122" y="20454"/>
                      <a:pt x="2126" y="21428"/>
                      <a:pt x="3239" y="21428"/>
                    </a:cubicBezTo>
                    <a:cubicBezTo>
                      <a:pt x="4700" y="21428"/>
                      <a:pt x="6348" y="19749"/>
                      <a:pt x="7536" y="18326"/>
                    </a:cubicBezTo>
                    <a:cubicBezTo>
                      <a:pt x="8189" y="17544"/>
                      <a:pt x="8926" y="16009"/>
                      <a:pt x="9610" y="16009"/>
                    </a:cubicBezTo>
                    <a:cubicBezTo>
                      <a:pt x="9662" y="16009"/>
                      <a:pt x="9714" y="16017"/>
                      <a:pt x="9765" y="16036"/>
                    </a:cubicBezTo>
                    <a:cubicBezTo>
                      <a:pt x="10696" y="16380"/>
                      <a:pt x="11666" y="19222"/>
                      <a:pt x="12540" y="20198"/>
                    </a:cubicBezTo>
                    <a:cubicBezTo>
                      <a:pt x="13333" y="21082"/>
                      <a:pt x="14132" y="21600"/>
                      <a:pt x="14921" y="21600"/>
                    </a:cubicBezTo>
                    <a:cubicBezTo>
                      <a:pt x="15693" y="21600"/>
                      <a:pt x="16455" y="21105"/>
                      <a:pt x="17197" y="19973"/>
                    </a:cubicBezTo>
                    <a:cubicBezTo>
                      <a:pt x="20508" y="14904"/>
                      <a:pt x="19665" y="6831"/>
                      <a:pt x="16705" y="2553"/>
                    </a:cubicBezTo>
                    <a:cubicBezTo>
                      <a:pt x="16633" y="2449"/>
                      <a:pt x="16561" y="2403"/>
                      <a:pt x="16494" y="2403"/>
                    </a:cubicBezTo>
                    <a:cubicBezTo>
                      <a:pt x="16140" y="2403"/>
                      <a:pt x="15905" y="3688"/>
                      <a:pt x="16287" y="4240"/>
                    </a:cubicBezTo>
                    <a:cubicBezTo>
                      <a:pt x="18763" y="7817"/>
                      <a:pt x="18491" y="19544"/>
                      <a:pt x="14807" y="19544"/>
                    </a:cubicBezTo>
                    <a:cubicBezTo>
                      <a:pt x="14466" y="19544"/>
                      <a:pt x="14095" y="19443"/>
                      <a:pt x="13695" y="19225"/>
                    </a:cubicBezTo>
                    <a:cubicBezTo>
                      <a:pt x="12361" y="18502"/>
                      <a:pt x="10940" y="15474"/>
                      <a:pt x="9943" y="13563"/>
                    </a:cubicBezTo>
                    <a:cubicBezTo>
                      <a:pt x="9857" y="13396"/>
                      <a:pt x="9745" y="13278"/>
                      <a:pt x="9633" y="13278"/>
                    </a:cubicBezTo>
                    <a:cubicBezTo>
                      <a:pt x="9569" y="13278"/>
                      <a:pt x="9503" y="13318"/>
                      <a:pt x="9443" y="13410"/>
                    </a:cubicBezTo>
                    <a:cubicBezTo>
                      <a:pt x="8063" y="15535"/>
                      <a:pt x="6551" y="17734"/>
                      <a:pt x="4954" y="18790"/>
                    </a:cubicBezTo>
                    <a:cubicBezTo>
                      <a:pt x="4499" y="19090"/>
                      <a:pt x="4086" y="19228"/>
                      <a:pt x="3715" y="19228"/>
                    </a:cubicBezTo>
                    <a:cubicBezTo>
                      <a:pt x="-108" y="19228"/>
                      <a:pt x="419" y="4643"/>
                      <a:pt x="4552" y="1924"/>
                    </a:cubicBezTo>
                    <a:cubicBezTo>
                      <a:pt x="5022" y="1615"/>
                      <a:pt x="4877" y="0"/>
                      <a:pt x="44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8" name="Google Shape;2196;p45"/>
              <p:cNvSpPr/>
              <p:nvPr/>
            </p:nvSpPr>
            <p:spPr>
              <a:xfrm>
                <a:off x="2288524" y="1364598"/>
                <a:ext cx="624327" cy="357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0" h="21600" fill="norm" stroke="1" extrusionOk="0">
                    <a:moveTo>
                      <a:pt x="20916" y="0"/>
                    </a:moveTo>
                    <a:cubicBezTo>
                      <a:pt x="20890" y="0"/>
                      <a:pt x="20864" y="5"/>
                      <a:pt x="20836" y="14"/>
                    </a:cubicBezTo>
                    <a:cubicBezTo>
                      <a:pt x="16851" y="1396"/>
                      <a:pt x="13369" y="4739"/>
                      <a:pt x="10021" y="8708"/>
                    </a:cubicBezTo>
                    <a:cubicBezTo>
                      <a:pt x="6913" y="12388"/>
                      <a:pt x="3753" y="17928"/>
                      <a:pt x="244" y="20316"/>
                    </a:cubicBezTo>
                    <a:cubicBezTo>
                      <a:pt x="-141" y="20579"/>
                      <a:pt x="-32" y="21600"/>
                      <a:pt x="308" y="21600"/>
                    </a:cubicBezTo>
                    <a:cubicBezTo>
                      <a:pt x="348" y="21600"/>
                      <a:pt x="391" y="21586"/>
                      <a:pt x="437" y="21554"/>
                    </a:cubicBezTo>
                    <a:cubicBezTo>
                      <a:pt x="3470" y="19490"/>
                      <a:pt x="6197" y="14959"/>
                      <a:pt x="8842" y="11694"/>
                    </a:cubicBezTo>
                    <a:cubicBezTo>
                      <a:pt x="12600" y="7056"/>
                      <a:pt x="16470" y="2833"/>
                      <a:pt x="21029" y="1253"/>
                    </a:cubicBezTo>
                    <a:cubicBezTo>
                      <a:pt x="21459" y="1103"/>
                      <a:pt x="21314" y="0"/>
                      <a:pt x="20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9" name="Google Shape;2197;p45"/>
              <p:cNvSpPr/>
              <p:nvPr/>
            </p:nvSpPr>
            <p:spPr>
              <a:xfrm>
                <a:off x="3030896" y="1519743"/>
                <a:ext cx="23891" cy="938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02" y="0"/>
                    </a:moveTo>
                    <a:cubicBezTo>
                      <a:pt x="4793" y="0"/>
                      <a:pt x="0" y="79"/>
                      <a:pt x="0" y="236"/>
                    </a:cubicBezTo>
                    <a:cubicBezTo>
                      <a:pt x="75" y="7279"/>
                      <a:pt x="2306" y="14322"/>
                      <a:pt x="2382" y="21364"/>
                    </a:cubicBezTo>
                    <a:cubicBezTo>
                      <a:pt x="2382" y="21521"/>
                      <a:pt x="7190" y="21600"/>
                      <a:pt x="11983" y="21600"/>
                    </a:cubicBezTo>
                    <a:cubicBezTo>
                      <a:pt x="16792" y="21600"/>
                      <a:pt x="21600" y="21521"/>
                      <a:pt x="21600" y="21364"/>
                    </a:cubicBezTo>
                    <a:cubicBezTo>
                      <a:pt x="21510" y="14322"/>
                      <a:pt x="19294" y="7279"/>
                      <a:pt x="19218" y="236"/>
                    </a:cubicBezTo>
                    <a:cubicBezTo>
                      <a:pt x="19218" y="79"/>
                      <a:pt x="14410" y="0"/>
                      <a:pt x="96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0" name="Google Shape;2198;p45"/>
              <p:cNvSpPr/>
              <p:nvPr/>
            </p:nvSpPr>
            <p:spPr>
              <a:xfrm>
                <a:off x="3083189" y="2149911"/>
                <a:ext cx="63525" cy="12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2"/>
                    </a:moveTo>
                    <a:cubicBezTo>
                      <a:pt x="11620" y="3892"/>
                      <a:pt x="12272" y="8070"/>
                      <a:pt x="12427" y="9537"/>
                    </a:cubicBezTo>
                    <a:cubicBezTo>
                      <a:pt x="12610" y="11242"/>
                      <a:pt x="12967" y="17631"/>
                      <a:pt x="8346" y="17962"/>
                    </a:cubicBezTo>
                    <a:cubicBezTo>
                      <a:pt x="8317" y="17965"/>
                      <a:pt x="8288" y="17965"/>
                      <a:pt x="8264" y="17965"/>
                    </a:cubicBezTo>
                    <a:cubicBezTo>
                      <a:pt x="5589" y="17965"/>
                      <a:pt x="6337" y="8076"/>
                      <a:pt x="6806" y="4287"/>
                    </a:cubicBezTo>
                    <a:cubicBezTo>
                      <a:pt x="6859" y="4267"/>
                      <a:pt x="6917" y="4247"/>
                      <a:pt x="6970" y="4227"/>
                    </a:cubicBezTo>
                    <a:cubicBezTo>
                      <a:pt x="7569" y="3995"/>
                      <a:pt x="8105" y="3892"/>
                      <a:pt x="8578" y="3892"/>
                    </a:cubicBezTo>
                    <a:close/>
                    <a:moveTo>
                      <a:pt x="9080" y="0"/>
                    </a:moveTo>
                    <a:cubicBezTo>
                      <a:pt x="7540" y="0"/>
                      <a:pt x="5801" y="332"/>
                      <a:pt x="3865" y="1075"/>
                    </a:cubicBezTo>
                    <a:cubicBezTo>
                      <a:pt x="3565" y="1193"/>
                      <a:pt x="3314" y="1324"/>
                      <a:pt x="3116" y="1464"/>
                    </a:cubicBezTo>
                    <a:cubicBezTo>
                      <a:pt x="1972" y="1676"/>
                      <a:pt x="982" y="2225"/>
                      <a:pt x="823" y="3103"/>
                    </a:cubicBezTo>
                    <a:cubicBezTo>
                      <a:pt x="11" y="7587"/>
                      <a:pt x="-573" y="12394"/>
                      <a:pt x="934" y="16850"/>
                    </a:cubicBezTo>
                    <a:cubicBezTo>
                      <a:pt x="1880" y="19652"/>
                      <a:pt x="4710" y="21600"/>
                      <a:pt x="8235" y="21600"/>
                    </a:cubicBezTo>
                    <a:cubicBezTo>
                      <a:pt x="10051" y="21600"/>
                      <a:pt x="12055" y="21085"/>
                      <a:pt x="14078" y="19907"/>
                    </a:cubicBezTo>
                    <a:cubicBezTo>
                      <a:pt x="21027" y="15866"/>
                      <a:pt x="19762" y="0"/>
                      <a:pt x="90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1" name="Google Shape;2199;p45"/>
              <p:cNvSpPr/>
              <p:nvPr/>
            </p:nvSpPr>
            <p:spPr>
              <a:xfrm>
                <a:off x="3083189" y="1910991"/>
                <a:ext cx="63526" cy="125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6"/>
                    </a:moveTo>
                    <a:cubicBezTo>
                      <a:pt x="11620" y="3896"/>
                      <a:pt x="12272" y="8071"/>
                      <a:pt x="12427" y="9533"/>
                    </a:cubicBezTo>
                    <a:cubicBezTo>
                      <a:pt x="12610" y="11243"/>
                      <a:pt x="12967" y="17630"/>
                      <a:pt x="8346" y="17965"/>
                    </a:cubicBezTo>
                    <a:cubicBezTo>
                      <a:pt x="8317" y="17968"/>
                      <a:pt x="8288" y="17968"/>
                      <a:pt x="8264" y="17968"/>
                    </a:cubicBezTo>
                    <a:cubicBezTo>
                      <a:pt x="5589" y="17968"/>
                      <a:pt x="6332" y="8080"/>
                      <a:pt x="6801" y="4290"/>
                    </a:cubicBezTo>
                    <a:cubicBezTo>
                      <a:pt x="6859" y="4270"/>
                      <a:pt x="6917" y="4250"/>
                      <a:pt x="6970" y="4227"/>
                    </a:cubicBezTo>
                    <a:cubicBezTo>
                      <a:pt x="7569" y="3996"/>
                      <a:pt x="8105" y="3896"/>
                      <a:pt x="8578" y="3896"/>
                    </a:cubicBezTo>
                    <a:close/>
                    <a:moveTo>
                      <a:pt x="9085" y="0"/>
                    </a:moveTo>
                    <a:cubicBezTo>
                      <a:pt x="7545" y="0"/>
                      <a:pt x="5801" y="332"/>
                      <a:pt x="3865" y="1078"/>
                    </a:cubicBezTo>
                    <a:cubicBezTo>
                      <a:pt x="3565" y="1193"/>
                      <a:pt x="3319" y="1321"/>
                      <a:pt x="3121" y="1464"/>
                    </a:cubicBezTo>
                    <a:cubicBezTo>
                      <a:pt x="1977" y="1676"/>
                      <a:pt x="982" y="2222"/>
                      <a:pt x="823" y="3103"/>
                    </a:cubicBezTo>
                    <a:cubicBezTo>
                      <a:pt x="11" y="7594"/>
                      <a:pt x="-573" y="12399"/>
                      <a:pt x="934" y="16852"/>
                    </a:cubicBezTo>
                    <a:cubicBezTo>
                      <a:pt x="1880" y="19655"/>
                      <a:pt x="4710" y="21600"/>
                      <a:pt x="8235" y="21600"/>
                    </a:cubicBezTo>
                    <a:cubicBezTo>
                      <a:pt x="10051" y="21600"/>
                      <a:pt x="12055" y="21085"/>
                      <a:pt x="14078" y="19907"/>
                    </a:cubicBezTo>
                    <a:cubicBezTo>
                      <a:pt x="21027" y="15871"/>
                      <a:pt x="19762" y="0"/>
                      <a:pt x="908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2" name="Google Shape;2200;p45"/>
              <p:cNvSpPr/>
              <p:nvPr/>
            </p:nvSpPr>
            <p:spPr>
              <a:xfrm>
                <a:off x="3083189" y="1693078"/>
                <a:ext cx="63526" cy="125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3"/>
                    </a:moveTo>
                    <a:cubicBezTo>
                      <a:pt x="11620" y="3893"/>
                      <a:pt x="12272" y="8071"/>
                      <a:pt x="12427" y="9533"/>
                    </a:cubicBezTo>
                    <a:cubicBezTo>
                      <a:pt x="12610" y="11243"/>
                      <a:pt x="12967" y="17633"/>
                      <a:pt x="8346" y="17965"/>
                    </a:cubicBezTo>
                    <a:cubicBezTo>
                      <a:pt x="8317" y="17965"/>
                      <a:pt x="8288" y="17968"/>
                      <a:pt x="8264" y="17968"/>
                    </a:cubicBezTo>
                    <a:cubicBezTo>
                      <a:pt x="5589" y="17968"/>
                      <a:pt x="6337" y="8074"/>
                      <a:pt x="6806" y="4287"/>
                    </a:cubicBezTo>
                    <a:cubicBezTo>
                      <a:pt x="6859" y="4267"/>
                      <a:pt x="6917" y="4247"/>
                      <a:pt x="6970" y="4227"/>
                    </a:cubicBezTo>
                    <a:cubicBezTo>
                      <a:pt x="7569" y="3996"/>
                      <a:pt x="8105" y="3893"/>
                      <a:pt x="8578" y="3893"/>
                    </a:cubicBezTo>
                    <a:close/>
                    <a:moveTo>
                      <a:pt x="9085" y="0"/>
                    </a:moveTo>
                    <a:cubicBezTo>
                      <a:pt x="7545" y="0"/>
                      <a:pt x="5801" y="332"/>
                      <a:pt x="3865" y="1075"/>
                    </a:cubicBezTo>
                    <a:cubicBezTo>
                      <a:pt x="3565" y="1190"/>
                      <a:pt x="3319" y="1321"/>
                      <a:pt x="3121" y="1462"/>
                    </a:cubicBezTo>
                    <a:cubicBezTo>
                      <a:pt x="1977" y="1673"/>
                      <a:pt x="982" y="2219"/>
                      <a:pt x="823" y="3103"/>
                    </a:cubicBezTo>
                    <a:cubicBezTo>
                      <a:pt x="11" y="7585"/>
                      <a:pt x="-573" y="12396"/>
                      <a:pt x="934" y="16846"/>
                    </a:cubicBezTo>
                    <a:cubicBezTo>
                      <a:pt x="1880" y="19652"/>
                      <a:pt x="4710" y="21600"/>
                      <a:pt x="8235" y="21600"/>
                    </a:cubicBezTo>
                    <a:cubicBezTo>
                      <a:pt x="10051" y="21600"/>
                      <a:pt x="12055" y="21082"/>
                      <a:pt x="14078" y="19904"/>
                    </a:cubicBezTo>
                    <a:cubicBezTo>
                      <a:pt x="21027" y="15868"/>
                      <a:pt x="19762" y="0"/>
                      <a:pt x="908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3" name="Google Shape;2201;p45"/>
              <p:cNvSpPr/>
              <p:nvPr/>
            </p:nvSpPr>
            <p:spPr>
              <a:xfrm>
                <a:off x="2491124" y="1430201"/>
                <a:ext cx="263918" cy="839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06" h="21600" fill="norm" stroke="1" extrusionOk="0">
                    <a:moveTo>
                      <a:pt x="19331" y="0"/>
                    </a:moveTo>
                    <a:cubicBezTo>
                      <a:pt x="16929" y="339"/>
                      <a:pt x="14130" y="541"/>
                      <a:pt x="12528" y="1352"/>
                    </a:cubicBezTo>
                    <a:cubicBezTo>
                      <a:pt x="10129" y="2635"/>
                      <a:pt x="11929" y="4391"/>
                      <a:pt x="12330" y="5742"/>
                    </a:cubicBezTo>
                    <a:cubicBezTo>
                      <a:pt x="13328" y="8849"/>
                      <a:pt x="13728" y="12496"/>
                      <a:pt x="9928" y="15467"/>
                    </a:cubicBezTo>
                    <a:cubicBezTo>
                      <a:pt x="7729" y="17156"/>
                      <a:pt x="4729" y="18102"/>
                      <a:pt x="1327" y="19520"/>
                    </a:cubicBezTo>
                    <a:cubicBezTo>
                      <a:pt x="328" y="19992"/>
                      <a:pt x="-871" y="20601"/>
                      <a:pt x="929" y="21276"/>
                    </a:cubicBezTo>
                    <a:cubicBezTo>
                      <a:pt x="1532" y="21505"/>
                      <a:pt x="2107" y="21600"/>
                      <a:pt x="2708" y="21600"/>
                    </a:cubicBezTo>
                    <a:cubicBezTo>
                      <a:pt x="3699" y="21600"/>
                      <a:pt x="4759" y="21342"/>
                      <a:pt x="6130" y="21006"/>
                    </a:cubicBezTo>
                    <a:cubicBezTo>
                      <a:pt x="14130" y="19047"/>
                      <a:pt x="16929" y="15873"/>
                      <a:pt x="18531" y="12699"/>
                    </a:cubicBezTo>
                    <a:cubicBezTo>
                      <a:pt x="19530" y="10605"/>
                      <a:pt x="20729" y="8308"/>
                      <a:pt x="19731" y="6214"/>
                    </a:cubicBezTo>
                    <a:cubicBezTo>
                      <a:pt x="18929" y="4188"/>
                      <a:pt x="18129" y="2094"/>
                      <a:pt x="19731" y="68"/>
                    </a:cubicBezTo>
                    <a:lnTo>
                      <a:pt x="19331" y="0"/>
                    </a:ln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4" name="Google Shape;2202;p45"/>
              <p:cNvSpPr/>
              <p:nvPr/>
            </p:nvSpPr>
            <p:spPr>
              <a:xfrm>
                <a:off x="3204575" y="810586"/>
                <a:ext cx="1391568" cy="974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8488" y="0"/>
                    </a:moveTo>
                    <a:cubicBezTo>
                      <a:pt x="18436" y="0"/>
                      <a:pt x="18386" y="35"/>
                      <a:pt x="18355" y="114"/>
                    </a:cubicBezTo>
                    <a:cubicBezTo>
                      <a:pt x="17430" y="2488"/>
                      <a:pt x="16094" y="4483"/>
                      <a:pt x="14811" y="6466"/>
                    </a:cubicBezTo>
                    <a:cubicBezTo>
                      <a:pt x="13655" y="8252"/>
                      <a:pt x="12409" y="9940"/>
                      <a:pt x="10929" y="11165"/>
                    </a:cubicBezTo>
                    <a:cubicBezTo>
                      <a:pt x="9148" y="12640"/>
                      <a:pt x="6659" y="13778"/>
                      <a:pt x="4303" y="13778"/>
                    </a:cubicBezTo>
                    <a:cubicBezTo>
                      <a:pt x="2829" y="13778"/>
                      <a:pt x="1407" y="13333"/>
                      <a:pt x="242" y="12246"/>
                    </a:cubicBezTo>
                    <a:cubicBezTo>
                      <a:pt x="212" y="12219"/>
                      <a:pt x="184" y="12207"/>
                      <a:pt x="157" y="12207"/>
                    </a:cubicBezTo>
                    <a:cubicBezTo>
                      <a:pt x="19" y="12207"/>
                      <a:pt x="-72" y="12515"/>
                      <a:pt x="76" y="12653"/>
                    </a:cubicBezTo>
                    <a:lnTo>
                      <a:pt x="75" y="12653"/>
                    </a:lnTo>
                    <a:cubicBezTo>
                      <a:pt x="1276" y="13773"/>
                      <a:pt x="2769" y="14225"/>
                      <a:pt x="4304" y="14225"/>
                    </a:cubicBezTo>
                    <a:cubicBezTo>
                      <a:pt x="6349" y="14225"/>
                      <a:pt x="8471" y="13423"/>
                      <a:pt x="10085" y="12330"/>
                    </a:cubicBezTo>
                    <a:cubicBezTo>
                      <a:pt x="11762" y="11196"/>
                      <a:pt x="13172" y="9556"/>
                      <a:pt x="14463" y="7668"/>
                    </a:cubicBezTo>
                    <a:cubicBezTo>
                      <a:pt x="15172" y="6631"/>
                      <a:pt x="15847" y="5543"/>
                      <a:pt x="16520" y="4458"/>
                    </a:cubicBezTo>
                    <a:cubicBezTo>
                      <a:pt x="17119" y="3491"/>
                      <a:pt x="17653" y="1984"/>
                      <a:pt x="18316" y="1147"/>
                    </a:cubicBezTo>
                    <a:cubicBezTo>
                      <a:pt x="18480" y="942"/>
                      <a:pt x="18541" y="833"/>
                      <a:pt x="18588" y="833"/>
                    </a:cubicBezTo>
                    <a:cubicBezTo>
                      <a:pt x="18652" y="833"/>
                      <a:pt x="18691" y="1025"/>
                      <a:pt x="18913" y="1438"/>
                    </a:cubicBezTo>
                    <a:cubicBezTo>
                      <a:pt x="19148" y="1876"/>
                      <a:pt x="19388" y="2310"/>
                      <a:pt x="19648" y="2719"/>
                    </a:cubicBezTo>
                    <a:cubicBezTo>
                      <a:pt x="19894" y="3105"/>
                      <a:pt x="20148" y="3488"/>
                      <a:pt x="20434" y="3811"/>
                    </a:cubicBezTo>
                    <a:cubicBezTo>
                      <a:pt x="20485" y="3868"/>
                      <a:pt x="21016" y="4310"/>
                      <a:pt x="21036" y="4378"/>
                    </a:cubicBezTo>
                    <a:cubicBezTo>
                      <a:pt x="21331" y="5373"/>
                      <a:pt x="19919" y="7950"/>
                      <a:pt x="19555" y="8731"/>
                    </a:cubicBezTo>
                    <a:cubicBezTo>
                      <a:pt x="18887" y="10162"/>
                      <a:pt x="18134" y="11507"/>
                      <a:pt x="17379" y="12844"/>
                    </a:cubicBezTo>
                    <a:cubicBezTo>
                      <a:pt x="16035" y="15222"/>
                      <a:pt x="14527" y="17375"/>
                      <a:pt x="12688" y="18968"/>
                    </a:cubicBezTo>
                    <a:cubicBezTo>
                      <a:pt x="11736" y="19792"/>
                      <a:pt x="10667" y="20577"/>
                      <a:pt x="9565" y="20879"/>
                    </a:cubicBezTo>
                    <a:cubicBezTo>
                      <a:pt x="9121" y="21000"/>
                      <a:pt x="8409" y="21106"/>
                      <a:pt x="7691" y="21106"/>
                    </a:cubicBezTo>
                    <a:cubicBezTo>
                      <a:pt x="6917" y="21106"/>
                      <a:pt x="6136" y="20983"/>
                      <a:pt x="5678" y="20624"/>
                    </a:cubicBezTo>
                    <a:cubicBezTo>
                      <a:pt x="5651" y="20603"/>
                      <a:pt x="5623" y="20593"/>
                      <a:pt x="5598" y="20593"/>
                    </a:cubicBezTo>
                    <a:cubicBezTo>
                      <a:pt x="5451" y="20593"/>
                      <a:pt x="5354" y="20907"/>
                      <a:pt x="5512" y="21030"/>
                    </a:cubicBezTo>
                    <a:cubicBezTo>
                      <a:pt x="6051" y="21453"/>
                      <a:pt x="6865" y="21600"/>
                      <a:pt x="7673" y="21600"/>
                    </a:cubicBezTo>
                    <a:cubicBezTo>
                      <a:pt x="8406" y="21600"/>
                      <a:pt x="9134" y="21479"/>
                      <a:pt x="9652" y="21333"/>
                    </a:cubicBezTo>
                    <a:cubicBezTo>
                      <a:pt x="11399" y="20840"/>
                      <a:pt x="13098" y="19315"/>
                      <a:pt x="14469" y="17757"/>
                    </a:cubicBezTo>
                    <a:cubicBezTo>
                      <a:pt x="16066" y="15943"/>
                      <a:pt x="17347" y="13715"/>
                      <a:pt x="18590" y="11418"/>
                    </a:cubicBezTo>
                    <a:cubicBezTo>
                      <a:pt x="19768" y="9243"/>
                      <a:pt x="20841" y="6973"/>
                      <a:pt x="21496" y="4368"/>
                    </a:cubicBezTo>
                    <a:cubicBezTo>
                      <a:pt x="21528" y="4237"/>
                      <a:pt x="21457" y="4124"/>
                      <a:pt x="21381" y="4078"/>
                    </a:cubicBezTo>
                    <a:cubicBezTo>
                      <a:pt x="20195" y="3367"/>
                      <a:pt x="19363" y="1558"/>
                      <a:pt x="18639" y="114"/>
                    </a:cubicBezTo>
                    <a:cubicBezTo>
                      <a:pt x="18603" y="42"/>
                      <a:pt x="18544" y="0"/>
                      <a:pt x="184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5" name="Google Shape;2203;p45"/>
              <p:cNvSpPr/>
              <p:nvPr/>
            </p:nvSpPr>
            <p:spPr>
              <a:xfrm>
                <a:off x="3560529" y="1745543"/>
                <a:ext cx="37492" cy="670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18" h="21600" fill="norm" stroke="1" extrusionOk="0">
                    <a:moveTo>
                      <a:pt x="6040" y="0"/>
                    </a:moveTo>
                    <a:cubicBezTo>
                      <a:pt x="3257" y="0"/>
                      <a:pt x="448" y="110"/>
                      <a:pt x="387" y="331"/>
                    </a:cubicBezTo>
                    <a:cubicBezTo>
                      <a:pt x="-765" y="4376"/>
                      <a:pt x="919" y="8433"/>
                      <a:pt x="2018" y="12479"/>
                    </a:cubicBezTo>
                    <a:cubicBezTo>
                      <a:pt x="2524" y="14345"/>
                      <a:pt x="3379" y="16216"/>
                      <a:pt x="5219" y="18079"/>
                    </a:cubicBezTo>
                    <a:cubicBezTo>
                      <a:pt x="5848" y="18719"/>
                      <a:pt x="5167" y="19477"/>
                      <a:pt x="7514" y="20089"/>
                    </a:cubicBezTo>
                    <a:lnTo>
                      <a:pt x="8046" y="20543"/>
                    </a:lnTo>
                    <a:cubicBezTo>
                      <a:pt x="7017" y="20787"/>
                      <a:pt x="7226" y="20937"/>
                      <a:pt x="8692" y="20991"/>
                    </a:cubicBezTo>
                    <a:cubicBezTo>
                      <a:pt x="7017" y="21140"/>
                      <a:pt x="6894" y="21369"/>
                      <a:pt x="10009" y="21502"/>
                    </a:cubicBezTo>
                    <a:lnTo>
                      <a:pt x="11064" y="21547"/>
                    </a:lnTo>
                    <a:cubicBezTo>
                      <a:pt x="11928" y="21584"/>
                      <a:pt x="12844" y="21600"/>
                      <a:pt x="13751" y="21600"/>
                    </a:cubicBezTo>
                    <a:cubicBezTo>
                      <a:pt x="16630" y="21600"/>
                      <a:pt x="19335" y="21435"/>
                      <a:pt x="19430" y="21252"/>
                    </a:cubicBezTo>
                    <a:cubicBezTo>
                      <a:pt x="20835" y="18351"/>
                      <a:pt x="13926" y="15387"/>
                      <a:pt x="13141" y="12480"/>
                    </a:cubicBezTo>
                    <a:cubicBezTo>
                      <a:pt x="12041" y="8433"/>
                      <a:pt x="10358" y="4376"/>
                      <a:pt x="11501" y="331"/>
                    </a:cubicBezTo>
                    <a:cubicBezTo>
                      <a:pt x="11562" y="110"/>
                      <a:pt x="8814" y="0"/>
                      <a:pt x="60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6" name="Google Shape;2204;p45"/>
              <p:cNvSpPr/>
              <p:nvPr/>
            </p:nvSpPr>
            <p:spPr>
              <a:xfrm>
                <a:off x="3306807" y="1424966"/>
                <a:ext cx="269515" cy="71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8" h="21600" fill="norm" stroke="1" extrusionOk="0">
                    <a:moveTo>
                      <a:pt x="1640" y="0"/>
                    </a:moveTo>
                    <a:cubicBezTo>
                      <a:pt x="1845" y="1340"/>
                      <a:pt x="611" y="2681"/>
                      <a:pt x="404" y="4020"/>
                    </a:cubicBezTo>
                    <a:cubicBezTo>
                      <a:pt x="-211" y="6622"/>
                      <a:pt x="-211" y="9066"/>
                      <a:pt x="1023" y="11667"/>
                    </a:cubicBezTo>
                    <a:cubicBezTo>
                      <a:pt x="2668" y="15372"/>
                      <a:pt x="7605" y="20418"/>
                      <a:pt x="18715" y="21285"/>
                    </a:cubicBezTo>
                    <a:cubicBezTo>
                      <a:pt x="19538" y="21363"/>
                      <a:pt x="20156" y="21521"/>
                      <a:pt x="20976" y="21600"/>
                    </a:cubicBezTo>
                    <a:cubicBezTo>
                      <a:pt x="21389" y="20496"/>
                      <a:pt x="20772" y="19156"/>
                      <a:pt x="20772" y="17973"/>
                    </a:cubicBezTo>
                    <a:cubicBezTo>
                      <a:pt x="12128" y="17580"/>
                      <a:pt x="6368" y="13243"/>
                      <a:pt x="5341" y="10326"/>
                    </a:cubicBezTo>
                    <a:cubicBezTo>
                      <a:pt x="4106" y="7174"/>
                      <a:pt x="4313" y="3547"/>
                      <a:pt x="7602" y="553"/>
                    </a:cubicBezTo>
                    <a:cubicBezTo>
                      <a:pt x="5754" y="474"/>
                      <a:pt x="3285" y="79"/>
                      <a:pt x="1845" y="79"/>
                    </a:cubicBezTo>
                    <a:lnTo>
                      <a:pt x="1640" y="0"/>
                    </a:ln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7" name="Google Shape;2205;p45"/>
              <p:cNvSpPr/>
              <p:nvPr/>
            </p:nvSpPr>
            <p:spPr>
              <a:xfrm>
                <a:off x="2608206" y="1262285"/>
                <a:ext cx="328038" cy="241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5" h="21600" fill="norm" stroke="1" extrusionOk="0">
                    <a:moveTo>
                      <a:pt x="16234" y="0"/>
                    </a:moveTo>
                    <a:cubicBezTo>
                      <a:pt x="12103" y="0"/>
                      <a:pt x="7680" y="670"/>
                      <a:pt x="4342" y="3345"/>
                    </a:cubicBezTo>
                    <a:cubicBezTo>
                      <a:pt x="74" y="6758"/>
                      <a:pt x="21" y="14663"/>
                      <a:pt x="0" y="20680"/>
                    </a:cubicBezTo>
                    <a:cubicBezTo>
                      <a:pt x="-2" y="21294"/>
                      <a:pt x="343" y="21600"/>
                      <a:pt x="690" y="21600"/>
                    </a:cubicBezTo>
                    <a:cubicBezTo>
                      <a:pt x="1037" y="21600"/>
                      <a:pt x="1383" y="21294"/>
                      <a:pt x="1385" y="20680"/>
                    </a:cubicBezTo>
                    <a:cubicBezTo>
                      <a:pt x="1412" y="13382"/>
                      <a:pt x="1730" y="6031"/>
                      <a:pt x="7614" y="3607"/>
                    </a:cubicBezTo>
                    <a:cubicBezTo>
                      <a:pt x="10625" y="2368"/>
                      <a:pt x="13836" y="1950"/>
                      <a:pt x="17015" y="1950"/>
                    </a:cubicBezTo>
                    <a:cubicBezTo>
                      <a:pt x="18255" y="1950"/>
                      <a:pt x="19492" y="2014"/>
                      <a:pt x="20709" y="2117"/>
                    </a:cubicBezTo>
                    <a:cubicBezTo>
                      <a:pt x="20727" y="2118"/>
                      <a:pt x="20743" y="2120"/>
                      <a:pt x="20760" y="2120"/>
                    </a:cubicBezTo>
                    <a:cubicBezTo>
                      <a:pt x="21598" y="2120"/>
                      <a:pt x="21577" y="288"/>
                      <a:pt x="20709" y="213"/>
                    </a:cubicBezTo>
                    <a:cubicBezTo>
                      <a:pt x="19308" y="96"/>
                      <a:pt x="17792" y="0"/>
                      <a:pt x="162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8" name="Google Shape;2206;p45"/>
              <p:cNvSpPr/>
              <p:nvPr/>
            </p:nvSpPr>
            <p:spPr>
              <a:xfrm>
                <a:off x="3170449" y="1256800"/>
                <a:ext cx="341248" cy="191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600" fill="norm" stroke="1" extrusionOk="0">
                    <a:moveTo>
                      <a:pt x="621" y="0"/>
                    </a:moveTo>
                    <a:cubicBezTo>
                      <a:pt x="-214" y="0"/>
                      <a:pt x="-206" y="2361"/>
                      <a:pt x="642" y="2400"/>
                    </a:cubicBezTo>
                    <a:cubicBezTo>
                      <a:pt x="5051" y="2600"/>
                      <a:pt x="9872" y="3768"/>
                      <a:pt x="14114" y="6189"/>
                    </a:cubicBezTo>
                    <a:cubicBezTo>
                      <a:pt x="18055" y="8438"/>
                      <a:pt x="19578" y="13244"/>
                      <a:pt x="20012" y="20456"/>
                    </a:cubicBezTo>
                    <a:cubicBezTo>
                      <a:pt x="20058" y="21216"/>
                      <a:pt x="20414" y="21600"/>
                      <a:pt x="20747" y="21600"/>
                    </a:cubicBezTo>
                    <a:cubicBezTo>
                      <a:pt x="21078" y="21600"/>
                      <a:pt x="21386" y="21220"/>
                      <a:pt x="21339" y="20456"/>
                    </a:cubicBezTo>
                    <a:cubicBezTo>
                      <a:pt x="20978" y="14422"/>
                      <a:pt x="20112" y="8884"/>
                      <a:pt x="17025" y="5737"/>
                    </a:cubicBezTo>
                    <a:cubicBezTo>
                      <a:pt x="12447" y="1063"/>
                      <a:pt x="5780" y="231"/>
                      <a:pt x="642" y="2"/>
                    </a:cubicBezTo>
                    <a:cubicBezTo>
                      <a:pt x="635" y="0"/>
                      <a:pt x="627" y="0"/>
                      <a:pt x="6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9" name="Google Shape;2207;p45"/>
              <p:cNvSpPr/>
              <p:nvPr/>
            </p:nvSpPr>
            <p:spPr>
              <a:xfrm>
                <a:off x="2799887" y="1144067"/>
                <a:ext cx="139212" cy="133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4" h="21600" fill="norm" stroke="1" extrusionOk="0">
                    <a:moveTo>
                      <a:pt x="19039" y="0"/>
                    </a:moveTo>
                    <a:cubicBezTo>
                      <a:pt x="18920" y="0"/>
                      <a:pt x="18796" y="13"/>
                      <a:pt x="18665" y="43"/>
                    </a:cubicBezTo>
                    <a:cubicBezTo>
                      <a:pt x="9601" y="2164"/>
                      <a:pt x="2339" y="9660"/>
                      <a:pt x="55" y="19468"/>
                    </a:cubicBezTo>
                    <a:cubicBezTo>
                      <a:pt x="-246" y="20755"/>
                      <a:pt x="735" y="21600"/>
                      <a:pt x="1672" y="21600"/>
                    </a:cubicBezTo>
                    <a:cubicBezTo>
                      <a:pt x="2292" y="21600"/>
                      <a:pt x="2892" y="21231"/>
                      <a:pt x="3092" y="20378"/>
                    </a:cubicBezTo>
                    <a:cubicBezTo>
                      <a:pt x="5121" y="11665"/>
                      <a:pt x="11470" y="5232"/>
                      <a:pt x="19503" y="3354"/>
                    </a:cubicBezTo>
                    <a:cubicBezTo>
                      <a:pt x="21354" y="2915"/>
                      <a:pt x="20744" y="0"/>
                      <a:pt x="19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0" name="Google Shape;2208;p45"/>
              <p:cNvSpPr/>
              <p:nvPr/>
            </p:nvSpPr>
            <p:spPr>
              <a:xfrm>
                <a:off x="3144041" y="1141316"/>
                <a:ext cx="131335" cy="136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74" h="21600" fill="norm" stroke="1" extrusionOk="0">
                    <a:moveTo>
                      <a:pt x="1641" y="0"/>
                    </a:moveTo>
                    <a:cubicBezTo>
                      <a:pt x="-126" y="0"/>
                      <a:pt x="-746" y="2816"/>
                      <a:pt x="1197" y="3305"/>
                    </a:cubicBezTo>
                    <a:cubicBezTo>
                      <a:pt x="9156" y="5307"/>
                      <a:pt x="16706" y="11301"/>
                      <a:pt x="17405" y="19986"/>
                    </a:cubicBezTo>
                    <a:cubicBezTo>
                      <a:pt x="17494" y="21058"/>
                      <a:pt x="18383" y="21600"/>
                      <a:pt x="19224" y="21600"/>
                    </a:cubicBezTo>
                    <a:cubicBezTo>
                      <a:pt x="20063" y="21600"/>
                      <a:pt x="20854" y="21064"/>
                      <a:pt x="20767" y="19986"/>
                    </a:cubicBezTo>
                    <a:cubicBezTo>
                      <a:pt x="19939" y="9771"/>
                      <a:pt x="11619" y="2457"/>
                      <a:pt x="2089" y="58"/>
                    </a:cubicBezTo>
                    <a:cubicBezTo>
                      <a:pt x="1933" y="18"/>
                      <a:pt x="1783" y="0"/>
                      <a:pt x="16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1" name="Google Shape;2209;p45"/>
              <p:cNvSpPr/>
              <p:nvPr/>
            </p:nvSpPr>
            <p:spPr>
              <a:xfrm>
                <a:off x="2863100" y="1193798"/>
                <a:ext cx="81033" cy="8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1" h="21600" fill="norm" stroke="1" extrusionOk="0">
                    <a:moveTo>
                      <a:pt x="17957" y="0"/>
                    </a:moveTo>
                    <a:cubicBezTo>
                      <a:pt x="17923" y="0"/>
                      <a:pt x="17890" y="0"/>
                      <a:pt x="17856" y="4"/>
                    </a:cubicBezTo>
                    <a:cubicBezTo>
                      <a:pt x="6913" y="318"/>
                      <a:pt x="1665" y="8949"/>
                      <a:pt x="41" y="18378"/>
                    </a:cubicBezTo>
                    <a:cubicBezTo>
                      <a:pt x="-291" y="20323"/>
                      <a:pt x="1446" y="21600"/>
                      <a:pt x="3002" y="21600"/>
                    </a:cubicBezTo>
                    <a:cubicBezTo>
                      <a:pt x="4032" y="21600"/>
                      <a:pt x="4987" y="21040"/>
                      <a:pt x="5210" y="19743"/>
                    </a:cubicBezTo>
                    <a:cubicBezTo>
                      <a:pt x="6404" y="12800"/>
                      <a:pt x="9399" y="5377"/>
                      <a:pt x="17856" y="5135"/>
                    </a:cubicBezTo>
                    <a:cubicBezTo>
                      <a:pt x="21263" y="5039"/>
                      <a:pt x="21309" y="0"/>
                      <a:pt x="1795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2" name="Google Shape;2210;p45"/>
              <p:cNvSpPr/>
              <p:nvPr/>
            </p:nvSpPr>
            <p:spPr>
              <a:xfrm>
                <a:off x="3157295" y="1201684"/>
                <a:ext cx="65298" cy="68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3019" y="0"/>
                    </a:moveTo>
                    <a:cubicBezTo>
                      <a:pt x="-1062" y="0"/>
                      <a:pt x="-1000" y="6554"/>
                      <a:pt x="3168" y="6717"/>
                    </a:cubicBezTo>
                    <a:lnTo>
                      <a:pt x="3168" y="6707"/>
                    </a:lnTo>
                    <a:cubicBezTo>
                      <a:pt x="9230" y="6939"/>
                      <a:pt x="13011" y="13703"/>
                      <a:pt x="13816" y="19173"/>
                    </a:cubicBezTo>
                    <a:cubicBezTo>
                      <a:pt x="14069" y="20868"/>
                      <a:pt x="15224" y="21600"/>
                      <a:pt x="16488" y="21600"/>
                    </a:cubicBezTo>
                    <a:cubicBezTo>
                      <a:pt x="18392" y="21600"/>
                      <a:pt x="20538" y="19936"/>
                      <a:pt x="20161" y="17388"/>
                    </a:cubicBezTo>
                    <a:cubicBezTo>
                      <a:pt x="18892" y="8786"/>
                      <a:pt x="12098" y="347"/>
                      <a:pt x="3168" y="5"/>
                    </a:cubicBezTo>
                    <a:cubicBezTo>
                      <a:pt x="3117" y="5"/>
                      <a:pt x="3070" y="0"/>
                      <a:pt x="301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3" name="Google Shape;2211;p45"/>
              <p:cNvSpPr/>
              <p:nvPr/>
            </p:nvSpPr>
            <p:spPr>
              <a:xfrm>
                <a:off x="2284004" y="171983"/>
                <a:ext cx="1456507" cy="1216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8" h="21600" fill="norm" stroke="1" extrusionOk="0">
                    <a:moveTo>
                      <a:pt x="11062" y="0"/>
                    </a:moveTo>
                    <a:cubicBezTo>
                      <a:pt x="9528" y="0"/>
                      <a:pt x="7978" y="423"/>
                      <a:pt x="6577" y="1197"/>
                    </a:cubicBezTo>
                    <a:cubicBezTo>
                      <a:pt x="5060" y="2036"/>
                      <a:pt x="3761" y="3509"/>
                      <a:pt x="2984" y="5290"/>
                    </a:cubicBezTo>
                    <a:cubicBezTo>
                      <a:pt x="1954" y="7651"/>
                      <a:pt x="1896" y="10320"/>
                      <a:pt x="1501" y="12887"/>
                    </a:cubicBezTo>
                    <a:cubicBezTo>
                      <a:pt x="1268" y="14407"/>
                      <a:pt x="528" y="15424"/>
                      <a:pt x="110" y="16816"/>
                    </a:cubicBezTo>
                    <a:cubicBezTo>
                      <a:pt x="-39" y="17311"/>
                      <a:pt x="-69" y="17695"/>
                      <a:pt x="230" y="18120"/>
                    </a:cubicBezTo>
                    <a:cubicBezTo>
                      <a:pt x="696" y="18782"/>
                      <a:pt x="1670" y="19126"/>
                      <a:pt x="2291" y="19530"/>
                    </a:cubicBezTo>
                    <a:cubicBezTo>
                      <a:pt x="3246" y="20151"/>
                      <a:pt x="4201" y="20746"/>
                      <a:pt x="5276" y="20987"/>
                    </a:cubicBezTo>
                    <a:cubicBezTo>
                      <a:pt x="5287" y="20990"/>
                      <a:pt x="5298" y="20991"/>
                      <a:pt x="5308" y="20991"/>
                    </a:cubicBezTo>
                    <a:cubicBezTo>
                      <a:pt x="5481" y="20991"/>
                      <a:pt x="5546" y="20666"/>
                      <a:pt x="5359" y="20624"/>
                    </a:cubicBezTo>
                    <a:lnTo>
                      <a:pt x="5359" y="20623"/>
                    </a:lnTo>
                    <a:cubicBezTo>
                      <a:pt x="4249" y="20374"/>
                      <a:pt x="3264" y="19737"/>
                      <a:pt x="2282" y="19094"/>
                    </a:cubicBezTo>
                    <a:cubicBezTo>
                      <a:pt x="1332" y="18472"/>
                      <a:pt x="84" y="18160"/>
                      <a:pt x="676" y="16338"/>
                    </a:cubicBezTo>
                    <a:cubicBezTo>
                      <a:pt x="994" y="15359"/>
                      <a:pt x="1508" y="14584"/>
                      <a:pt x="1718" y="13535"/>
                    </a:cubicBezTo>
                    <a:cubicBezTo>
                      <a:pt x="1966" y="12297"/>
                      <a:pt x="2031" y="11003"/>
                      <a:pt x="2201" y="9748"/>
                    </a:cubicBezTo>
                    <a:cubicBezTo>
                      <a:pt x="2553" y="7146"/>
                      <a:pt x="3245" y="4712"/>
                      <a:pt x="4932" y="2934"/>
                    </a:cubicBezTo>
                    <a:cubicBezTo>
                      <a:pt x="6577" y="1200"/>
                      <a:pt x="8980" y="347"/>
                      <a:pt x="11154" y="347"/>
                    </a:cubicBezTo>
                    <a:cubicBezTo>
                      <a:pt x="11225" y="347"/>
                      <a:pt x="11295" y="348"/>
                      <a:pt x="11365" y="350"/>
                    </a:cubicBezTo>
                    <a:cubicBezTo>
                      <a:pt x="16115" y="472"/>
                      <a:pt x="19402" y="5507"/>
                      <a:pt x="19677" y="10965"/>
                    </a:cubicBezTo>
                    <a:cubicBezTo>
                      <a:pt x="19779" y="12987"/>
                      <a:pt x="19436" y="15240"/>
                      <a:pt x="20169" y="17145"/>
                    </a:cubicBezTo>
                    <a:cubicBezTo>
                      <a:pt x="20535" y="18098"/>
                      <a:pt x="21451" y="19103"/>
                      <a:pt x="20378" y="19936"/>
                    </a:cubicBezTo>
                    <a:cubicBezTo>
                      <a:pt x="19657" y="20495"/>
                      <a:pt x="18712" y="21223"/>
                      <a:pt x="17844" y="21223"/>
                    </a:cubicBezTo>
                    <a:cubicBezTo>
                      <a:pt x="17643" y="21223"/>
                      <a:pt x="17642" y="21600"/>
                      <a:pt x="17844" y="21600"/>
                    </a:cubicBezTo>
                    <a:cubicBezTo>
                      <a:pt x="18862" y="21600"/>
                      <a:pt x="20478" y="20640"/>
                      <a:pt x="21142" y="19703"/>
                    </a:cubicBezTo>
                    <a:cubicBezTo>
                      <a:pt x="21388" y="19356"/>
                      <a:pt x="21531" y="19024"/>
                      <a:pt x="21396" y="18567"/>
                    </a:cubicBezTo>
                    <a:cubicBezTo>
                      <a:pt x="21328" y="18337"/>
                      <a:pt x="21134" y="18177"/>
                      <a:pt x="21013" y="17996"/>
                    </a:cubicBezTo>
                    <a:cubicBezTo>
                      <a:pt x="20562" y="17322"/>
                      <a:pt x="20278" y="16608"/>
                      <a:pt x="20140" y="15755"/>
                    </a:cubicBezTo>
                    <a:cubicBezTo>
                      <a:pt x="19733" y="13221"/>
                      <a:pt x="20288" y="10591"/>
                      <a:pt x="19593" y="8094"/>
                    </a:cubicBezTo>
                    <a:cubicBezTo>
                      <a:pt x="19042" y="6111"/>
                      <a:pt x="18165" y="4035"/>
                      <a:pt x="16876" y="2601"/>
                    </a:cubicBezTo>
                    <a:cubicBezTo>
                      <a:pt x="15262" y="805"/>
                      <a:pt x="13178" y="0"/>
                      <a:pt x="11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4" name="Google Shape;2212;p45"/>
              <p:cNvSpPr/>
              <p:nvPr/>
            </p:nvSpPr>
            <p:spPr>
              <a:xfrm>
                <a:off x="4322740" y="931138"/>
                <a:ext cx="220491" cy="186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6" h="21600" fill="norm" stroke="1" extrusionOk="0">
                    <a:moveTo>
                      <a:pt x="1034" y="0"/>
                    </a:moveTo>
                    <a:cubicBezTo>
                      <a:pt x="276" y="0"/>
                      <a:pt x="-403" y="1233"/>
                      <a:pt x="286" y="2109"/>
                    </a:cubicBezTo>
                    <a:cubicBezTo>
                      <a:pt x="5928" y="9301"/>
                      <a:pt x="12295" y="16205"/>
                      <a:pt x="19263" y="21413"/>
                    </a:cubicBezTo>
                    <a:cubicBezTo>
                      <a:pt x="19437" y="21544"/>
                      <a:pt x="19608" y="21600"/>
                      <a:pt x="19770" y="21600"/>
                    </a:cubicBezTo>
                    <a:cubicBezTo>
                      <a:pt x="20629" y="21600"/>
                      <a:pt x="21197" y="19984"/>
                      <a:pt x="20270" y="19292"/>
                    </a:cubicBezTo>
                    <a:cubicBezTo>
                      <a:pt x="13448" y="14192"/>
                      <a:pt x="7228" y="7420"/>
                      <a:pt x="1699" y="374"/>
                    </a:cubicBezTo>
                    <a:cubicBezTo>
                      <a:pt x="1493" y="110"/>
                      <a:pt x="1260" y="0"/>
                      <a:pt x="10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5" name="Google Shape;2213;p45"/>
              <p:cNvSpPr/>
              <p:nvPr/>
            </p:nvSpPr>
            <p:spPr>
              <a:xfrm>
                <a:off x="4432188" y="577618"/>
                <a:ext cx="330975" cy="419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1458" y="0"/>
                    </a:moveTo>
                    <a:cubicBezTo>
                      <a:pt x="9892" y="0"/>
                      <a:pt x="8266" y="3247"/>
                      <a:pt x="7075" y="5983"/>
                    </a:cubicBezTo>
                    <a:cubicBezTo>
                      <a:pt x="7018" y="4530"/>
                      <a:pt x="6621" y="3259"/>
                      <a:pt x="5402" y="3259"/>
                    </a:cubicBezTo>
                    <a:cubicBezTo>
                      <a:pt x="5235" y="3259"/>
                      <a:pt x="5051" y="3283"/>
                      <a:pt x="4852" y="3334"/>
                    </a:cubicBezTo>
                    <a:cubicBezTo>
                      <a:pt x="3760" y="3612"/>
                      <a:pt x="3477" y="5352"/>
                      <a:pt x="3249" y="6077"/>
                    </a:cubicBezTo>
                    <a:cubicBezTo>
                      <a:pt x="2323" y="9039"/>
                      <a:pt x="2029" y="12230"/>
                      <a:pt x="99" y="14893"/>
                    </a:cubicBezTo>
                    <a:cubicBezTo>
                      <a:pt x="-203" y="15311"/>
                      <a:pt x="242" y="15704"/>
                      <a:pt x="686" y="15704"/>
                    </a:cubicBezTo>
                    <a:cubicBezTo>
                      <a:pt x="882" y="15704"/>
                      <a:pt x="1078" y="15628"/>
                      <a:pt x="1210" y="15445"/>
                    </a:cubicBezTo>
                    <a:cubicBezTo>
                      <a:pt x="2849" y="13183"/>
                      <a:pt x="3393" y="10526"/>
                      <a:pt x="4065" y="7967"/>
                    </a:cubicBezTo>
                    <a:cubicBezTo>
                      <a:pt x="4231" y="7334"/>
                      <a:pt x="4444" y="5057"/>
                      <a:pt x="5266" y="5010"/>
                    </a:cubicBezTo>
                    <a:cubicBezTo>
                      <a:pt x="5272" y="5010"/>
                      <a:pt x="5279" y="5010"/>
                      <a:pt x="5285" y="5010"/>
                    </a:cubicBezTo>
                    <a:cubicBezTo>
                      <a:pt x="6237" y="5010"/>
                      <a:pt x="5556" y="9074"/>
                      <a:pt x="5420" y="9718"/>
                    </a:cubicBezTo>
                    <a:cubicBezTo>
                      <a:pt x="5338" y="10105"/>
                      <a:pt x="5705" y="10410"/>
                      <a:pt x="6078" y="10410"/>
                    </a:cubicBezTo>
                    <a:cubicBezTo>
                      <a:pt x="6269" y="10410"/>
                      <a:pt x="6462" y="10329"/>
                      <a:pt x="6597" y="10139"/>
                    </a:cubicBezTo>
                    <a:cubicBezTo>
                      <a:pt x="7486" y="8876"/>
                      <a:pt x="8067" y="7556"/>
                      <a:pt x="8699" y="6189"/>
                    </a:cubicBezTo>
                    <a:cubicBezTo>
                      <a:pt x="8974" y="5602"/>
                      <a:pt x="10459" y="1631"/>
                      <a:pt x="11111" y="1472"/>
                    </a:cubicBezTo>
                    <a:cubicBezTo>
                      <a:pt x="11122" y="1469"/>
                      <a:pt x="11133" y="1467"/>
                      <a:pt x="11142" y="1467"/>
                    </a:cubicBezTo>
                    <a:cubicBezTo>
                      <a:pt x="11882" y="1467"/>
                      <a:pt x="8689" y="9220"/>
                      <a:pt x="8275" y="10262"/>
                    </a:cubicBezTo>
                    <a:cubicBezTo>
                      <a:pt x="8115" y="10663"/>
                      <a:pt x="8500" y="10931"/>
                      <a:pt x="8895" y="10931"/>
                    </a:cubicBezTo>
                    <a:cubicBezTo>
                      <a:pt x="9104" y="10931"/>
                      <a:pt x="9316" y="10855"/>
                      <a:pt x="9451" y="10683"/>
                    </a:cubicBezTo>
                    <a:cubicBezTo>
                      <a:pt x="10732" y="9050"/>
                      <a:pt x="11792" y="7295"/>
                      <a:pt x="13001" y="5624"/>
                    </a:cubicBezTo>
                    <a:cubicBezTo>
                      <a:pt x="13518" y="4910"/>
                      <a:pt x="14040" y="4176"/>
                      <a:pt x="14632" y="3503"/>
                    </a:cubicBezTo>
                    <a:cubicBezTo>
                      <a:pt x="15048" y="2980"/>
                      <a:pt x="15528" y="2497"/>
                      <a:pt x="16062" y="2060"/>
                    </a:cubicBezTo>
                    <a:cubicBezTo>
                      <a:pt x="16524" y="1851"/>
                      <a:pt x="16824" y="1746"/>
                      <a:pt x="16963" y="1746"/>
                    </a:cubicBezTo>
                    <a:cubicBezTo>
                      <a:pt x="17162" y="1746"/>
                      <a:pt x="17024" y="1964"/>
                      <a:pt x="16550" y="2400"/>
                    </a:cubicBezTo>
                    <a:cubicBezTo>
                      <a:pt x="16295" y="3868"/>
                      <a:pt x="14013" y="5926"/>
                      <a:pt x="13072" y="7177"/>
                    </a:cubicBezTo>
                    <a:cubicBezTo>
                      <a:pt x="11849" y="8803"/>
                      <a:pt x="10629" y="10430"/>
                      <a:pt x="9801" y="12234"/>
                    </a:cubicBezTo>
                    <a:cubicBezTo>
                      <a:pt x="9615" y="12640"/>
                      <a:pt x="9997" y="12886"/>
                      <a:pt x="10398" y="12886"/>
                    </a:cubicBezTo>
                    <a:cubicBezTo>
                      <a:pt x="10616" y="12886"/>
                      <a:pt x="10839" y="12813"/>
                      <a:pt x="10979" y="12655"/>
                    </a:cubicBezTo>
                    <a:cubicBezTo>
                      <a:pt x="11956" y="11554"/>
                      <a:pt x="12902" y="10432"/>
                      <a:pt x="13884" y="9334"/>
                    </a:cubicBezTo>
                    <a:cubicBezTo>
                      <a:pt x="14630" y="8502"/>
                      <a:pt x="16926" y="5291"/>
                      <a:pt x="18302" y="5032"/>
                    </a:cubicBezTo>
                    <a:cubicBezTo>
                      <a:pt x="18397" y="5014"/>
                      <a:pt x="18476" y="5006"/>
                      <a:pt x="18541" y="5006"/>
                    </a:cubicBezTo>
                    <a:cubicBezTo>
                      <a:pt x="19278" y="5006"/>
                      <a:pt x="18224" y="6081"/>
                      <a:pt x="17905" y="6581"/>
                    </a:cubicBezTo>
                    <a:cubicBezTo>
                      <a:pt x="17268" y="7582"/>
                      <a:pt x="16242" y="8450"/>
                      <a:pt x="15409" y="9344"/>
                    </a:cubicBezTo>
                    <a:cubicBezTo>
                      <a:pt x="14169" y="10673"/>
                      <a:pt x="12920" y="11976"/>
                      <a:pt x="11915" y="13449"/>
                    </a:cubicBezTo>
                    <a:cubicBezTo>
                      <a:pt x="11621" y="13881"/>
                      <a:pt x="12031" y="14241"/>
                      <a:pt x="12485" y="14241"/>
                    </a:cubicBezTo>
                    <a:cubicBezTo>
                      <a:pt x="12635" y="14241"/>
                      <a:pt x="12791" y="14201"/>
                      <a:pt x="12927" y="14111"/>
                    </a:cubicBezTo>
                    <a:cubicBezTo>
                      <a:pt x="13897" y="13468"/>
                      <a:pt x="16365" y="11077"/>
                      <a:pt x="17524" y="11077"/>
                    </a:cubicBezTo>
                    <a:cubicBezTo>
                      <a:pt x="17614" y="11077"/>
                      <a:pt x="17696" y="11092"/>
                      <a:pt x="17769" y="11122"/>
                    </a:cubicBezTo>
                    <a:cubicBezTo>
                      <a:pt x="18666" y="11502"/>
                      <a:pt x="15783" y="14038"/>
                      <a:pt x="15248" y="14541"/>
                    </a:cubicBezTo>
                    <a:cubicBezTo>
                      <a:pt x="12952" y="16710"/>
                      <a:pt x="10398" y="18947"/>
                      <a:pt x="7523" y="20563"/>
                    </a:cubicBezTo>
                    <a:cubicBezTo>
                      <a:pt x="6949" y="20886"/>
                      <a:pt x="7303" y="21600"/>
                      <a:pt x="7838" y="21600"/>
                    </a:cubicBezTo>
                    <a:cubicBezTo>
                      <a:pt x="7944" y="21600"/>
                      <a:pt x="8059" y="21572"/>
                      <a:pt x="8174" y="21507"/>
                    </a:cubicBezTo>
                    <a:lnTo>
                      <a:pt x="8174" y="21506"/>
                    </a:lnTo>
                    <a:cubicBezTo>
                      <a:pt x="10605" y="20139"/>
                      <a:pt x="12740" y="18349"/>
                      <a:pt x="14761" y="16579"/>
                    </a:cubicBezTo>
                    <a:cubicBezTo>
                      <a:pt x="16104" y="15403"/>
                      <a:pt x="19199" y="13180"/>
                      <a:pt x="19470" y="11390"/>
                    </a:cubicBezTo>
                    <a:cubicBezTo>
                      <a:pt x="19658" y="10151"/>
                      <a:pt x="19249" y="9693"/>
                      <a:pt x="18539" y="9693"/>
                    </a:cubicBezTo>
                    <a:cubicBezTo>
                      <a:pt x="17992" y="9693"/>
                      <a:pt x="17268" y="9964"/>
                      <a:pt x="16498" y="10358"/>
                    </a:cubicBezTo>
                    <a:cubicBezTo>
                      <a:pt x="18938" y="7683"/>
                      <a:pt x="21397" y="4425"/>
                      <a:pt x="19212" y="3722"/>
                    </a:cubicBezTo>
                    <a:cubicBezTo>
                      <a:pt x="19056" y="3671"/>
                      <a:pt x="18892" y="3647"/>
                      <a:pt x="18724" y="3647"/>
                    </a:cubicBezTo>
                    <a:cubicBezTo>
                      <a:pt x="18224" y="3647"/>
                      <a:pt x="17671" y="3857"/>
                      <a:pt x="17091" y="4210"/>
                    </a:cubicBezTo>
                    <a:cubicBezTo>
                      <a:pt x="18026" y="2617"/>
                      <a:pt x="18441" y="1299"/>
                      <a:pt x="17622" y="803"/>
                    </a:cubicBezTo>
                    <a:cubicBezTo>
                      <a:pt x="17354" y="640"/>
                      <a:pt x="17070" y="564"/>
                      <a:pt x="16776" y="564"/>
                    </a:cubicBezTo>
                    <a:cubicBezTo>
                      <a:pt x="15529" y="564"/>
                      <a:pt x="14084" y="1905"/>
                      <a:pt x="12736" y="3591"/>
                    </a:cubicBezTo>
                    <a:cubicBezTo>
                      <a:pt x="13184" y="1956"/>
                      <a:pt x="13126" y="559"/>
                      <a:pt x="11865" y="76"/>
                    </a:cubicBezTo>
                    <a:cubicBezTo>
                      <a:pt x="11730" y="24"/>
                      <a:pt x="11595" y="0"/>
                      <a:pt x="1145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6" name="Google Shape;2214;p45"/>
              <p:cNvSpPr/>
              <p:nvPr/>
            </p:nvSpPr>
            <p:spPr>
              <a:xfrm>
                <a:off x="4288364" y="968149"/>
                <a:ext cx="231339" cy="18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2" h="21600" fill="norm" stroke="1" extrusionOk="0">
                    <a:moveTo>
                      <a:pt x="1007" y="0"/>
                    </a:moveTo>
                    <a:cubicBezTo>
                      <a:pt x="260" y="0"/>
                      <a:pt x="-401" y="1255"/>
                      <a:pt x="293" y="2114"/>
                    </a:cubicBezTo>
                    <a:cubicBezTo>
                      <a:pt x="6136" y="9352"/>
                      <a:pt x="12382" y="16086"/>
                      <a:pt x="19339" y="21420"/>
                    </a:cubicBezTo>
                    <a:cubicBezTo>
                      <a:pt x="19504" y="21545"/>
                      <a:pt x="19665" y="21600"/>
                      <a:pt x="19816" y="21600"/>
                    </a:cubicBezTo>
                    <a:cubicBezTo>
                      <a:pt x="20648" y="21600"/>
                      <a:pt x="21199" y="19952"/>
                      <a:pt x="20303" y="19267"/>
                    </a:cubicBezTo>
                    <a:cubicBezTo>
                      <a:pt x="13480" y="14037"/>
                      <a:pt x="7372" y="7447"/>
                      <a:pt x="1641" y="348"/>
                    </a:cubicBezTo>
                    <a:cubicBezTo>
                      <a:pt x="1442" y="104"/>
                      <a:pt x="1222" y="0"/>
                      <a:pt x="100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7" name="Google Shape;2215;p45"/>
              <p:cNvSpPr/>
              <p:nvPr/>
            </p:nvSpPr>
            <p:spPr>
              <a:xfrm>
                <a:off x="3574324" y="1745693"/>
                <a:ext cx="97669" cy="579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37" h="21600" fill="norm" stroke="1" extrusionOk="0">
                    <a:moveTo>
                      <a:pt x="1354" y="0"/>
                    </a:moveTo>
                    <a:cubicBezTo>
                      <a:pt x="592" y="0"/>
                      <a:pt x="-108" y="125"/>
                      <a:pt x="14" y="377"/>
                    </a:cubicBezTo>
                    <a:cubicBezTo>
                      <a:pt x="1560" y="3634"/>
                      <a:pt x="21492" y="20099"/>
                      <a:pt x="2262" y="20831"/>
                    </a:cubicBezTo>
                    <a:cubicBezTo>
                      <a:pt x="414" y="20902"/>
                      <a:pt x="1078" y="21600"/>
                      <a:pt x="2818" y="21600"/>
                    </a:cubicBezTo>
                    <a:cubicBezTo>
                      <a:pt x="2901" y="21600"/>
                      <a:pt x="2988" y="21598"/>
                      <a:pt x="3076" y="21595"/>
                    </a:cubicBezTo>
                    <a:cubicBezTo>
                      <a:pt x="12938" y="21219"/>
                      <a:pt x="14568" y="17321"/>
                      <a:pt x="13909" y="15348"/>
                    </a:cubicBezTo>
                    <a:cubicBezTo>
                      <a:pt x="12227" y="10315"/>
                      <a:pt x="5451" y="5399"/>
                      <a:pt x="3064" y="377"/>
                    </a:cubicBezTo>
                    <a:cubicBezTo>
                      <a:pt x="2947" y="126"/>
                      <a:pt x="2118" y="0"/>
                      <a:pt x="135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8" name="Google Shape;2216;p45"/>
              <p:cNvSpPr/>
              <p:nvPr/>
            </p:nvSpPr>
            <p:spPr>
              <a:xfrm>
                <a:off x="2811498" y="1152069"/>
                <a:ext cx="132366" cy="125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1" h="21600" fill="norm" stroke="1" extrusionOk="0">
                    <a:moveTo>
                      <a:pt x="18268" y="0"/>
                    </a:moveTo>
                    <a:cubicBezTo>
                      <a:pt x="17636" y="0"/>
                      <a:pt x="17014" y="441"/>
                      <a:pt x="16722" y="1220"/>
                    </a:cubicBezTo>
                    <a:cubicBezTo>
                      <a:pt x="16568" y="1635"/>
                      <a:pt x="16449" y="2068"/>
                      <a:pt x="16369" y="2509"/>
                    </a:cubicBezTo>
                    <a:cubicBezTo>
                      <a:pt x="11311" y="3213"/>
                      <a:pt x="5515" y="6286"/>
                      <a:pt x="3396" y="11298"/>
                    </a:cubicBezTo>
                    <a:cubicBezTo>
                      <a:pt x="3210" y="11719"/>
                      <a:pt x="3173" y="12203"/>
                      <a:pt x="3298" y="12650"/>
                    </a:cubicBezTo>
                    <a:cubicBezTo>
                      <a:pt x="3178" y="13057"/>
                      <a:pt x="3085" y="13469"/>
                      <a:pt x="3024" y="13890"/>
                    </a:cubicBezTo>
                    <a:cubicBezTo>
                      <a:pt x="2745" y="13990"/>
                      <a:pt x="2474" y="14116"/>
                      <a:pt x="2220" y="14271"/>
                    </a:cubicBezTo>
                    <a:cubicBezTo>
                      <a:pt x="1030" y="14996"/>
                      <a:pt x="231" y="16482"/>
                      <a:pt x="1102" y="17828"/>
                    </a:cubicBezTo>
                    <a:cubicBezTo>
                      <a:pt x="820" y="18243"/>
                      <a:pt x="528" y="18650"/>
                      <a:pt x="257" y="19083"/>
                    </a:cubicBezTo>
                    <a:cubicBezTo>
                      <a:pt x="-510" y="20300"/>
                      <a:pt x="576" y="21600"/>
                      <a:pt x="1689" y="21600"/>
                    </a:cubicBezTo>
                    <a:cubicBezTo>
                      <a:pt x="2052" y="21600"/>
                      <a:pt x="2419" y="21460"/>
                      <a:pt x="2727" y="21133"/>
                    </a:cubicBezTo>
                    <a:lnTo>
                      <a:pt x="3260" y="20549"/>
                    </a:lnTo>
                    <a:cubicBezTo>
                      <a:pt x="3919" y="21188"/>
                      <a:pt x="4718" y="21457"/>
                      <a:pt x="5539" y="21457"/>
                    </a:cubicBezTo>
                    <a:cubicBezTo>
                      <a:pt x="8141" y="21457"/>
                      <a:pt x="10950" y="18747"/>
                      <a:pt x="10124" y="16468"/>
                    </a:cubicBezTo>
                    <a:cubicBezTo>
                      <a:pt x="12854" y="14643"/>
                      <a:pt x="15392" y="11891"/>
                      <a:pt x="16770" y="8758"/>
                    </a:cubicBezTo>
                    <a:cubicBezTo>
                      <a:pt x="16863" y="8778"/>
                      <a:pt x="16959" y="8789"/>
                      <a:pt x="17054" y="8789"/>
                    </a:cubicBezTo>
                    <a:cubicBezTo>
                      <a:pt x="17413" y="8789"/>
                      <a:pt x="17779" y="8641"/>
                      <a:pt x="18092" y="8274"/>
                    </a:cubicBezTo>
                    <a:cubicBezTo>
                      <a:pt x="18106" y="8260"/>
                      <a:pt x="18111" y="8245"/>
                      <a:pt x="18129" y="8225"/>
                    </a:cubicBezTo>
                    <a:cubicBezTo>
                      <a:pt x="18286" y="8320"/>
                      <a:pt x="18459" y="8380"/>
                      <a:pt x="18637" y="8406"/>
                    </a:cubicBezTo>
                    <a:cubicBezTo>
                      <a:pt x="18934" y="8595"/>
                      <a:pt x="19245" y="8686"/>
                      <a:pt x="19545" y="8686"/>
                    </a:cubicBezTo>
                    <a:cubicBezTo>
                      <a:pt x="20301" y="8686"/>
                      <a:pt x="20971" y="8099"/>
                      <a:pt x="21058" y="7080"/>
                    </a:cubicBezTo>
                    <a:cubicBezTo>
                      <a:pt x="21090" y="6653"/>
                      <a:pt x="21090" y="6226"/>
                      <a:pt x="21048" y="5805"/>
                    </a:cubicBezTo>
                    <a:cubicBezTo>
                      <a:pt x="21048" y="5774"/>
                      <a:pt x="21058" y="5754"/>
                      <a:pt x="21058" y="5728"/>
                    </a:cubicBezTo>
                    <a:cubicBezTo>
                      <a:pt x="21029" y="5132"/>
                      <a:pt x="20955" y="4539"/>
                      <a:pt x="20838" y="3955"/>
                    </a:cubicBezTo>
                    <a:cubicBezTo>
                      <a:pt x="20811" y="3494"/>
                      <a:pt x="20763" y="3033"/>
                      <a:pt x="20684" y="2569"/>
                    </a:cubicBezTo>
                    <a:cubicBezTo>
                      <a:pt x="20615" y="2102"/>
                      <a:pt x="20349" y="1827"/>
                      <a:pt x="20041" y="1641"/>
                    </a:cubicBezTo>
                    <a:cubicBezTo>
                      <a:pt x="19903" y="1355"/>
                      <a:pt x="19754" y="1077"/>
                      <a:pt x="19590" y="811"/>
                    </a:cubicBezTo>
                    <a:cubicBezTo>
                      <a:pt x="19239" y="255"/>
                      <a:pt x="18751" y="0"/>
                      <a:pt x="182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9" name="Google Shape;2217;p45"/>
              <p:cNvSpPr/>
              <p:nvPr/>
            </p:nvSpPr>
            <p:spPr>
              <a:xfrm>
                <a:off x="3150423" y="1153937"/>
                <a:ext cx="114256" cy="114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6" h="21600" fill="norm" stroke="1" extrusionOk="0">
                    <a:moveTo>
                      <a:pt x="2612" y="0"/>
                    </a:moveTo>
                    <a:cubicBezTo>
                      <a:pt x="1651" y="0"/>
                      <a:pt x="756" y="765"/>
                      <a:pt x="747" y="1847"/>
                    </a:cubicBezTo>
                    <a:cubicBezTo>
                      <a:pt x="753" y="2106"/>
                      <a:pt x="775" y="2360"/>
                      <a:pt x="812" y="2615"/>
                    </a:cubicBezTo>
                    <a:cubicBezTo>
                      <a:pt x="210" y="3047"/>
                      <a:pt x="-167" y="3774"/>
                      <a:pt x="73" y="4573"/>
                    </a:cubicBezTo>
                    <a:cubicBezTo>
                      <a:pt x="981" y="7604"/>
                      <a:pt x="3236" y="10194"/>
                      <a:pt x="6009" y="11771"/>
                    </a:cubicBezTo>
                    <a:cubicBezTo>
                      <a:pt x="7600" y="12970"/>
                      <a:pt x="9374" y="13908"/>
                      <a:pt x="11255" y="14541"/>
                    </a:cubicBezTo>
                    <a:cubicBezTo>
                      <a:pt x="11308" y="14692"/>
                      <a:pt x="11374" y="14818"/>
                      <a:pt x="11436" y="14956"/>
                    </a:cubicBezTo>
                    <a:cubicBezTo>
                      <a:pt x="11417" y="15570"/>
                      <a:pt x="11480" y="16174"/>
                      <a:pt x="11617" y="16772"/>
                    </a:cubicBezTo>
                    <a:cubicBezTo>
                      <a:pt x="11352" y="17367"/>
                      <a:pt x="11386" y="18106"/>
                      <a:pt x="11966" y="18780"/>
                    </a:cubicBezTo>
                    <a:cubicBezTo>
                      <a:pt x="12091" y="18985"/>
                      <a:pt x="12179" y="19205"/>
                      <a:pt x="12228" y="19444"/>
                    </a:cubicBezTo>
                    <a:cubicBezTo>
                      <a:pt x="12437" y="20199"/>
                      <a:pt x="12961" y="20574"/>
                      <a:pt x="13548" y="20697"/>
                    </a:cubicBezTo>
                    <a:cubicBezTo>
                      <a:pt x="13638" y="20794"/>
                      <a:pt x="13723" y="20904"/>
                      <a:pt x="13810" y="21011"/>
                    </a:cubicBezTo>
                    <a:cubicBezTo>
                      <a:pt x="14169" y="21427"/>
                      <a:pt x="14580" y="21600"/>
                      <a:pt x="14989" y="21600"/>
                    </a:cubicBezTo>
                    <a:cubicBezTo>
                      <a:pt x="15419" y="21600"/>
                      <a:pt x="15844" y="21405"/>
                      <a:pt x="16190" y="21100"/>
                    </a:cubicBezTo>
                    <a:cubicBezTo>
                      <a:pt x="16439" y="21131"/>
                      <a:pt x="16692" y="21150"/>
                      <a:pt x="16945" y="21153"/>
                    </a:cubicBezTo>
                    <a:cubicBezTo>
                      <a:pt x="17163" y="21254"/>
                      <a:pt x="17331" y="21395"/>
                      <a:pt x="17565" y="21484"/>
                    </a:cubicBezTo>
                    <a:cubicBezTo>
                      <a:pt x="17740" y="21553"/>
                      <a:pt x="17911" y="21584"/>
                      <a:pt x="18080" y="21584"/>
                    </a:cubicBezTo>
                    <a:cubicBezTo>
                      <a:pt x="18623" y="21584"/>
                      <a:pt x="19109" y="21257"/>
                      <a:pt x="19443" y="20813"/>
                    </a:cubicBezTo>
                    <a:cubicBezTo>
                      <a:pt x="19452" y="20810"/>
                      <a:pt x="19465" y="20810"/>
                      <a:pt x="19474" y="20810"/>
                    </a:cubicBezTo>
                    <a:cubicBezTo>
                      <a:pt x="19493" y="20810"/>
                      <a:pt x="19512" y="20813"/>
                      <a:pt x="19530" y="20813"/>
                    </a:cubicBezTo>
                    <a:cubicBezTo>
                      <a:pt x="20475" y="20690"/>
                      <a:pt x="21433" y="20055"/>
                      <a:pt x="21374" y="18953"/>
                    </a:cubicBezTo>
                    <a:cubicBezTo>
                      <a:pt x="21118" y="14430"/>
                      <a:pt x="18513" y="9772"/>
                      <a:pt x="14477" y="7639"/>
                    </a:cubicBezTo>
                    <a:cubicBezTo>
                      <a:pt x="13370" y="6528"/>
                      <a:pt x="12069" y="5640"/>
                      <a:pt x="10641" y="5017"/>
                    </a:cubicBezTo>
                    <a:cubicBezTo>
                      <a:pt x="8439" y="3062"/>
                      <a:pt x="5756" y="1511"/>
                      <a:pt x="3514" y="242"/>
                    </a:cubicBezTo>
                    <a:cubicBezTo>
                      <a:pt x="3223" y="76"/>
                      <a:pt x="2915" y="0"/>
                      <a:pt x="261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0" name="Google Shape;2218;p45"/>
              <p:cNvSpPr/>
              <p:nvPr/>
            </p:nvSpPr>
            <p:spPr>
              <a:xfrm>
                <a:off x="4298263" y="944976"/>
                <a:ext cx="240731" cy="200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0" h="21600" fill="norm" stroke="1" extrusionOk="0">
                    <a:moveTo>
                      <a:pt x="3278" y="0"/>
                    </a:moveTo>
                    <a:cubicBezTo>
                      <a:pt x="3159" y="0"/>
                      <a:pt x="3034" y="38"/>
                      <a:pt x="2904" y="124"/>
                    </a:cubicBezTo>
                    <a:cubicBezTo>
                      <a:pt x="2803" y="79"/>
                      <a:pt x="2693" y="56"/>
                      <a:pt x="2584" y="56"/>
                    </a:cubicBezTo>
                    <a:cubicBezTo>
                      <a:pt x="2158" y="56"/>
                      <a:pt x="1728" y="398"/>
                      <a:pt x="1722" y="1079"/>
                    </a:cubicBezTo>
                    <a:cubicBezTo>
                      <a:pt x="1722" y="1189"/>
                      <a:pt x="1735" y="1293"/>
                      <a:pt x="1737" y="1404"/>
                    </a:cubicBezTo>
                    <a:cubicBezTo>
                      <a:pt x="1659" y="1526"/>
                      <a:pt x="1585" y="1655"/>
                      <a:pt x="1521" y="1793"/>
                    </a:cubicBezTo>
                    <a:cubicBezTo>
                      <a:pt x="1306" y="1746"/>
                      <a:pt x="1088" y="1721"/>
                      <a:pt x="870" y="1714"/>
                    </a:cubicBezTo>
                    <a:cubicBezTo>
                      <a:pt x="185" y="1714"/>
                      <a:pt x="-339" y="2918"/>
                      <a:pt x="265" y="3523"/>
                    </a:cubicBezTo>
                    <a:cubicBezTo>
                      <a:pt x="602" y="3858"/>
                      <a:pt x="926" y="4213"/>
                      <a:pt x="1246" y="4571"/>
                    </a:cubicBezTo>
                    <a:cubicBezTo>
                      <a:pt x="1267" y="4647"/>
                      <a:pt x="1293" y="4722"/>
                      <a:pt x="1326" y="4792"/>
                    </a:cubicBezTo>
                    <a:cubicBezTo>
                      <a:pt x="1327" y="4797"/>
                      <a:pt x="1333" y="4804"/>
                      <a:pt x="1337" y="4810"/>
                    </a:cubicBezTo>
                    <a:cubicBezTo>
                      <a:pt x="1800" y="6405"/>
                      <a:pt x="2988" y="7954"/>
                      <a:pt x="4267" y="9152"/>
                    </a:cubicBezTo>
                    <a:cubicBezTo>
                      <a:pt x="5147" y="10161"/>
                      <a:pt x="6124" y="11025"/>
                      <a:pt x="7154" y="11550"/>
                    </a:cubicBezTo>
                    <a:cubicBezTo>
                      <a:pt x="8083" y="12504"/>
                      <a:pt x="9061" y="13372"/>
                      <a:pt x="10152" y="14062"/>
                    </a:cubicBezTo>
                    <a:cubicBezTo>
                      <a:pt x="10286" y="14150"/>
                      <a:pt x="10418" y="14187"/>
                      <a:pt x="10545" y="14187"/>
                    </a:cubicBezTo>
                    <a:cubicBezTo>
                      <a:pt x="10743" y="14187"/>
                      <a:pt x="10926" y="14094"/>
                      <a:pt x="11072" y="13949"/>
                    </a:cubicBezTo>
                    <a:cubicBezTo>
                      <a:pt x="12186" y="15062"/>
                      <a:pt x="13299" y="16172"/>
                      <a:pt x="14407" y="17285"/>
                    </a:cubicBezTo>
                    <a:cubicBezTo>
                      <a:pt x="14602" y="17480"/>
                      <a:pt x="14804" y="17559"/>
                      <a:pt x="14993" y="17559"/>
                    </a:cubicBezTo>
                    <a:cubicBezTo>
                      <a:pt x="15026" y="17559"/>
                      <a:pt x="15059" y="17558"/>
                      <a:pt x="15092" y="17552"/>
                    </a:cubicBezTo>
                    <a:cubicBezTo>
                      <a:pt x="15442" y="17889"/>
                      <a:pt x="15795" y="18221"/>
                      <a:pt x="16154" y="18545"/>
                    </a:cubicBezTo>
                    <a:cubicBezTo>
                      <a:pt x="16264" y="18807"/>
                      <a:pt x="16388" y="18961"/>
                      <a:pt x="16623" y="19192"/>
                    </a:cubicBezTo>
                    <a:cubicBezTo>
                      <a:pt x="16643" y="19212"/>
                      <a:pt x="16666" y="19212"/>
                      <a:pt x="16687" y="19230"/>
                    </a:cubicBezTo>
                    <a:cubicBezTo>
                      <a:pt x="17275" y="19944"/>
                      <a:pt x="17868" y="20643"/>
                      <a:pt x="18497" y="21310"/>
                    </a:cubicBezTo>
                    <a:cubicBezTo>
                      <a:pt x="18682" y="21503"/>
                      <a:pt x="18904" y="21600"/>
                      <a:pt x="19119" y="21600"/>
                    </a:cubicBezTo>
                    <a:cubicBezTo>
                      <a:pt x="19471" y="21600"/>
                      <a:pt x="19804" y="21344"/>
                      <a:pt x="19922" y="20840"/>
                    </a:cubicBezTo>
                    <a:cubicBezTo>
                      <a:pt x="20025" y="20401"/>
                      <a:pt x="20007" y="19963"/>
                      <a:pt x="19944" y="19535"/>
                    </a:cubicBezTo>
                    <a:cubicBezTo>
                      <a:pt x="20094" y="19492"/>
                      <a:pt x="20241" y="19433"/>
                      <a:pt x="20382" y="19357"/>
                    </a:cubicBezTo>
                    <a:cubicBezTo>
                      <a:pt x="21261" y="18877"/>
                      <a:pt x="20711" y="17427"/>
                      <a:pt x="19895" y="17427"/>
                    </a:cubicBezTo>
                    <a:cubicBezTo>
                      <a:pt x="19777" y="17427"/>
                      <a:pt x="19651" y="17457"/>
                      <a:pt x="19524" y="17527"/>
                    </a:cubicBezTo>
                    <a:cubicBezTo>
                      <a:pt x="19484" y="17549"/>
                      <a:pt x="19438" y="17558"/>
                      <a:pt x="19386" y="17558"/>
                    </a:cubicBezTo>
                    <a:cubicBezTo>
                      <a:pt x="19324" y="17558"/>
                      <a:pt x="19254" y="17545"/>
                      <a:pt x="19184" y="17523"/>
                    </a:cubicBezTo>
                    <a:cubicBezTo>
                      <a:pt x="18452" y="16304"/>
                      <a:pt x="17405" y="15236"/>
                      <a:pt x="16708" y="14462"/>
                    </a:cubicBezTo>
                    <a:cubicBezTo>
                      <a:pt x="14357" y="11850"/>
                      <a:pt x="11601" y="9797"/>
                      <a:pt x="9309" y="7106"/>
                    </a:cubicBezTo>
                    <a:cubicBezTo>
                      <a:pt x="9159" y="6927"/>
                      <a:pt x="8960" y="6830"/>
                      <a:pt x="8752" y="6830"/>
                    </a:cubicBezTo>
                    <a:cubicBezTo>
                      <a:pt x="8736" y="6830"/>
                      <a:pt x="8721" y="6830"/>
                      <a:pt x="8705" y="6832"/>
                    </a:cubicBezTo>
                    <a:cubicBezTo>
                      <a:pt x="7503" y="4684"/>
                      <a:pt x="5711" y="2893"/>
                      <a:pt x="3709" y="2097"/>
                    </a:cubicBezTo>
                    <a:cubicBezTo>
                      <a:pt x="3761" y="2006"/>
                      <a:pt x="3801" y="1913"/>
                      <a:pt x="3858" y="1827"/>
                    </a:cubicBezTo>
                    <a:cubicBezTo>
                      <a:pt x="4328" y="1113"/>
                      <a:pt x="3918" y="0"/>
                      <a:pt x="327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1" name="Google Shape;2219;p45"/>
              <p:cNvSpPr/>
              <p:nvPr/>
            </p:nvSpPr>
            <p:spPr>
              <a:xfrm>
                <a:off x="2362365" y="983987"/>
                <a:ext cx="115406" cy="24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6" h="21600" fill="norm" stroke="1" extrusionOk="0">
                    <a:moveTo>
                      <a:pt x="18747" y="0"/>
                    </a:moveTo>
                    <a:cubicBezTo>
                      <a:pt x="17996" y="0"/>
                      <a:pt x="17272" y="202"/>
                      <a:pt x="17043" y="674"/>
                    </a:cubicBezTo>
                    <a:cubicBezTo>
                      <a:pt x="13562" y="7805"/>
                      <a:pt x="6532" y="13651"/>
                      <a:pt x="205" y="20166"/>
                    </a:cubicBezTo>
                    <a:cubicBezTo>
                      <a:pt x="-519" y="20913"/>
                      <a:pt x="815" y="21600"/>
                      <a:pt x="2062" y="21600"/>
                    </a:cubicBezTo>
                    <a:cubicBezTo>
                      <a:pt x="2629" y="21600"/>
                      <a:pt x="3179" y="21458"/>
                      <a:pt x="3510" y="21117"/>
                    </a:cubicBezTo>
                    <a:cubicBezTo>
                      <a:pt x="9984" y="14448"/>
                      <a:pt x="17176" y="8471"/>
                      <a:pt x="20736" y="1173"/>
                    </a:cubicBezTo>
                    <a:cubicBezTo>
                      <a:pt x="21081" y="464"/>
                      <a:pt x="19882" y="0"/>
                      <a:pt x="1874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2" name="Google Shape;2220;p45"/>
              <p:cNvSpPr/>
              <p:nvPr/>
            </p:nvSpPr>
            <p:spPr>
              <a:xfrm>
                <a:off x="2462289" y="1070579"/>
                <a:ext cx="92245" cy="211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1" h="21600" fill="norm" stroke="1" extrusionOk="0">
                    <a:moveTo>
                      <a:pt x="18230" y="0"/>
                    </a:moveTo>
                    <a:cubicBezTo>
                      <a:pt x="17293" y="0"/>
                      <a:pt x="16398" y="235"/>
                      <a:pt x="16131" y="779"/>
                    </a:cubicBezTo>
                    <a:cubicBezTo>
                      <a:pt x="12763" y="7601"/>
                      <a:pt x="4838" y="13649"/>
                      <a:pt x="126" y="20268"/>
                    </a:cubicBezTo>
                    <a:cubicBezTo>
                      <a:pt x="-442" y="21073"/>
                      <a:pt x="1014" y="21600"/>
                      <a:pt x="2471" y="21600"/>
                    </a:cubicBezTo>
                    <a:cubicBezTo>
                      <a:pt x="3426" y="21600"/>
                      <a:pt x="4378" y="21372"/>
                      <a:pt x="4751" y="20846"/>
                    </a:cubicBezTo>
                    <a:cubicBezTo>
                      <a:pt x="9462" y="14222"/>
                      <a:pt x="17384" y="8186"/>
                      <a:pt x="20755" y="1354"/>
                    </a:cubicBezTo>
                    <a:cubicBezTo>
                      <a:pt x="21158" y="536"/>
                      <a:pt x="19645" y="0"/>
                      <a:pt x="182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3" name="Google Shape;2221;p45"/>
              <p:cNvSpPr/>
              <p:nvPr/>
            </p:nvSpPr>
            <p:spPr>
              <a:xfrm>
                <a:off x="2557427" y="1072646"/>
                <a:ext cx="101560" cy="259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2" h="21600" fill="norm" stroke="1" extrusionOk="0">
                    <a:moveTo>
                      <a:pt x="18403" y="0"/>
                    </a:moveTo>
                    <a:cubicBezTo>
                      <a:pt x="17551" y="0"/>
                      <a:pt x="16722" y="189"/>
                      <a:pt x="16440" y="626"/>
                    </a:cubicBezTo>
                    <a:cubicBezTo>
                      <a:pt x="14344" y="3882"/>
                      <a:pt x="13359" y="7254"/>
                      <a:pt x="10906" y="10466"/>
                    </a:cubicBezTo>
                    <a:cubicBezTo>
                      <a:pt x="8298" y="13880"/>
                      <a:pt x="3729" y="16988"/>
                      <a:pt x="207" y="20246"/>
                    </a:cubicBezTo>
                    <a:cubicBezTo>
                      <a:pt x="-561" y="20953"/>
                      <a:pt x="957" y="21600"/>
                      <a:pt x="2350" y="21600"/>
                    </a:cubicBezTo>
                    <a:cubicBezTo>
                      <a:pt x="2985" y="21600"/>
                      <a:pt x="3597" y="21465"/>
                      <a:pt x="3950" y="21138"/>
                    </a:cubicBezTo>
                    <a:cubicBezTo>
                      <a:pt x="7190" y="18138"/>
                      <a:pt x="11263" y="15274"/>
                      <a:pt x="14035" y="12194"/>
                    </a:cubicBezTo>
                    <a:cubicBezTo>
                      <a:pt x="17252" y="8614"/>
                      <a:pt x="18243" y="4775"/>
                      <a:pt x="20611" y="1098"/>
                    </a:cubicBezTo>
                    <a:cubicBezTo>
                      <a:pt x="21039" y="434"/>
                      <a:pt x="19697" y="0"/>
                      <a:pt x="1840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4" name="Google Shape;2222;p45"/>
              <p:cNvSpPr/>
              <p:nvPr/>
            </p:nvSpPr>
            <p:spPr>
              <a:xfrm>
                <a:off x="3328678" y="1086617"/>
                <a:ext cx="59111" cy="205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2" h="21600" fill="norm" stroke="1" extrusionOk="0">
                    <a:moveTo>
                      <a:pt x="3713" y="0"/>
                    </a:moveTo>
                    <a:cubicBezTo>
                      <a:pt x="1506" y="0"/>
                      <a:pt x="-694" y="542"/>
                      <a:pt x="207" y="1366"/>
                    </a:cubicBezTo>
                    <a:cubicBezTo>
                      <a:pt x="7082" y="7699"/>
                      <a:pt x="6113" y="14495"/>
                      <a:pt x="12999" y="20829"/>
                    </a:cubicBezTo>
                    <a:cubicBezTo>
                      <a:pt x="13581" y="21367"/>
                      <a:pt x="15040" y="21600"/>
                      <a:pt x="16494" y="21600"/>
                    </a:cubicBezTo>
                    <a:cubicBezTo>
                      <a:pt x="18706" y="21600"/>
                      <a:pt x="20906" y="21060"/>
                      <a:pt x="20005" y="20234"/>
                    </a:cubicBezTo>
                    <a:cubicBezTo>
                      <a:pt x="13119" y="13903"/>
                      <a:pt x="14088" y="7105"/>
                      <a:pt x="7213" y="773"/>
                    </a:cubicBezTo>
                    <a:cubicBezTo>
                      <a:pt x="6626" y="235"/>
                      <a:pt x="5166" y="0"/>
                      <a:pt x="371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5" name="Google Shape;2223;p45"/>
              <p:cNvSpPr/>
              <p:nvPr/>
            </p:nvSpPr>
            <p:spPr>
              <a:xfrm>
                <a:off x="3478498" y="1096303"/>
                <a:ext cx="123782" cy="26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0" h="21600" fill="norm" stroke="1" extrusionOk="0">
                    <a:moveTo>
                      <a:pt x="1873" y="0"/>
                    </a:moveTo>
                    <a:cubicBezTo>
                      <a:pt x="808" y="0"/>
                      <a:pt x="-294" y="429"/>
                      <a:pt x="72" y="1088"/>
                    </a:cubicBezTo>
                    <a:cubicBezTo>
                      <a:pt x="4006" y="8165"/>
                      <a:pt x="9940" y="14842"/>
                      <a:pt x="17425" y="21175"/>
                    </a:cubicBezTo>
                    <a:cubicBezTo>
                      <a:pt x="17780" y="21476"/>
                      <a:pt x="18317" y="21600"/>
                      <a:pt x="18857" y="21600"/>
                    </a:cubicBezTo>
                    <a:cubicBezTo>
                      <a:pt x="20073" y="21600"/>
                      <a:pt x="21306" y="20967"/>
                      <a:pt x="20506" y="20288"/>
                    </a:cubicBezTo>
                    <a:cubicBezTo>
                      <a:pt x="13169" y="14084"/>
                      <a:pt x="7359" y="7552"/>
                      <a:pt x="3512" y="622"/>
                    </a:cubicBezTo>
                    <a:cubicBezTo>
                      <a:pt x="3268" y="188"/>
                      <a:pt x="2578" y="0"/>
                      <a:pt x="187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6" name="Google Shape;2224;p45"/>
              <p:cNvSpPr/>
              <p:nvPr/>
            </p:nvSpPr>
            <p:spPr>
              <a:xfrm>
                <a:off x="3606142" y="1140016"/>
                <a:ext cx="94488" cy="154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4" h="21600" fill="norm" stroke="1" extrusionOk="0">
                    <a:moveTo>
                      <a:pt x="2300" y="0"/>
                    </a:moveTo>
                    <a:cubicBezTo>
                      <a:pt x="880" y="0"/>
                      <a:pt x="-489" y="709"/>
                      <a:pt x="170" y="1786"/>
                    </a:cubicBezTo>
                    <a:cubicBezTo>
                      <a:pt x="4304" y="8567"/>
                      <a:pt x="10697" y="14530"/>
                      <a:pt x="16152" y="20870"/>
                    </a:cubicBezTo>
                    <a:cubicBezTo>
                      <a:pt x="16592" y="21388"/>
                      <a:pt x="17277" y="21600"/>
                      <a:pt x="17969" y="21600"/>
                    </a:cubicBezTo>
                    <a:cubicBezTo>
                      <a:pt x="19518" y="21600"/>
                      <a:pt x="21111" y="20527"/>
                      <a:pt x="20113" y="19371"/>
                    </a:cubicBezTo>
                    <a:cubicBezTo>
                      <a:pt x="14870" y="13268"/>
                      <a:pt x="8574" y="7525"/>
                      <a:pt x="4599" y="998"/>
                    </a:cubicBezTo>
                    <a:cubicBezTo>
                      <a:pt x="4174" y="301"/>
                      <a:pt x="3226" y="0"/>
                      <a:pt x="23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7" name="Google Shape;2225;p45"/>
              <p:cNvSpPr/>
              <p:nvPr/>
            </p:nvSpPr>
            <p:spPr>
              <a:xfrm>
                <a:off x="2695669" y="2181420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8" name="Google Shape;2226;p45"/>
              <p:cNvSpPr/>
              <p:nvPr/>
            </p:nvSpPr>
            <p:spPr>
              <a:xfrm>
                <a:off x="4293627" y="1124611"/>
                <a:ext cx="41113" cy="42497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65" name="Google Shape;2227;p45"/>
            <p:cNvGrpSpPr/>
            <p:nvPr/>
          </p:nvGrpSpPr>
          <p:grpSpPr>
            <a:xfrm>
              <a:off x="1390751" y="518986"/>
              <a:ext cx="638342" cy="367491"/>
              <a:chOff x="0" y="0"/>
              <a:chExt cx="638341" cy="367490"/>
            </a:xfrm>
          </p:grpSpPr>
          <p:sp>
            <p:nvSpPr>
              <p:cNvPr id="560" name="Google Shape;2228;p45"/>
              <p:cNvSpPr/>
              <p:nvPr/>
            </p:nvSpPr>
            <p:spPr>
              <a:xfrm>
                <a:off x="521801" y="235597"/>
                <a:ext cx="116541" cy="131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1" h="21600" fill="norm" stroke="1" extrusionOk="0">
                    <a:moveTo>
                      <a:pt x="9104" y="0"/>
                    </a:moveTo>
                    <a:cubicBezTo>
                      <a:pt x="9079" y="0"/>
                      <a:pt x="9063" y="0"/>
                      <a:pt x="9046" y="0"/>
                    </a:cubicBezTo>
                    <a:cubicBezTo>
                      <a:pt x="4011" y="29"/>
                      <a:pt x="-33" y="4169"/>
                      <a:pt x="0" y="9292"/>
                    </a:cubicBezTo>
                    <a:cubicBezTo>
                      <a:pt x="0" y="16521"/>
                      <a:pt x="4275" y="21497"/>
                      <a:pt x="10524" y="21600"/>
                    </a:cubicBezTo>
                    <a:cubicBezTo>
                      <a:pt x="10598" y="21600"/>
                      <a:pt x="10672" y="21600"/>
                      <a:pt x="10746" y="21600"/>
                    </a:cubicBezTo>
                    <a:cubicBezTo>
                      <a:pt x="16763" y="21600"/>
                      <a:pt x="21377" y="17703"/>
                      <a:pt x="21460" y="12521"/>
                    </a:cubicBezTo>
                    <a:cubicBezTo>
                      <a:pt x="21567" y="5872"/>
                      <a:pt x="15732" y="0"/>
                      <a:pt x="9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1" name="Google Shape;2229;p45"/>
              <p:cNvSpPr/>
              <p:nvPr/>
            </p:nvSpPr>
            <p:spPr>
              <a:xfrm>
                <a:off x="455327" y="0"/>
                <a:ext cx="101391" cy="140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0" h="21600" fill="norm" stroke="1" extrusionOk="0">
                    <a:moveTo>
                      <a:pt x="8951" y="0"/>
                    </a:moveTo>
                    <a:cubicBezTo>
                      <a:pt x="7719" y="0"/>
                      <a:pt x="6454" y="433"/>
                      <a:pt x="5358" y="1408"/>
                    </a:cubicBezTo>
                    <a:cubicBezTo>
                      <a:pt x="255" y="6001"/>
                      <a:pt x="-2520" y="12139"/>
                      <a:pt x="3122" y="18462"/>
                    </a:cubicBezTo>
                    <a:cubicBezTo>
                      <a:pt x="4986" y="20570"/>
                      <a:pt x="7399" y="21600"/>
                      <a:pt x="9752" y="21600"/>
                    </a:cubicBezTo>
                    <a:cubicBezTo>
                      <a:pt x="12476" y="21600"/>
                      <a:pt x="15116" y="20227"/>
                      <a:pt x="16727" y="17522"/>
                    </a:cubicBezTo>
                    <a:cubicBezTo>
                      <a:pt x="17655" y="15991"/>
                      <a:pt x="17849" y="14185"/>
                      <a:pt x="18388" y="12523"/>
                    </a:cubicBezTo>
                    <a:lnTo>
                      <a:pt x="19080" y="12050"/>
                    </a:lnTo>
                    <a:cubicBezTo>
                      <a:pt x="17233" y="8754"/>
                      <a:pt x="15808" y="5191"/>
                      <a:pt x="13362" y="2128"/>
                    </a:cubicBezTo>
                    <a:cubicBezTo>
                      <a:pt x="12316" y="817"/>
                      <a:pt x="10663" y="0"/>
                      <a:pt x="8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2" name="Google Shape;2230;p45"/>
              <p:cNvSpPr/>
              <p:nvPr/>
            </p:nvSpPr>
            <p:spPr>
              <a:xfrm>
                <a:off x="251472" y="162457"/>
                <a:ext cx="86077" cy="105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8538" y="0"/>
                    </a:moveTo>
                    <a:cubicBezTo>
                      <a:pt x="6852" y="0"/>
                      <a:pt x="4283" y="751"/>
                      <a:pt x="3937" y="1612"/>
                    </a:cubicBezTo>
                    <a:cubicBezTo>
                      <a:pt x="2150" y="6181"/>
                      <a:pt x="463" y="10878"/>
                      <a:pt x="5" y="15621"/>
                    </a:cubicBezTo>
                    <a:cubicBezTo>
                      <a:pt x="-151" y="17296"/>
                      <a:pt x="2965" y="20236"/>
                      <a:pt x="5277" y="20822"/>
                    </a:cubicBezTo>
                    <a:cubicBezTo>
                      <a:pt x="7410" y="21389"/>
                      <a:pt x="9744" y="21600"/>
                      <a:pt x="12101" y="21600"/>
                    </a:cubicBezTo>
                    <a:cubicBezTo>
                      <a:pt x="13854" y="21600"/>
                      <a:pt x="15619" y="21481"/>
                      <a:pt x="17305" y="21325"/>
                    </a:cubicBezTo>
                    <a:cubicBezTo>
                      <a:pt x="18836" y="21160"/>
                      <a:pt x="20075" y="18972"/>
                      <a:pt x="21449" y="17718"/>
                    </a:cubicBezTo>
                    <a:cubicBezTo>
                      <a:pt x="19807" y="16710"/>
                      <a:pt x="18277" y="15191"/>
                      <a:pt x="16434" y="14788"/>
                    </a:cubicBezTo>
                    <a:cubicBezTo>
                      <a:pt x="15463" y="14577"/>
                      <a:pt x="14446" y="14522"/>
                      <a:pt x="13352" y="14522"/>
                    </a:cubicBezTo>
                    <a:cubicBezTo>
                      <a:pt x="11744" y="14522"/>
                      <a:pt x="9968" y="14650"/>
                      <a:pt x="7980" y="14650"/>
                    </a:cubicBezTo>
                    <a:cubicBezTo>
                      <a:pt x="9119" y="10457"/>
                      <a:pt x="10280" y="7060"/>
                      <a:pt x="10794" y="3653"/>
                    </a:cubicBezTo>
                    <a:cubicBezTo>
                      <a:pt x="11006" y="2445"/>
                      <a:pt x="9733" y="46"/>
                      <a:pt x="8907" y="9"/>
                    </a:cubicBezTo>
                    <a:cubicBezTo>
                      <a:pt x="8795" y="0"/>
                      <a:pt x="8661" y="0"/>
                      <a:pt x="85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3" name="Google Shape;2231;p45"/>
              <p:cNvSpPr/>
              <p:nvPr/>
            </p:nvSpPr>
            <p:spPr>
              <a:xfrm>
                <a:off x="112469" y="38317"/>
                <a:ext cx="86408" cy="122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600" fill="norm" stroke="1" extrusionOk="0">
                    <a:moveTo>
                      <a:pt x="9680" y="0"/>
                    </a:moveTo>
                    <a:cubicBezTo>
                      <a:pt x="6746" y="0"/>
                      <a:pt x="3854" y="1284"/>
                      <a:pt x="2291" y="3797"/>
                    </a:cubicBezTo>
                    <a:cubicBezTo>
                      <a:pt x="-654" y="8481"/>
                      <a:pt x="-954" y="13570"/>
                      <a:pt x="2537" y="18033"/>
                    </a:cubicBezTo>
                    <a:cubicBezTo>
                      <a:pt x="3961" y="19888"/>
                      <a:pt x="8031" y="21600"/>
                      <a:pt x="10922" y="21600"/>
                    </a:cubicBezTo>
                    <a:cubicBezTo>
                      <a:pt x="13471" y="21600"/>
                      <a:pt x="16619" y="19492"/>
                      <a:pt x="18386" y="17716"/>
                    </a:cubicBezTo>
                    <a:cubicBezTo>
                      <a:pt x="19907" y="16257"/>
                      <a:pt x="19811" y="13895"/>
                      <a:pt x="20646" y="11208"/>
                    </a:cubicBezTo>
                    <a:cubicBezTo>
                      <a:pt x="19564" y="8846"/>
                      <a:pt x="18825" y="5763"/>
                      <a:pt x="16812" y="3258"/>
                    </a:cubicBezTo>
                    <a:cubicBezTo>
                      <a:pt x="15056" y="1070"/>
                      <a:pt x="12347" y="0"/>
                      <a:pt x="96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4" name="Google Shape;2232;p45"/>
              <p:cNvSpPr/>
              <p:nvPr/>
            </p:nvSpPr>
            <p:spPr>
              <a:xfrm>
                <a:off x="0" y="228605"/>
                <a:ext cx="133131" cy="138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fill="norm" stroke="1" extrusionOk="0">
                    <a:moveTo>
                      <a:pt x="8484" y="0"/>
                    </a:moveTo>
                    <a:cubicBezTo>
                      <a:pt x="3337" y="0"/>
                      <a:pt x="-92" y="4662"/>
                      <a:pt x="2" y="11584"/>
                    </a:cubicBezTo>
                    <a:cubicBezTo>
                      <a:pt x="103" y="17491"/>
                      <a:pt x="4009" y="21558"/>
                      <a:pt x="9625" y="21600"/>
                    </a:cubicBezTo>
                    <a:cubicBezTo>
                      <a:pt x="16678" y="21600"/>
                      <a:pt x="21508" y="17806"/>
                      <a:pt x="21443" y="12354"/>
                    </a:cubicBezTo>
                    <a:cubicBezTo>
                      <a:pt x="21407" y="6194"/>
                      <a:pt x="15090" y="133"/>
                      <a:pt x="8636" y="0"/>
                    </a:cubicBezTo>
                    <a:cubicBezTo>
                      <a:pt x="8586" y="0"/>
                      <a:pt x="8535" y="0"/>
                      <a:pt x="8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66" name="Google Shape;2233;p45"/>
            <p:cNvSpPr/>
            <p:nvPr/>
          </p:nvSpPr>
          <p:spPr>
            <a:xfrm rot="1091532">
              <a:off x="1605157" y="859697"/>
              <a:ext cx="212135" cy="13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6642" y="4044"/>
                  </a:moveTo>
                  <a:cubicBezTo>
                    <a:pt x="17027" y="4044"/>
                    <a:pt x="17400" y="4147"/>
                    <a:pt x="17669" y="4419"/>
                  </a:cubicBezTo>
                  <a:cubicBezTo>
                    <a:pt x="17949" y="4719"/>
                    <a:pt x="17851" y="6436"/>
                    <a:pt x="17669" y="7382"/>
                  </a:cubicBezTo>
                  <a:cubicBezTo>
                    <a:pt x="16509" y="13350"/>
                    <a:pt x="12847" y="17053"/>
                    <a:pt x="8164" y="17374"/>
                  </a:cubicBezTo>
                  <a:cubicBezTo>
                    <a:pt x="6937" y="16856"/>
                    <a:pt x="5619" y="16560"/>
                    <a:pt x="4475" y="15702"/>
                  </a:cubicBezTo>
                  <a:cubicBezTo>
                    <a:pt x="3738" y="15155"/>
                    <a:pt x="2778" y="13848"/>
                    <a:pt x="2751" y="12807"/>
                  </a:cubicBezTo>
                  <a:cubicBezTo>
                    <a:pt x="2723" y="11816"/>
                    <a:pt x="3654" y="10479"/>
                    <a:pt x="4361" y="9804"/>
                  </a:cubicBezTo>
                  <a:cubicBezTo>
                    <a:pt x="5255" y="8921"/>
                    <a:pt x="6326" y="8423"/>
                    <a:pt x="7347" y="7945"/>
                  </a:cubicBezTo>
                  <a:cubicBezTo>
                    <a:pt x="10108" y="6658"/>
                    <a:pt x="12860" y="5395"/>
                    <a:pt x="15645" y="4241"/>
                  </a:cubicBezTo>
                  <a:cubicBezTo>
                    <a:pt x="15944" y="4123"/>
                    <a:pt x="16299" y="4044"/>
                    <a:pt x="16642" y="4044"/>
                  </a:cubicBezTo>
                  <a:close/>
                  <a:moveTo>
                    <a:pt x="17135" y="0"/>
                  </a:moveTo>
                  <a:cubicBezTo>
                    <a:pt x="16910" y="0"/>
                    <a:pt x="16679" y="30"/>
                    <a:pt x="16438" y="84"/>
                  </a:cubicBezTo>
                  <a:cubicBezTo>
                    <a:pt x="15944" y="197"/>
                    <a:pt x="15448" y="444"/>
                    <a:pt x="14951" y="646"/>
                  </a:cubicBezTo>
                  <a:cubicBezTo>
                    <a:pt x="12351" y="1731"/>
                    <a:pt x="9707" y="2658"/>
                    <a:pt x="7131" y="3970"/>
                  </a:cubicBezTo>
                  <a:cubicBezTo>
                    <a:pt x="5323" y="4897"/>
                    <a:pt x="3457" y="5933"/>
                    <a:pt x="1902" y="7604"/>
                  </a:cubicBezTo>
                  <a:cubicBezTo>
                    <a:pt x="-686" y="10386"/>
                    <a:pt x="-630" y="15564"/>
                    <a:pt x="2056" y="18074"/>
                  </a:cubicBezTo>
                  <a:cubicBezTo>
                    <a:pt x="3895" y="19815"/>
                    <a:pt x="6073" y="20624"/>
                    <a:pt x="7671" y="21600"/>
                  </a:cubicBezTo>
                  <a:cubicBezTo>
                    <a:pt x="9889" y="20875"/>
                    <a:pt x="11530" y="20604"/>
                    <a:pt x="13072" y="19790"/>
                  </a:cubicBezTo>
                  <a:cubicBezTo>
                    <a:pt x="17046" y="17709"/>
                    <a:pt x="19532" y="13330"/>
                    <a:pt x="20396" y="6751"/>
                  </a:cubicBezTo>
                  <a:cubicBezTo>
                    <a:pt x="20914" y="2811"/>
                    <a:pt x="19464" y="0"/>
                    <a:pt x="171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572" name="Google Shape;2234;p45"/>
            <p:cNvGrpSpPr/>
            <p:nvPr/>
          </p:nvGrpSpPr>
          <p:grpSpPr>
            <a:xfrm>
              <a:off x="2750980" y="604535"/>
              <a:ext cx="516409" cy="297287"/>
              <a:chOff x="0" y="0"/>
              <a:chExt cx="516407" cy="297285"/>
            </a:xfrm>
          </p:grpSpPr>
          <p:sp>
            <p:nvSpPr>
              <p:cNvPr id="567" name="Google Shape;2235;p45"/>
              <p:cNvSpPr/>
              <p:nvPr/>
            </p:nvSpPr>
            <p:spPr>
              <a:xfrm>
                <a:off x="422128" y="190589"/>
                <a:ext cx="94280" cy="106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1" h="21600" fill="norm" stroke="1" extrusionOk="0">
                    <a:moveTo>
                      <a:pt x="9104" y="0"/>
                    </a:moveTo>
                    <a:cubicBezTo>
                      <a:pt x="9079" y="0"/>
                      <a:pt x="9063" y="0"/>
                      <a:pt x="9046" y="0"/>
                    </a:cubicBezTo>
                    <a:cubicBezTo>
                      <a:pt x="4011" y="29"/>
                      <a:pt x="-33" y="4169"/>
                      <a:pt x="0" y="9292"/>
                    </a:cubicBezTo>
                    <a:cubicBezTo>
                      <a:pt x="0" y="16521"/>
                      <a:pt x="4275" y="21497"/>
                      <a:pt x="10524" y="21600"/>
                    </a:cubicBezTo>
                    <a:cubicBezTo>
                      <a:pt x="10598" y="21600"/>
                      <a:pt x="10672" y="21600"/>
                      <a:pt x="10746" y="21600"/>
                    </a:cubicBezTo>
                    <a:cubicBezTo>
                      <a:pt x="16763" y="21600"/>
                      <a:pt x="21377" y="17703"/>
                      <a:pt x="21460" y="12521"/>
                    </a:cubicBezTo>
                    <a:cubicBezTo>
                      <a:pt x="21567" y="5872"/>
                      <a:pt x="15732" y="0"/>
                      <a:pt x="9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8" name="Google Shape;2236;p45"/>
              <p:cNvSpPr/>
              <p:nvPr/>
            </p:nvSpPr>
            <p:spPr>
              <a:xfrm>
                <a:off x="368352" y="0"/>
                <a:ext cx="82023" cy="114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0" h="21600" fill="norm" stroke="1" extrusionOk="0">
                    <a:moveTo>
                      <a:pt x="8951" y="0"/>
                    </a:moveTo>
                    <a:cubicBezTo>
                      <a:pt x="7719" y="0"/>
                      <a:pt x="6454" y="433"/>
                      <a:pt x="5358" y="1408"/>
                    </a:cubicBezTo>
                    <a:cubicBezTo>
                      <a:pt x="255" y="6001"/>
                      <a:pt x="-2520" y="12139"/>
                      <a:pt x="3122" y="18462"/>
                    </a:cubicBezTo>
                    <a:cubicBezTo>
                      <a:pt x="4986" y="20570"/>
                      <a:pt x="7399" y="21600"/>
                      <a:pt x="9752" y="21600"/>
                    </a:cubicBezTo>
                    <a:cubicBezTo>
                      <a:pt x="12476" y="21600"/>
                      <a:pt x="15116" y="20227"/>
                      <a:pt x="16727" y="17522"/>
                    </a:cubicBezTo>
                    <a:cubicBezTo>
                      <a:pt x="17655" y="15991"/>
                      <a:pt x="17849" y="14185"/>
                      <a:pt x="18388" y="12523"/>
                    </a:cubicBezTo>
                    <a:lnTo>
                      <a:pt x="19080" y="12050"/>
                    </a:lnTo>
                    <a:cubicBezTo>
                      <a:pt x="17233" y="8754"/>
                      <a:pt x="15808" y="5191"/>
                      <a:pt x="13362" y="2128"/>
                    </a:cubicBezTo>
                    <a:cubicBezTo>
                      <a:pt x="12316" y="817"/>
                      <a:pt x="10663" y="0"/>
                      <a:pt x="8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9" name="Google Shape;2237;p45"/>
              <p:cNvSpPr/>
              <p:nvPr/>
            </p:nvSpPr>
            <p:spPr>
              <a:xfrm>
                <a:off x="203436" y="131422"/>
                <a:ext cx="69636" cy="85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8538" y="0"/>
                    </a:moveTo>
                    <a:cubicBezTo>
                      <a:pt x="6852" y="0"/>
                      <a:pt x="4283" y="751"/>
                      <a:pt x="3937" y="1612"/>
                    </a:cubicBezTo>
                    <a:cubicBezTo>
                      <a:pt x="2150" y="6181"/>
                      <a:pt x="463" y="10878"/>
                      <a:pt x="5" y="15621"/>
                    </a:cubicBezTo>
                    <a:cubicBezTo>
                      <a:pt x="-151" y="17296"/>
                      <a:pt x="2965" y="20236"/>
                      <a:pt x="5277" y="20822"/>
                    </a:cubicBezTo>
                    <a:cubicBezTo>
                      <a:pt x="7410" y="21389"/>
                      <a:pt x="9744" y="21600"/>
                      <a:pt x="12101" y="21600"/>
                    </a:cubicBezTo>
                    <a:cubicBezTo>
                      <a:pt x="13854" y="21600"/>
                      <a:pt x="15619" y="21481"/>
                      <a:pt x="17305" y="21325"/>
                    </a:cubicBezTo>
                    <a:cubicBezTo>
                      <a:pt x="18836" y="21160"/>
                      <a:pt x="20075" y="18972"/>
                      <a:pt x="21449" y="17718"/>
                    </a:cubicBezTo>
                    <a:cubicBezTo>
                      <a:pt x="19807" y="16710"/>
                      <a:pt x="18277" y="15191"/>
                      <a:pt x="16434" y="14788"/>
                    </a:cubicBezTo>
                    <a:cubicBezTo>
                      <a:pt x="15463" y="14577"/>
                      <a:pt x="14446" y="14522"/>
                      <a:pt x="13352" y="14522"/>
                    </a:cubicBezTo>
                    <a:cubicBezTo>
                      <a:pt x="11744" y="14522"/>
                      <a:pt x="9968" y="14650"/>
                      <a:pt x="7980" y="14650"/>
                    </a:cubicBezTo>
                    <a:cubicBezTo>
                      <a:pt x="9119" y="10457"/>
                      <a:pt x="10280" y="7060"/>
                      <a:pt x="10794" y="3653"/>
                    </a:cubicBezTo>
                    <a:cubicBezTo>
                      <a:pt x="11006" y="2445"/>
                      <a:pt x="9733" y="46"/>
                      <a:pt x="8907" y="9"/>
                    </a:cubicBezTo>
                    <a:cubicBezTo>
                      <a:pt x="8795" y="0"/>
                      <a:pt x="8661" y="0"/>
                      <a:pt x="85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0" name="Google Shape;2238;p45"/>
              <p:cNvSpPr/>
              <p:nvPr/>
            </p:nvSpPr>
            <p:spPr>
              <a:xfrm>
                <a:off x="90986" y="30997"/>
                <a:ext cx="69902" cy="98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600" fill="norm" stroke="1" extrusionOk="0">
                    <a:moveTo>
                      <a:pt x="9680" y="0"/>
                    </a:moveTo>
                    <a:cubicBezTo>
                      <a:pt x="6746" y="0"/>
                      <a:pt x="3854" y="1284"/>
                      <a:pt x="2291" y="3797"/>
                    </a:cubicBezTo>
                    <a:cubicBezTo>
                      <a:pt x="-654" y="8481"/>
                      <a:pt x="-954" y="13570"/>
                      <a:pt x="2537" y="18033"/>
                    </a:cubicBezTo>
                    <a:cubicBezTo>
                      <a:pt x="3961" y="19888"/>
                      <a:pt x="8031" y="21600"/>
                      <a:pt x="10922" y="21600"/>
                    </a:cubicBezTo>
                    <a:cubicBezTo>
                      <a:pt x="13471" y="21600"/>
                      <a:pt x="16619" y="19492"/>
                      <a:pt x="18386" y="17716"/>
                    </a:cubicBezTo>
                    <a:cubicBezTo>
                      <a:pt x="19907" y="16257"/>
                      <a:pt x="19811" y="13895"/>
                      <a:pt x="20646" y="11208"/>
                    </a:cubicBezTo>
                    <a:cubicBezTo>
                      <a:pt x="19564" y="8846"/>
                      <a:pt x="18825" y="5763"/>
                      <a:pt x="16812" y="3258"/>
                    </a:cubicBezTo>
                    <a:cubicBezTo>
                      <a:pt x="15056" y="1070"/>
                      <a:pt x="12347" y="0"/>
                      <a:pt x="96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1" name="Google Shape;2239;p45"/>
              <p:cNvSpPr/>
              <p:nvPr/>
            </p:nvSpPr>
            <p:spPr>
              <a:xfrm>
                <a:off x="0" y="184933"/>
                <a:ext cx="107701" cy="111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fill="norm" stroke="1" extrusionOk="0">
                    <a:moveTo>
                      <a:pt x="8484" y="0"/>
                    </a:moveTo>
                    <a:cubicBezTo>
                      <a:pt x="3337" y="0"/>
                      <a:pt x="-92" y="4662"/>
                      <a:pt x="2" y="11584"/>
                    </a:cubicBezTo>
                    <a:cubicBezTo>
                      <a:pt x="103" y="17491"/>
                      <a:pt x="4009" y="21558"/>
                      <a:pt x="9625" y="21600"/>
                    </a:cubicBezTo>
                    <a:cubicBezTo>
                      <a:pt x="16678" y="21600"/>
                      <a:pt x="21508" y="17806"/>
                      <a:pt x="21443" y="12354"/>
                    </a:cubicBezTo>
                    <a:cubicBezTo>
                      <a:pt x="21407" y="6194"/>
                      <a:pt x="15090" y="133"/>
                      <a:pt x="8636" y="0"/>
                    </a:cubicBezTo>
                    <a:cubicBezTo>
                      <a:pt x="8586" y="0"/>
                      <a:pt x="8535" y="0"/>
                      <a:pt x="8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73" name="Google Shape;2240;p45"/>
            <p:cNvSpPr/>
            <p:nvPr/>
          </p:nvSpPr>
          <p:spPr>
            <a:xfrm>
              <a:off x="2927771" y="881917"/>
              <a:ext cx="159455" cy="94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9310" y="0"/>
                  </a:moveTo>
                  <a:cubicBezTo>
                    <a:pt x="19310" y="0"/>
                    <a:pt x="19310" y="0"/>
                    <a:pt x="19310" y="0"/>
                  </a:cubicBezTo>
                  <a:cubicBezTo>
                    <a:pt x="18405" y="37"/>
                    <a:pt x="17173" y="853"/>
                    <a:pt x="16680" y="2062"/>
                  </a:cubicBezTo>
                  <a:cubicBezTo>
                    <a:pt x="15823" y="4114"/>
                    <a:pt x="15405" y="6653"/>
                    <a:pt x="14912" y="9099"/>
                  </a:cubicBezTo>
                  <a:cubicBezTo>
                    <a:pt x="14333" y="12107"/>
                    <a:pt x="13166" y="13897"/>
                    <a:pt x="11687" y="13897"/>
                  </a:cubicBezTo>
                  <a:cubicBezTo>
                    <a:pt x="11355" y="13897"/>
                    <a:pt x="11001" y="13803"/>
                    <a:pt x="10642" y="13616"/>
                  </a:cubicBezTo>
                  <a:cubicBezTo>
                    <a:pt x="8724" y="12529"/>
                    <a:pt x="6935" y="10383"/>
                    <a:pt x="5291" y="8284"/>
                  </a:cubicBezTo>
                  <a:cubicBezTo>
                    <a:pt x="4305" y="6991"/>
                    <a:pt x="3812" y="4592"/>
                    <a:pt x="2853" y="3214"/>
                  </a:cubicBezTo>
                  <a:cubicBezTo>
                    <a:pt x="2489" y="2661"/>
                    <a:pt x="1867" y="2380"/>
                    <a:pt x="1294" y="2380"/>
                  </a:cubicBezTo>
                  <a:cubicBezTo>
                    <a:pt x="1026" y="2380"/>
                    <a:pt x="764" y="2446"/>
                    <a:pt x="555" y="2577"/>
                  </a:cubicBezTo>
                  <a:cubicBezTo>
                    <a:pt x="180" y="2793"/>
                    <a:pt x="-163" y="5154"/>
                    <a:pt x="83" y="6100"/>
                  </a:cubicBezTo>
                  <a:cubicBezTo>
                    <a:pt x="2307" y="14928"/>
                    <a:pt x="5028" y="21600"/>
                    <a:pt x="11082" y="21600"/>
                  </a:cubicBezTo>
                  <a:cubicBezTo>
                    <a:pt x="11119" y="21600"/>
                    <a:pt x="11162" y="21600"/>
                    <a:pt x="11205" y="21600"/>
                  </a:cubicBezTo>
                  <a:cubicBezTo>
                    <a:pt x="11216" y="21600"/>
                    <a:pt x="11226" y="21600"/>
                    <a:pt x="11237" y="21600"/>
                  </a:cubicBezTo>
                  <a:cubicBezTo>
                    <a:pt x="16283" y="21600"/>
                    <a:pt x="21437" y="11835"/>
                    <a:pt x="20783" y="3167"/>
                  </a:cubicBezTo>
                  <a:cubicBezTo>
                    <a:pt x="20682" y="1977"/>
                    <a:pt x="19830" y="0"/>
                    <a:pt x="193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84" name="تجميع"/>
          <p:cNvGrpSpPr/>
          <p:nvPr/>
        </p:nvGrpSpPr>
        <p:grpSpPr>
          <a:xfrm>
            <a:off x="3592726" y="-1"/>
            <a:ext cx="7452512" cy="4754155"/>
            <a:chOff x="0" y="0"/>
            <a:chExt cx="7452511" cy="4754153"/>
          </a:xfrm>
        </p:grpSpPr>
        <p:grpSp>
          <p:nvGrpSpPr>
            <p:cNvPr id="577" name="Google Shape;356;p23"/>
            <p:cNvGrpSpPr/>
            <p:nvPr/>
          </p:nvGrpSpPr>
          <p:grpSpPr>
            <a:xfrm>
              <a:off x="-1" y="-1"/>
              <a:ext cx="5006547" cy="4754155"/>
              <a:chOff x="0" y="0"/>
              <a:chExt cx="5006545" cy="4754153"/>
            </a:xfrm>
          </p:grpSpPr>
          <p:sp>
            <p:nvSpPr>
              <p:cNvPr id="575" name="Google Shape;357;p23"/>
              <p:cNvSpPr/>
              <p:nvPr/>
            </p:nvSpPr>
            <p:spPr>
              <a:xfrm>
                <a:off x="815023" y="532981"/>
                <a:ext cx="3222477" cy="3348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0" h="21600" fill="norm" stroke="1" extrusionOk="0">
                    <a:moveTo>
                      <a:pt x="10580" y="0"/>
                    </a:moveTo>
                    <a:cubicBezTo>
                      <a:pt x="10017" y="0"/>
                      <a:pt x="9421" y="132"/>
                      <a:pt x="8815" y="432"/>
                    </a:cubicBezTo>
                    <a:cubicBezTo>
                      <a:pt x="6811" y="1422"/>
                      <a:pt x="4543" y="2243"/>
                      <a:pt x="3022" y="3900"/>
                    </a:cubicBezTo>
                    <a:cubicBezTo>
                      <a:pt x="2470" y="4503"/>
                      <a:pt x="2210" y="5359"/>
                      <a:pt x="1922" y="6155"/>
                    </a:cubicBezTo>
                    <a:cubicBezTo>
                      <a:pt x="1673" y="6395"/>
                      <a:pt x="1454" y="6665"/>
                      <a:pt x="1271" y="6956"/>
                    </a:cubicBezTo>
                    <a:cubicBezTo>
                      <a:pt x="1142" y="7169"/>
                      <a:pt x="1025" y="7388"/>
                      <a:pt x="921" y="7613"/>
                    </a:cubicBezTo>
                    <a:lnTo>
                      <a:pt x="455" y="8478"/>
                    </a:lnTo>
                    <a:cubicBezTo>
                      <a:pt x="-27" y="9377"/>
                      <a:pt x="-99" y="10283"/>
                      <a:pt x="111" y="11092"/>
                    </a:cubicBezTo>
                    <a:cubicBezTo>
                      <a:pt x="30" y="13047"/>
                      <a:pt x="477" y="15069"/>
                      <a:pt x="1380" y="16586"/>
                    </a:cubicBezTo>
                    <a:cubicBezTo>
                      <a:pt x="2990" y="19283"/>
                      <a:pt x="6156" y="20820"/>
                      <a:pt x="9223" y="21379"/>
                    </a:cubicBezTo>
                    <a:cubicBezTo>
                      <a:pt x="10000" y="21519"/>
                      <a:pt x="10797" y="21600"/>
                      <a:pt x="11586" y="21600"/>
                    </a:cubicBezTo>
                    <a:cubicBezTo>
                      <a:pt x="13971" y="21600"/>
                      <a:pt x="16287" y="20866"/>
                      <a:pt x="17776" y="18863"/>
                    </a:cubicBezTo>
                    <a:cubicBezTo>
                      <a:pt x="17944" y="18638"/>
                      <a:pt x="18087" y="18398"/>
                      <a:pt x="18242" y="18167"/>
                    </a:cubicBezTo>
                    <a:cubicBezTo>
                      <a:pt x="18924" y="17627"/>
                      <a:pt x="19539" y="17185"/>
                      <a:pt x="20008" y="16433"/>
                    </a:cubicBezTo>
                    <a:cubicBezTo>
                      <a:pt x="20958" y="14914"/>
                      <a:pt x="21290" y="12977"/>
                      <a:pt x="21366" y="11220"/>
                    </a:cubicBezTo>
                    <a:cubicBezTo>
                      <a:pt x="21501" y="8138"/>
                      <a:pt x="20634" y="3728"/>
                      <a:pt x="17675" y="2015"/>
                    </a:cubicBezTo>
                    <a:cubicBezTo>
                      <a:pt x="16120" y="1116"/>
                      <a:pt x="14265" y="559"/>
                      <a:pt x="12425" y="501"/>
                    </a:cubicBezTo>
                    <a:cubicBezTo>
                      <a:pt x="11876" y="188"/>
                      <a:pt x="11251" y="0"/>
                      <a:pt x="105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6" name="Google Shape;358;p23"/>
              <p:cNvSpPr/>
              <p:nvPr/>
            </p:nvSpPr>
            <p:spPr>
              <a:xfrm>
                <a:off x="0" y="0"/>
                <a:ext cx="5006546" cy="4754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10915" y="2871"/>
                    </a:moveTo>
                    <a:cubicBezTo>
                      <a:pt x="11331" y="2871"/>
                      <a:pt x="11750" y="2912"/>
                      <a:pt x="12169" y="2997"/>
                    </a:cubicBezTo>
                    <a:cubicBezTo>
                      <a:pt x="15831" y="3741"/>
                      <a:pt x="17883" y="7941"/>
                      <a:pt x="16938" y="11655"/>
                    </a:cubicBezTo>
                    <a:cubicBezTo>
                      <a:pt x="16094" y="14973"/>
                      <a:pt x="13520" y="16881"/>
                      <a:pt x="10560" y="17591"/>
                    </a:cubicBezTo>
                    <a:cubicBezTo>
                      <a:pt x="10535" y="17492"/>
                      <a:pt x="10460" y="17399"/>
                      <a:pt x="10352" y="17391"/>
                    </a:cubicBezTo>
                    <a:cubicBezTo>
                      <a:pt x="6329" y="17056"/>
                      <a:pt x="3132" y="13916"/>
                      <a:pt x="3740" y="9374"/>
                    </a:cubicBezTo>
                    <a:cubicBezTo>
                      <a:pt x="4235" y="5675"/>
                      <a:pt x="7466" y="2871"/>
                      <a:pt x="10915" y="2871"/>
                    </a:cubicBezTo>
                    <a:close/>
                    <a:moveTo>
                      <a:pt x="7384" y="0"/>
                    </a:moveTo>
                    <a:cubicBezTo>
                      <a:pt x="7237" y="0"/>
                      <a:pt x="7076" y="170"/>
                      <a:pt x="7100" y="354"/>
                    </a:cubicBezTo>
                    <a:cubicBezTo>
                      <a:pt x="7207" y="1184"/>
                      <a:pt x="7516" y="2063"/>
                      <a:pt x="7784" y="2852"/>
                    </a:cubicBezTo>
                    <a:cubicBezTo>
                      <a:pt x="6449" y="3473"/>
                      <a:pt x="5292" y="4458"/>
                      <a:pt x="4432" y="5707"/>
                    </a:cubicBezTo>
                    <a:cubicBezTo>
                      <a:pt x="4113" y="5393"/>
                      <a:pt x="3776" y="5102"/>
                      <a:pt x="3434" y="4817"/>
                    </a:cubicBezTo>
                    <a:cubicBezTo>
                      <a:pt x="3055" y="4502"/>
                      <a:pt x="2664" y="4130"/>
                      <a:pt x="2225" y="3917"/>
                    </a:cubicBezTo>
                    <a:cubicBezTo>
                      <a:pt x="2187" y="3899"/>
                      <a:pt x="2148" y="3891"/>
                      <a:pt x="2109" y="3891"/>
                    </a:cubicBezTo>
                    <a:cubicBezTo>
                      <a:pt x="1895" y="3891"/>
                      <a:pt x="1714" y="4155"/>
                      <a:pt x="1909" y="4355"/>
                    </a:cubicBezTo>
                    <a:cubicBezTo>
                      <a:pt x="2257" y="4713"/>
                      <a:pt x="2705" y="4977"/>
                      <a:pt x="3098" y="5283"/>
                    </a:cubicBezTo>
                    <a:cubicBezTo>
                      <a:pt x="3454" y="5562"/>
                      <a:pt x="3799" y="5857"/>
                      <a:pt x="4154" y="6139"/>
                    </a:cubicBezTo>
                    <a:cubicBezTo>
                      <a:pt x="3496" y="7235"/>
                      <a:pt x="3075" y="8497"/>
                      <a:pt x="2988" y="9852"/>
                    </a:cubicBezTo>
                    <a:cubicBezTo>
                      <a:pt x="2957" y="10359"/>
                      <a:pt x="2973" y="10867"/>
                      <a:pt x="3037" y="11370"/>
                    </a:cubicBezTo>
                    <a:cubicBezTo>
                      <a:pt x="2090" y="11372"/>
                      <a:pt x="1111" y="11452"/>
                      <a:pt x="190" y="11652"/>
                    </a:cubicBezTo>
                    <a:cubicBezTo>
                      <a:pt x="-93" y="11715"/>
                      <a:pt x="-46" y="12216"/>
                      <a:pt x="233" y="12216"/>
                    </a:cubicBezTo>
                    <a:cubicBezTo>
                      <a:pt x="242" y="12216"/>
                      <a:pt x="252" y="12216"/>
                      <a:pt x="262" y="12215"/>
                    </a:cubicBezTo>
                    <a:cubicBezTo>
                      <a:pt x="1215" y="12107"/>
                      <a:pt x="2166" y="11976"/>
                      <a:pt x="3120" y="11865"/>
                    </a:cubicBezTo>
                    <a:cubicBezTo>
                      <a:pt x="3431" y="13500"/>
                      <a:pt x="4231" y="15020"/>
                      <a:pt x="5357" y="16129"/>
                    </a:cubicBezTo>
                    <a:cubicBezTo>
                      <a:pt x="4142" y="16951"/>
                      <a:pt x="2862" y="17801"/>
                      <a:pt x="1765" y="18781"/>
                    </a:cubicBezTo>
                    <a:cubicBezTo>
                      <a:pt x="1554" y="18969"/>
                      <a:pt x="1747" y="19292"/>
                      <a:pt x="1975" y="19292"/>
                    </a:cubicBezTo>
                    <a:cubicBezTo>
                      <a:pt x="2019" y="19292"/>
                      <a:pt x="2064" y="19280"/>
                      <a:pt x="2107" y="19254"/>
                    </a:cubicBezTo>
                    <a:cubicBezTo>
                      <a:pt x="3376" y="18476"/>
                      <a:pt x="4594" y="17449"/>
                      <a:pt x="5755" y="16504"/>
                    </a:cubicBezTo>
                    <a:cubicBezTo>
                      <a:pt x="5758" y="16501"/>
                      <a:pt x="5759" y="16498"/>
                      <a:pt x="5760" y="16497"/>
                    </a:cubicBezTo>
                    <a:cubicBezTo>
                      <a:pt x="6813" y="17382"/>
                      <a:pt x="8098" y="17927"/>
                      <a:pt x="9510" y="17927"/>
                    </a:cubicBezTo>
                    <a:cubicBezTo>
                      <a:pt x="9532" y="17927"/>
                      <a:pt x="9555" y="17927"/>
                      <a:pt x="9577" y="17926"/>
                    </a:cubicBezTo>
                    <a:cubicBezTo>
                      <a:pt x="9563" y="18002"/>
                      <a:pt x="9575" y="18081"/>
                      <a:pt x="9611" y="18147"/>
                    </a:cubicBezTo>
                    <a:cubicBezTo>
                      <a:pt x="9396" y="19191"/>
                      <a:pt x="9302" y="20356"/>
                      <a:pt x="9444" y="21385"/>
                    </a:cubicBezTo>
                    <a:cubicBezTo>
                      <a:pt x="9465" y="21535"/>
                      <a:pt x="9566" y="21600"/>
                      <a:pt x="9677" y="21600"/>
                    </a:cubicBezTo>
                    <a:cubicBezTo>
                      <a:pt x="9823" y="21600"/>
                      <a:pt x="9986" y="21486"/>
                      <a:pt x="9997" y="21304"/>
                    </a:cubicBezTo>
                    <a:cubicBezTo>
                      <a:pt x="10056" y="20305"/>
                      <a:pt x="10071" y="19312"/>
                      <a:pt x="10141" y="18314"/>
                    </a:cubicBezTo>
                    <a:cubicBezTo>
                      <a:pt x="10161" y="18314"/>
                      <a:pt x="10183" y="18314"/>
                      <a:pt x="10204" y="18314"/>
                    </a:cubicBezTo>
                    <a:cubicBezTo>
                      <a:pt x="11879" y="18314"/>
                      <a:pt x="13480" y="17574"/>
                      <a:pt x="14783" y="16416"/>
                    </a:cubicBezTo>
                    <a:cubicBezTo>
                      <a:pt x="15209" y="17339"/>
                      <a:pt x="15650" y="18278"/>
                      <a:pt x="16146" y="19162"/>
                    </a:cubicBezTo>
                    <a:cubicBezTo>
                      <a:pt x="16206" y="19269"/>
                      <a:pt x="16292" y="19313"/>
                      <a:pt x="16378" y="19313"/>
                    </a:cubicBezTo>
                    <a:cubicBezTo>
                      <a:pt x="16570" y="19313"/>
                      <a:pt x="16760" y="19095"/>
                      <a:pt x="16645" y="18851"/>
                    </a:cubicBezTo>
                    <a:cubicBezTo>
                      <a:pt x="16213" y="17928"/>
                      <a:pt x="15706" y="17019"/>
                      <a:pt x="15204" y="16136"/>
                    </a:cubicBezTo>
                    <a:cubicBezTo>
                      <a:pt x="15189" y="16112"/>
                      <a:pt x="15171" y="16090"/>
                      <a:pt x="15150" y="16071"/>
                    </a:cubicBezTo>
                    <a:cubicBezTo>
                      <a:pt x="16143" y="15082"/>
                      <a:pt x="16923" y="13843"/>
                      <a:pt x="17387" y="12517"/>
                    </a:cubicBezTo>
                    <a:cubicBezTo>
                      <a:pt x="18174" y="12865"/>
                      <a:pt x="19023" y="13164"/>
                      <a:pt x="19848" y="13344"/>
                    </a:cubicBezTo>
                    <a:cubicBezTo>
                      <a:pt x="19870" y="13349"/>
                      <a:pt x="19892" y="13352"/>
                      <a:pt x="19912" y="13352"/>
                    </a:cubicBezTo>
                    <a:cubicBezTo>
                      <a:pt x="20204" y="13352"/>
                      <a:pt x="20309" y="12884"/>
                      <a:pt x="19992" y="12786"/>
                    </a:cubicBezTo>
                    <a:cubicBezTo>
                      <a:pt x="19179" y="12534"/>
                      <a:pt x="18349" y="12306"/>
                      <a:pt x="17526" y="12082"/>
                    </a:cubicBezTo>
                    <a:cubicBezTo>
                      <a:pt x="17649" y="11676"/>
                      <a:pt x="17737" y="11258"/>
                      <a:pt x="17794" y="10836"/>
                    </a:cubicBezTo>
                    <a:cubicBezTo>
                      <a:pt x="17967" y="9481"/>
                      <a:pt x="17804" y="8103"/>
                      <a:pt x="17325" y="6833"/>
                    </a:cubicBezTo>
                    <a:cubicBezTo>
                      <a:pt x="17364" y="6872"/>
                      <a:pt x="17415" y="6891"/>
                      <a:pt x="17467" y="6891"/>
                    </a:cubicBezTo>
                    <a:cubicBezTo>
                      <a:pt x="17478" y="6891"/>
                      <a:pt x="17489" y="6890"/>
                      <a:pt x="17500" y="6888"/>
                    </a:cubicBezTo>
                    <a:cubicBezTo>
                      <a:pt x="18744" y="6687"/>
                      <a:pt x="20094" y="6360"/>
                      <a:pt x="21245" y="5814"/>
                    </a:cubicBezTo>
                    <a:cubicBezTo>
                      <a:pt x="21507" y="5690"/>
                      <a:pt x="21356" y="5277"/>
                      <a:pt x="21105" y="5277"/>
                    </a:cubicBezTo>
                    <a:cubicBezTo>
                      <a:pt x="21084" y="5277"/>
                      <a:pt x="21060" y="5281"/>
                      <a:pt x="21037" y="5288"/>
                    </a:cubicBezTo>
                    <a:cubicBezTo>
                      <a:pt x="19817" y="5647"/>
                      <a:pt x="18615" y="6104"/>
                      <a:pt x="17392" y="6469"/>
                    </a:cubicBezTo>
                    <a:cubicBezTo>
                      <a:pt x="17299" y="6497"/>
                      <a:pt x="17255" y="6564"/>
                      <a:pt x="17248" y="6636"/>
                    </a:cubicBezTo>
                    <a:cubicBezTo>
                      <a:pt x="16599" y="5045"/>
                      <a:pt x="15466" y="3714"/>
                      <a:pt x="14012" y="2923"/>
                    </a:cubicBezTo>
                    <a:cubicBezTo>
                      <a:pt x="14272" y="2666"/>
                      <a:pt x="14512" y="2378"/>
                      <a:pt x="14756" y="2104"/>
                    </a:cubicBezTo>
                    <a:cubicBezTo>
                      <a:pt x="15031" y="1795"/>
                      <a:pt x="15335" y="1499"/>
                      <a:pt x="15567" y="1151"/>
                    </a:cubicBezTo>
                    <a:cubicBezTo>
                      <a:pt x="15697" y="954"/>
                      <a:pt x="15521" y="767"/>
                      <a:pt x="15341" y="767"/>
                    </a:cubicBezTo>
                    <a:cubicBezTo>
                      <a:pt x="15283" y="767"/>
                      <a:pt x="15225" y="786"/>
                      <a:pt x="15176" y="831"/>
                    </a:cubicBezTo>
                    <a:cubicBezTo>
                      <a:pt x="14853" y="1121"/>
                      <a:pt x="14587" y="1504"/>
                      <a:pt x="14306" y="1844"/>
                    </a:cubicBezTo>
                    <a:cubicBezTo>
                      <a:pt x="14070" y="2131"/>
                      <a:pt x="13821" y="2413"/>
                      <a:pt x="13608" y="2720"/>
                    </a:cubicBezTo>
                    <a:cubicBezTo>
                      <a:pt x="12856" y="2378"/>
                      <a:pt x="12052" y="2184"/>
                      <a:pt x="11235" y="2151"/>
                    </a:cubicBezTo>
                    <a:cubicBezTo>
                      <a:pt x="11135" y="2147"/>
                      <a:pt x="11035" y="2145"/>
                      <a:pt x="10935" y="2145"/>
                    </a:cubicBezTo>
                    <a:cubicBezTo>
                      <a:pt x="10008" y="2145"/>
                      <a:pt x="9088" y="2321"/>
                      <a:pt x="8219" y="2665"/>
                    </a:cubicBezTo>
                    <a:cubicBezTo>
                      <a:pt x="8061" y="1833"/>
                      <a:pt x="7884" y="919"/>
                      <a:pt x="7567" y="144"/>
                    </a:cubicBezTo>
                    <a:cubicBezTo>
                      <a:pt x="7525" y="42"/>
                      <a:pt x="7456" y="0"/>
                      <a:pt x="73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0" name="Google Shape;363;p23"/>
            <p:cNvGrpSpPr/>
            <p:nvPr/>
          </p:nvGrpSpPr>
          <p:grpSpPr>
            <a:xfrm>
              <a:off x="1579586" y="1537272"/>
              <a:ext cx="5482526" cy="2965373"/>
              <a:chOff x="0" y="0"/>
              <a:chExt cx="5482525" cy="2965372"/>
            </a:xfrm>
          </p:grpSpPr>
          <p:sp>
            <p:nvSpPr>
              <p:cNvPr id="578" name="Google Shape;364;p23"/>
              <p:cNvSpPr/>
              <p:nvPr/>
            </p:nvSpPr>
            <p:spPr>
              <a:xfrm>
                <a:off x="82639" y="74283"/>
                <a:ext cx="5318362" cy="2802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7" h="21600" fill="norm" stroke="1" extrusionOk="0">
                    <a:moveTo>
                      <a:pt x="14247" y="0"/>
                    </a:moveTo>
                    <a:cubicBezTo>
                      <a:pt x="13018" y="0"/>
                      <a:pt x="11582" y="753"/>
                      <a:pt x="10857" y="2393"/>
                    </a:cubicBezTo>
                    <a:cubicBezTo>
                      <a:pt x="10740" y="2659"/>
                      <a:pt x="10642" y="2956"/>
                      <a:pt x="10566" y="3276"/>
                    </a:cubicBezTo>
                    <a:cubicBezTo>
                      <a:pt x="10239" y="3803"/>
                      <a:pt x="9936" y="4385"/>
                      <a:pt x="9661" y="5016"/>
                    </a:cubicBezTo>
                    <a:cubicBezTo>
                      <a:pt x="9531" y="5315"/>
                      <a:pt x="9432" y="5661"/>
                      <a:pt x="9371" y="6038"/>
                    </a:cubicBezTo>
                    <a:cubicBezTo>
                      <a:pt x="9050" y="6211"/>
                      <a:pt x="8756" y="6622"/>
                      <a:pt x="8559" y="7329"/>
                    </a:cubicBezTo>
                    <a:cubicBezTo>
                      <a:pt x="8521" y="7468"/>
                      <a:pt x="8477" y="7630"/>
                      <a:pt x="8430" y="7807"/>
                    </a:cubicBezTo>
                    <a:cubicBezTo>
                      <a:pt x="7697" y="5283"/>
                      <a:pt x="6638" y="3272"/>
                      <a:pt x="5006" y="3272"/>
                    </a:cubicBezTo>
                    <a:cubicBezTo>
                      <a:pt x="5000" y="3272"/>
                      <a:pt x="4994" y="3272"/>
                      <a:pt x="4987" y="3272"/>
                    </a:cubicBezTo>
                    <a:cubicBezTo>
                      <a:pt x="3832" y="3285"/>
                      <a:pt x="3037" y="4374"/>
                      <a:pt x="2539" y="5953"/>
                    </a:cubicBezTo>
                    <a:cubicBezTo>
                      <a:pt x="2077" y="6334"/>
                      <a:pt x="1722" y="7182"/>
                      <a:pt x="1728" y="8516"/>
                    </a:cubicBezTo>
                    <a:cubicBezTo>
                      <a:pt x="1739" y="10339"/>
                      <a:pt x="1797" y="12144"/>
                      <a:pt x="1889" y="13947"/>
                    </a:cubicBezTo>
                    <a:cubicBezTo>
                      <a:pt x="1730" y="13912"/>
                      <a:pt x="1570" y="13883"/>
                      <a:pt x="1411" y="13847"/>
                    </a:cubicBezTo>
                    <a:cubicBezTo>
                      <a:pt x="1356" y="13833"/>
                      <a:pt x="1304" y="13828"/>
                      <a:pt x="1251" y="13828"/>
                    </a:cubicBezTo>
                    <a:cubicBezTo>
                      <a:pt x="-233" y="13828"/>
                      <a:pt x="-506" y="18871"/>
                      <a:pt x="1025" y="19532"/>
                    </a:cubicBezTo>
                    <a:cubicBezTo>
                      <a:pt x="1468" y="19722"/>
                      <a:pt x="1890" y="19821"/>
                      <a:pt x="2307" y="19822"/>
                    </a:cubicBezTo>
                    <a:cubicBezTo>
                      <a:pt x="7892" y="21019"/>
                      <a:pt x="13507" y="21327"/>
                      <a:pt x="19120" y="21599"/>
                    </a:cubicBezTo>
                    <a:cubicBezTo>
                      <a:pt x="19132" y="21600"/>
                      <a:pt x="19144" y="21600"/>
                      <a:pt x="19156" y="21600"/>
                    </a:cubicBezTo>
                    <a:cubicBezTo>
                      <a:pt x="20748" y="21600"/>
                      <a:pt x="21094" y="16675"/>
                      <a:pt x="19505" y="15913"/>
                    </a:cubicBezTo>
                    <a:lnTo>
                      <a:pt x="18144" y="15262"/>
                    </a:lnTo>
                    <a:cubicBezTo>
                      <a:pt x="18412" y="14109"/>
                      <a:pt x="18534" y="12748"/>
                      <a:pt x="18624" y="11411"/>
                    </a:cubicBezTo>
                    <a:cubicBezTo>
                      <a:pt x="18823" y="8498"/>
                      <a:pt x="18655" y="5499"/>
                      <a:pt x="17675" y="3263"/>
                    </a:cubicBezTo>
                    <a:cubicBezTo>
                      <a:pt x="17114" y="1734"/>
                      <a:pt x="16282" y="654"/>
                      <a:pt x="15308" y="215"/>
                    </a:cubicBezTo>
                    <a:cubicBezTo>
                      <a:pt x="14993" y="74"/>
                      <a:pt x="14630" y="0"/>
                      <a:pt x="142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9" name="Google Shape;365;p23"/>
              <p:cNvSpPr/>
              <p:nvPr/>
            </p:nvSpPr>
            <p:spPr>
              <a:xfrm>
                <a:off x="0" y="0"/>
                <a:ext cx="5482525" cy="2965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4" h="21600" fill="norm" stroke="1" extrusionOk="0">
                    <a:moveTo>
                      <a:pt x="14488" y="966"/>
                    </a:moveTo>
                    <a:cubicBezTo>
                      <a:pt x="14960" y="966"/>
                      <a:pt x="15430" y="1118"/>
                      <a:pt x="15883" y="1448"/>
                    </a:cubicBezTo>
                    <a:cubicBezTo>
                      <a:pt x="18950" y="3684"/>
                      <a:pt x="18961" y="10866"/>
                      <a:pt x="17516" y="15503"/>
                    </a:cubicBezTo>
                    <a:cubicBezTo>
                      <a:pt x="17399" y="15877"/>
                      <a:pt x="17572" y="16222"/>
                      <a:pt x="17746" y="16222"/>
                    </a:cubicBezTo>
                    <a:cubicBezTo>
                      <a:pt x="17809" y="16222"/>
                      <a:pt x="17871" y="16178"/>
                      <a:pt x="17921" y="16072"/>
                    </a:cubicBezTo>
                    <a:cubicBezTo>
                      <a:pt x="18279" y="15797"/>
                      <a:pt x="18664" y="15570"/>
                      <a:pt x="19040" y="15570"/>
                    </a:cubicBezTo>
                    <a:cubicBezTo>
                      <a:pt x="19354" y="15570"/>
                      <a:pt x="19662" y="15729"/>
                      <a:pt x="19940" y="16154"/>
                    </a:cubicBezTo>
                    <a:cubicBezTo>
                      <a:pt x="20784" y="17440"/>
                      <a:pt x="20281" y="19102"/>
                      <a:pt x="19827" y="20506"/>
                    </a:cubicBezTo>
                    <a:cubicBezTo>
                      <a:pt x="19816" y="20543"/>
                      <a:pt x="19808" y="20581"/>
                      <a:pt x="19805" y="20624"/>
                    </a:cubicBezTo>
                    <a:cubicBezTo>
                      <a:pt x="13737" y="20293"/>
                      <a:pt x="7676" y="19685"/>
                      <a:pt x="1611" y="19255"/>
                    </a:cubicBezTo>
                    <a:cubicBezTo>
                      <a:pt x="1605" y="19237"/>
                      <a:pt x="1596" y="19225"/>
                      <a:pt x="1588" y="19211"/>
                    </a:cubicBezTo>
                    <a:cubicBezTo>
                      <a:pt x="967" y="18359"/>
                      <a:pt x="342" y="17088"/>
                      <a:pt x="504" y="15495"/>
                    </a:cubicBezTo>
                    <a:cubicBezTo>
                      <a:pt x="606" y="14493"/>
                      <a:pt x="1000" y="13891"/>
                      <a:pt x="1418" y="13891"/>
                    </a:cubicBezTo>
                    <a:cubicBezTo>
                      <a:pt x="1669" y="13891"/>
                      <a:pt x="1929" y="14110"/>
                      <a:pt x="2139" y="14591"/>
                    </a:cubicBezTo>
                    <a:cubicBezTo>
                      <a:pt x="2141" y="14595"/>
                      <a:pt x="2143" y="14595"/>
                      <a:pt x="2145" y="14599"/>
                    </a:cubicBezTo>
                    <a:cubicBezTo>
                      <a:pt x="2156" y="14644"/>
                      <a:pt x="2165" y="14691"/>
                      <a:pt x="2176" y="14738"/>
                    </a:cubicBezTo>
                    <a:cubicBezTo>
                      <a:pt x="2207" y="14859"/>
                      <a:pt x="2263" y="14910"/>
                      <a:pt x="2323" y="14910"/>
                    </a:cubicBezTo>
                    <a:cubicBezTo>
                      <a:pt x="2439" y="14910"/>
                      <a:pt x="2563" y="14714"/>
                      <a:pt x="2515" y="14464"/>
                    </a:cubicBezTo>
                    <a:cubicBezTo>
                      <a:pt x="1773" y="10578"/>
                      <a:pt x="1818" y="6171"/>
                      <a:pt x="4111" y="4310"/>
                    </a:cubicBezTo>
                    <a:cubicBezTo>
                      <a:pt x="4520" y="3977"/>
                      <a:pt x="4925" y="3825"/>
                      <a:pt x="5316" y="3825"/>
                    </a:cubicBezTo>
                    <a:cubicBezTo>
                      <a:pt x="6946" y="3825"/>
                      <a:pt x="8310" y="6476"/>
                      <a:pt x="8612" y="9682"/>
                    </a:cubicBezTo>
                    <a:cubicBezTo>
                      <a:pt x="8633" y="9895"/>
                      <a:pt x="8727" y="9992"/>
                      <a:pt x="8824" y="9992"/>
                    </a:cubicBezTo>
                    <a:cubicBezTo>
                      <a:pt x="8945" y="9992"/>
                      <a:pt x="9070" y="9839"/>
                      <a:pt x="9058" y="9569"/>
                    </a:cubicBezTo>
                    <a:cubicBezTo>
                      <a:pt x="9051" y="9413"/>
                      <a:pt x="9041" y="9260"/>
                      <a:pt x="9028" y="9107"/>
                    </a:cubicBezTo>
                    <a:cubicBezTo>
                      <a:pt x="9667" y="4832"/>
                      <a:pt x="12105" y="966"/>
                      <a:pt x="14488" y="966"/>
                    </a:cubicBezTo>
                    <a:close/>
                    <a:moveTo>
                      <a:pt x="14534" y="0"/>
                    </a:moveTo>
                    <a:cubicBezTo>
                      <a:pt x="12121" y="0"/>
                      <a:pt x="9611" y="3520"/>
                      <a:pt x="8869" y="7880"/>
                    </a:cubicBezTo>
                    <a:cubicBezTo>
                      <a:pt x="8343" y="4972"/>
                      <a:pt x="6863" y="2863"/>
                      <a:pt x="5273" y="2863"/>
                    </a:cubicBezTo>
                    <a:cubicBezTo>
                      <a:pt x="4883" y="2863"/>
                      <a:pt x="4486" y="2990"/>
                      <a:pt x="4094" y="3264"/>
                    </a:cubicBezTo>
                    <a:cubicBezTo>
                      <a:pt x="1799" y="4868"/>
                      <a:pt x="1219" y="9140"/>
                      <a:pt x="1843" y="13096"/>
                    </a:cubicBezTo>
                    <a:cubicBezTo>
                      <a:pt x="1720" y="13016"/>
                      <a:pt x="1589" y="12978"/>
                      <a:pt x="1457" y="12978"/>
                    </a:cubicBezTo>
                    <a:cubicBezTo>
                      <a:pt x="971" y="12978"/>
                      <a:pt x="459" y="13490"/>
                      <a:pt x="217" y="14326"/>
                    </a:cubicBezTo>
                    <a:cubicBezTo>
                      <a:pt x="-411" y="16493"/>
                      <a:pt x="428" y="18748"/>
                      <a:pt x="1410" y="19795"/>
                    </a:cubicBezTo>
                    <a:cubicBezTo>
                      <a:pt x="1413" y="19800"/>
                      <a:pt x="1416" y="19797"/>
                      <a:pt x="1419" y="19801"/>
                    </a:cubicBezTo>
                    <a:cubicBezTo>
                      <a:pt x="1445" y="19845"/>
                      <a:pt x="1478" y="19873"/>
                      <a:pt x="1514" y="19878"/>
                    </a:cubicBezTo>
                    <a:cubicBezTo>
                      <a:pt x="7625" y="20868"/>
                      <a:pt x="13770" y="21286"/>
                      <a:pt x="19900" y="21600"/>
                    </a:cubicBezTo>
                    <a:cubicBezTo>
                      <a:pt x="19902" y="21600"/>
                      <a:pt x="19905" y="21600"/>
                      <a:pt x="19907" y="21600"/>
                    </a:cubicBezTo>
                    <a:cubicBezTo>
                      <a:pt x="20095" y="21600"/>
                      <a:pt x="20168" y="21271"/>
                      <a:pt x="20133" y="20996"/>
                    </a:cubicBezTo>
                    <a:cubicBezTo>
                      <a:pt x="20136" y="20988"/>
                      <a:pt x="20141" y="20984"/>
                      <a:pt x="20144" y="20977"/>
                    </a:cubicBezTo>
                    <a:cubicBezTo>
                      <a:pt x="20751" y="19470"/>
                      <a:pt x="21189" y="17460"/>
                      <a:pt x="20394" y="15882"/>
                    </a:cubicBezTo>
                    <a:cubicBezTo>
                      <a:pt x="20024" y="15148"/>
                      <a:pt x="19534" y="14823"/>
                      <a:pt x="19035" y="14823"/>
                    </a:cubicBezTo>
                    <a:cubicBezTo>
                      <a:pt x="18756" y="14823"/>
                      <a:pt x="18474" y="14924"/>
                      <a:pt x="18207" y="15112"/>
                    </a:cubicBezTo>
                    <a:cubicBezTo>
                      <a:pt x="19547" y="10036"/>
                      <a:pt x="19235" y="2865"/>
                      <a:pt x="16097" y="544"/>
                    </a:cubicBezTo>
                    <a:cubicBezTo>
                      <a:pt x="15594" y="172"/>
                      <a:pt x="15066" y="0"/>
                      <a:pt x="145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3" name="Google Shape;366;p23"/>
            <p:cNvGrpSpPr/>
            <p:nvPr/>
          </p:nvGrpSpPr>
          <p:grpSpPr>
            <a:xfrm>
              <a:off x="6671712" y="1801751"/>
              <a:ext cx="780800" cy="575326"/>
              <a:chOff x="0" y="0"/>
              <a:chExt cx="780798" cy="575325"/>
            </a:xfrm>
          </p:grpSpPr>
          <p:sp>
            <p:nvSpPr>
              <p:cNvPr id="581" name="Google Shape;367;p23"/>
              <p:cNvSpPr/>
              <p:nvPr/>
            </p:nvSpPr>
            <p:spPr>
              <a:xfrm>
                <a:off x="0" y="0"/>
                <a:ext cx="397959" cy="52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6" h="21600" fill="norm" stroke="1" extrusionOk="0">
                    <a:moveTo>
                      <a:pt x="815" y="0"/>
                    </a:moveTo>
                    <a:cubicBezTo>
                      <a:pt x="68" y="0"/>
                      <a:pt x="-366" y="960"/>
                      <a:pt x="411" y="1243"/>
                    </a:cubicBezTo>
                    <a:cubicBezTo>
                      <a:pt x="10848" y="5028"/>
                      <a:pt x="16197" y="12016"/>
                      <a:pt x="17822" y="20648"/>
                    </a:cubicBezTo>
                    <a:cubicBezTo>
                      <a:pt x="17944" y="21301"/>
                      <a:pt x="18640" y="21600"/>
                      <a:pt x="19357" y="21600"/>
                    </a:cubicBezTo>
                    <a:cubicBezTo>
                      <a:pt x="20275" y="21600"/>
                      <a:pt x="21234" y="21128"/>
                      <a:pt x="21173" y="20294"/>
                    </a:cubicBezTo>
                    <a:cubicBezTo>
                      <a:pt x="20538" y="11174"/>
                      <a:pt x="11797" y="3171"/>
                      <a:pt x="1067" y="39"/>
                    </a:cubicBezTo>
                    <a:cubicBezTo>
                      <a:pt x="976" y="16"/>
                      <a:pt x="896" y="0"/>
                      <a:pt x="8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2" name="Google Shape;368;p23"/>
              <p:cNvSpPr/>
              <p:nvPr/>
            </p:nvSpPr>
            <p:spPr>
              <a:xfrm>
                <a:off x="490646" y="35476"/>
                <a:ext cx="290153" cy="53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42" h="21600" fill="norm" stroke="1" extrusionOk="0">
                    <a:moveTo>
                      <a:pt x="1803" y="0"/>
                    </a:moveTo>
                    <a:cubicBezTo>
                      <a:pt x="152" y="0"/>
                      <a:pt x="-787" y="1510"/>
                      <a:pt x="865" y="2269"/>
                    </a:cubicBezTo>
                    <a:cubicBezTo>
                      <a:pt x="10451" y="6664"/>
                      <a:pt x="14005" y="12842"/>
                      <a:pt x="13242" y="19923"/>
                    </a:cubicBezTo>
                    <a:cubicBezTo>
                      <a:pt x="13142" y="20985"/>
                      <a:pt x="14731" y="21600"/>
                      <a:pt x="16245" y="21600"/>
                    </a:cubicBezTo>
                    <a:cubicBezTo>
                      <a:pt x="17434" y="21600"/>
                      <a:pt x="18560" y="21221"/>
                      <a:pt x="18786" y="20378"/>
                    </a:cubicBezTo>
                    <a:cubicBezTo>
                      <a:pt x="20813" y="12462"/>
                      <a:pt x="14030" y="4334"/>
                      <a:pt x="2855" y="197"/>
                    </a:cubicBezTo>
                    <a:cubicBezTo>
                      <a:pt x="2479" y="61"/>
                      <a:pt x="2129" y="0"/>
                      <a:pt x="18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85" name="الفصل"/>
          <p:cNvSpPr txBox="1"/>
          <p:nvPr/>
        </p:nvSpPr>
        <p:spPr>
          <a:xfrm>
            <a:off x="21695264" y="-184258"/>
            <a:ext cx="2968237" cy="16126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/>
          <a:lstStyle>
            <a:lvl1pPr algn="ctr" defTabSz="4876800">
              <a:lnSpc>
                <a:spcPct val="90000"/>
              </a:lnSpc>
              <a:spcBef>
                <a:spcPts val="5300"/>
              </a:spcBef>
              <a:defRPr b="1" sz="44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grpSp>
        <p:nvGrpSpPr>
          <p:cNvPr id="588" name="تجميع"/>
          <p:cNvGrpSpPr/>
          <p:nvPr/>
        </p:nvGrpSpPr>
        <p:grpSpPr>
          <a:xfrm>
            <a:off x="22150829" y="540846"/>
            <a:ext cx="2057110" cy="1774191"/>
            <a:chOff x="0" y="0"/>
            <a:chExt cx="2057109" cy="1774189"/>
          </a:xfrm>
        </p:grpSpPr>
        <p:sp>
          <p:nvSpPr>
            <p:cNvPr id="586" name="دائرة"/>
            <p:cNvSpPr/>
            <p:nvPr/>
          </p:nvSpPr>
          <p:spPr>
            <a:xfrm>
              <a:off x="600296" y="391103"/>
              <a:ext cx="856518" cy="856517"/>
            </a:xfrm>
            <a:prstGeom prst="ellipse">
              <a:avLst/>
            </a:prstGeom>
            <a:solidFill>
              <a:srgbClr val="4399AB"/>
            </a:solidFill>
            <a:ln w="25400" cap="flat">
              <a:solidFill>
                <a:srgbClr val="FFB757"/>
              </a:solidFill>
              <a:prstDash val="solid"/>
              <a:miter lim="800000"/>
            </a:ln>
            <a:effectLst/>
          </p:spPr>
          <p:txBody>
            <a:bodyPr wrap="square" lIns="243839" tIns="243839" rIns="243839" bIns="243839" numCol="1" anchor="ctr">
              <a:noAutofit/>
            </a:bodyPr>
            <a:lstStyle/>
            <a:p>
              <a:pPr algn="r" defTabSz="4876800" rtl="0">
                <a:defRPr sz="9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7" name="٦"/>
            <p:cNvSpPr txBox="1"/>
            <p:nvPr/>
          </p:nvSpPr>
          <p:spPr>
            <a:xfrm>
              <a:off x="0" y="0"/>
              <a:ext cx="2057110" cy="177419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t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8800">
                  <a:solidFill>
                    <a:srgbClr val="FFFFFF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</p:grpSp>
      <p:sp>
        <p:nvSpPr>
          <p:cNvPr id="589" name="الجمع"/>
          <p:cNvSpPr txBox="1"/>
          <p:nvPr/>
        </p:nvSpPr>
        <p:spPr>
          <a:xfrm>
            <a:off x="14462729" y="306794"/>
            <a:ext cx="8385361" cy="22431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>
            <a:normAutofit fontScale="100000" lnSpcReduction="0"/>
          </a:bodyPr>
          <a:lstStyle>
            <a:lvl1pPr algn="r" defTabSz="4876800">
              <a:lnSpc>
                <a:spcPct val="90000"/>
              </a:lnSpc>
              <a:spcBef>
                <a:spcPts val="5300"/>
              </a:spcBef>
              <a:defRPr b="1" sz="42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الجمع</a:t>
            </a:r>
          </a:p>
        </p:txBody>
      </p:sp>
      <p:grpSp>
        <p:nvGrpSpPr>
          <p:cNvPr id="597" name="Google Shape;417;p23"/>
          <p:cNvGrpSpPr/>
          <p:nvPr/>
        </p:nvGrpSpPr>
        <p:grpSpPr>
          <a:xfrm>
            <a:off x="61364" y="208424"/>
            <a:ext cx="3389849" cy="3016803"/>
            <a:chOff x="0" y="0"/>
            <a:chExt cx="3389847" cy="3016802"/>
          </a:xfrm>
        </p:grpSpPr>
        <p:sp>
          <p:nvSpPr>
            <p:cNvPr id="590" name="Google Shape;418;p23"/>
            <p:cNvSpPr/>
            <p:nvPr/>
          </p:nvSpPr>
          <p:spPr>
            <a:xfrm>
              <a:off x="0" y="44653"/>
              <a:ext cx="3389848" cy="287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011" y="502"/>
                  </a:moveTo>
                  <a:cubicBezTo>
                    <a:pt x="5396" y="502"/>
                    <a:pt x="7766" y="1316"/>
                    <a:pt x="9806" y="2820"/>
                  </a:cubicBezTo>
                  <a:cubicBezTo>
                    <a:pt x="12231" y="4606"/>
                    <a:pt x="13722" y="7088"/>
                    <a:pt x="14613" y="10253"/>
                  </a:cubicBezTo>
                  <a:cubicBezTo>
                    <a:pt x="14123" y="11018"/>
                    <a:pt x="13662" y="11808"/>
                    <a:pt x="13249" y="12631"/>
                  </a:cubicBezTo>
                  <a:cubicBezTo>
                    <a:pt x="13246" y="12638"/>
                    <a:pt x="13247" y="12644"/>
                    <a:pt x="13243" y="12650"/>
                  </a:cubicBezTo>
                  <a:cubicBezTo>
                    <a:pt x="12989" y="12616"/>
                    <a:pt x="12734" y="12598"/>
                    <a:pt x="12480" y="12588"/>
                  </a:cubicBezTo>
                  <a:cubicBezTo>
                    <a:pt x="12473" y="12568"/>
                    <a:pt x="12461" y="12549"/>
                    <a:pt x="12447" y="12533"/>
                  </a:cubicBezTo>
                  <a:cubicBezTo>
                    <a:pt x="10205" y="9934"/>
                    <a:pt x="7136" y="8595"/>
                    <a:pt x="4049" y="8595"/>
                  </a:cubicBezTo>
                  <a:cubicBezTo>
                    <a:pt x="3128" y="8595"/>
                    <a:pt x="2206" y="8714"/>
                    <a:pt x="1304" y="8954"/>
                  </a:cubicBezTo>
                  <a:lnTo>
                    <a:pt x="2733" y="7222"/>
                  </a:lnTo>
                  <a:cubicBezTo>
                    <a:pt x="2822" y="7113"/>
                    <a:pt x="2820" y="6909"/>
                    <a:pt x="2697" y="6831"/>
                  </a:cubicBezTo>
                  <a:cubicBezTo>
                    <a:pt x="2025" y="6404"/>
                    <a:pt x="1340" y="6023"/>
                    <a:pt x="639" y="5678"/>
                  </a:cubicBezTo>
                  <a:cubicBezTo>
                    <a:pt x="1329" y="5127"/>
                    <a:pt x="1989" y="4523"/>
                    <a:pt x="2613" y="3870"/>
                  </a:cubicBezTo>
                  <a:cubicBezTo>
                    <a:pt x="2708" y="3769"/>
                    <a:pt x="2692" y="3558"/>
                    <a:pt x="2578" y="3487"/>
                  </a:cubicBezTo>
                  <a:cubicBezTo>
                    <a:pt x="2100" y="3189"/>
                    <a:pt x="1623" y="2893"/>
                    <a:pt x="1145" y="2597"/>
                  </a:cubicBezTo>
                  <a:cubicBezTo>
                    <a:pt x="1563" y="2386"/>
                    <a:pt x="1980" y="2176"/>
                    <a:pt x="2397" y="1965"/>
                  </a:cubicBezTo>
                  <a:cubicBezTo>
                    <a:pt x="2542" y="1892"/>
                    <a:pt x="2515" y="1650"/>
                    <a:pt x="2403" y="1562"/>
                  </a:cubicBezTo>
                  <a:lnTo>
                    <a:pt x="1255" y="652"/>
                  </a:lnTo>
                  <a:cubicBezTo>
                    <a:pt x="1838" y="552"/>
                    <a:pt x="2425" y="502"/>
                    <a:pt x="3011" y="502"/>
                  </a:cubicBezTo>
                  <a:close/>
                  <a:moveTo>
                    <a:pt x="16008" y="9013"/>
                  </a:moveTo>
                  <a:cubicBezTo>
                    <a:pt x="16348" y="10470"/>
                    <a:pt x="16652" y="11948"/>
                    <a:pt x="17080" y="13370"/>
                  </a:cubicBezTo>
                  <a:cubicBezTo>
                    <a:pt x="17097" y="13434"/>
                    <a:pt x="17141" y="13482"/>
                    <a:pt x="17197" y="13495"/>
                  </a:cubicBezTo>
                  <a:cubicBezTo>
                    <a:pt x="17227" y="13563"/>
                    <a:pt x="17284" y="13615"/>
                    <a:pt x="17369" y="13615"/>
                  </a:cubicBezTo>
                  <a:cubicBezTo>
                    <a:pt x="17371" y="13615"/>
                    <a:pt x="17374" y="13615"/>
                    <a:pt x="17376" y="13614"/>
                  </a:cubicBezTo>
                  <a:cubicBezTo>
                    <a:pt x="17592" y="13607"/>
                    <a:pt x="17809" y="13603"/>
                    <a:pt x="18025" y="13603"/>
                  </a:cubicBezTo>
                  <a:cubicBezTo>
                    <a:pt x="18957" y="13603"/>
                    <a:pt x="19889" y="13674"/>
                    <a:pt x="20814" y="13818"/>
                  </a:cubicBezTo>
                  <a:cubicBezTo>
                    <a:pt x="19913" y="14781"/>
                    <a:pt x="18942" y="15652"/>
                    <a:pt x="18070" y="16647"/>
                  </a:cubicBezTo>
                  <a:cubicBezTo>
                    <a:pt x="17979" y="16749"/>
                    <a:pt x="18047" y="16913"/>
                    <a:pt x="18148" y="16935"/>
                  </a:cubicBezTo>
                  <a:cubicBezTo>
                    <a:pt x="18315" y="18261"/>
                    <a:pt x="18504" y="19528"/>
                    <a:pt x="18497" y="20863"/>
                  </a:cubicBezTo>
                  <a:cubicBezTo>
                    <a:pt x="17512" y="20073"/>
                    <a:pt x="16550" y="19248"/>
                    <a:pt x="15609" y="18388"/>
                  </a:cubicBezTo>
                  <a:cubicBezTo>
                    <a:pt x="15569" y="18352"/>
                    <a:pt x="15530" y="18336"/>
                    <a:pt x="15493" y="18336"/>
                  </a:cubicBezTo>
                  <a:cubicBezTo>
                    <a:pt x="15410" y="18336"/>
                    <a:pt x="15340" y="18414"/>
                    <a:pt x="15310" y="18513"/>
                  </a:cubicBezTo>
                  <a:cubicBezTo>
                    <a:pt x="15288" y="18514"/>
                    <a:pt x="15269" y="18522"/>
                    <a:pt x="15250" y="18536"/>
                  </a:cubicBezTo>
                  <a:cubicBezTo>
                    <a:pt x="14189" y="19303"/>
                    <a:pt x="13145" y="20340"/>
                    <a:pt x="11986" y="20890"/>
                  </a:cubicBezTo>
                  <a:cubicBezTo>
                    <a:pt x="11873" y="21055"/>
                    <a:pt x="11803" y="21137"/>
                    <a:pt x="11775" y="21137"/>
                  </a:cubicBezTo>
                  <a:cubicBezTo>
                    <a:pt x="11750" y="21137"/>
                    <a:pt x="11760" y="21069"/>
                    <a:pt x="11806" y="20932"/>
                  </a:cubicBezTo>
                  <a:cubicBezTo>
                    <a:pt x="11849" y="20736"/>
                    <a:pt x="11891" y="20542"/>
                    <a:pt x="11933" y="20348"/>
                  </a:cubicBezTo>
                  <a:cubicBezTo>
                    <a:pt x="12018" y="19959"/>
                    <a:pt x="12103" y="19570"/>
                    <a:pt x="12188" y="19182"/>
                  </a:cubicBezTo>
                  <a:cubicBezTo>
                    <a:pt x="12386" y="18274"/>
                    <a:pt x="12586" y="17369"/>
                    <a:pt x="12780" y="16459"/>
                  </a:cubicBezTo>
                  <a:cubicBezTo>
                    <a:pt x="12807" y="16331"/>
                    <a:pt x="12752" y="16235"/>
                    <a:pt x="12676" y="16185"/>
                  </a:cubicBezTo>
                  <a:cubicBezTo>
                    <a:pt x="12686" y="16130"/>
                    <a:pt x="12670" y="16073"/>
                    <a:pt x="12634" y="16037"/>
                  </a:cubicBezTo>
                  <a:cubicBezTo>
                    <a:pt x="11766" y="15097"/>
                    <a:pt x="10798" y="14274"/>
                    <a:pt x="9856" y="13437"/>
                  </a:cubicBezTo>
                  <a:cubicBezTo>
                    <a:pt x="10631" y="13208"/>
                    <a:pt x="11410" y="13098"/>
                    <a:pt x="12200" y="13098"/>
                  </a:cubicBezTo>
                  <a:cubicBezTo>
                    <a:pt x="12584" y="13098"/>
                    <a:pt x="12970" y="13123"/>
                    <a:pt x="13360" y="13175"/>
                  </a:cubicBezTo>
                  <a:cubicBezTo>
                    <a:pt x="13370" y="13177"/>
                    <a:pt x="13379" y="13177"/>
                    <a:pt x="13387" y="13177"/>
                  </a:cubicBezTo>
                  <a:cubicBezTo>
                    <a:pt x="13512" y="13177"/>
                    <a:pt x="13570" y="13058"/>
                    <a:pt x="13565" y="12934"/>
                  </a:cubicBezTo>
                  <a:cubicBezTo>
                    <a:pt x="13581" y="12921"/>
                    <a:pt x="13594" y="12904"/>
                    <a:pt x="13605" y="12887"/>
                  </a:cubicBezTo>
                  <a:cubicBezTo>
                    <a:pt x="14367" y="11550"/>
                    <a:pt x="15138" y="10249"/>
                    <a:pt x="16008" y="9013"/>
                  </a:cubicBezTo>
                  <a:close/>
                  <a:moveTo>
                    <a:pt x="3023" y="0"/>
                  </a:moveTo>
                  <a:cubicBezTo>
                    <a:pt x="2264" y="0"/>
                    <a:pt x="1506" y="83"/>
                    <a:pt x="758" y="254"/>
                  </a:cubicBezTo>
                  <a:cubicBezTo>
                    <a:pt x="559" y="299"/>
                    <a:pt x="576" y="583"/>
                    <a:pt x="710" y="688"/>
                  </a:cubicBezTo>
                  <a:cubicBezTo>
                    <a:pt x="718" y="751"/>
                    <a:pt x="749" y="807"/>
                    <a:pt x="795" y="842"/>
                  </a:cubicBezTo>
                  <a:lnTo>
                    <a:pt x="1891" y="1714"/>
                  </a:lnTo>
                  <a:cubicBezTo>
                    <a:pt x="1453" y="1931"/>
                    <a:pt x="1015" y="2149"/>
                    <a:pt x="578" y="2366"/>
                  </a:cubicBezTo>
                  <a:cubicBezTo>
                    <a:pt x="439" y="2435"/>
                    <a:pt x="446" y="2700"/>
                    <a:pt x="571" y="2780"/>
                  </a:cubicBezTo>
                  <a:cubicBezTo>
                    <a:pt x="1083" y="3101"/>
                    <a:pt x="1596" y="3422"/>
                    <a:pt x="2108" y="3741"/>
                  </a:cubicBezTo>
                  <a:cubicBezTo>
                    <a:pt x="1475" y="4386"/>
                    <a:pt x="805" y="4979"/>
                    <a:pt x="103" y="5515"/>
                  </a:cubicBezTo>
                  <a:cubicBezTo>
                    <a:pt x="-57" y="5636"/>
                    <a:pt x="-20" y="5886"/>
                    <a:pt x="147" y="5966"/>
                  </a:cubicBezTo>
                  <a:cubicBezTo>
                    <a:pt x="861" y="6304"/>
                    <a:pt x="1560" y="6685"/>
                    <a:pt x="2242" y="7108"/>
                  </a:cubicBezTo>
                  <a:lnTo>
                    <a:pt x="477" y="9239"/>
                  </a:lnTo>
                  <a:cubicBezTo>
                    <a:pt x="348" y="9395"/>
                    <a:pt x="443" y="9673"/>
                    <a:pt x="617" y="9673"/>
                  </a:cubicBezTo>
                  <a:cubicBezTo>
                    <a:pt x="636" y="9673"/>
                    <a:pt x="656" y="9669"/>
                    <a:pt x="676" y="9663"/>
                  </a:cubicBezTo>
                  <a:cubicBezTo>
                    <a:pt x="1779" y="9285"/>
                    <a:pt x="2897" y="9104"/>
                    <a:pt x="4007" y="9104"/>
                  </a:cubicBezTo>
                  <a:cubicBezTo>
                    <a:pt x="6912" y="9104"/>
                    <a:pt x="9752" y="10350"/>
                    <a:pt x="12057" y="12583"/>
                  </a:cubicBezTo>
                  <a:cubicBezTo>
                    <a:pt x="11129" y="12596"/>
                    <a:pt x="10209" y="12762"/>
                    <a:pt x="9321" y="13078"/>
                  </a:cubicBezTo>
                  <a:cubicBezTo>
                    <a:pt x="9130" y="13145"/>
                    <a:pt x="9116" y="13413"/>
                    <a:pt x="9262" y="13545"/>
                  </a:cubicBezTo>
                  <a:cubicBezTo>
                    <a:pt x="10291" y="14472"/>
                    <a:pt x="11301" y="15467"/>
                    <a:pt x="12393" y="16290"/>
                  </a:cubicBezTo>
                  <a:cubicBezTo>
                    <a:pt x="12386" y="16301"/>
                    <a:pt x="12381" y="16312"/>
                    <a:pt x="12378" y="16325"/>
                  </a:cubicBezTo>
                  <a:cubicBezTo>
                    <a:pt x="12091" y="17618"/>
                    <a:pt x="11813" y="18917"/>
                    <a:pt x="11532" y="20213"/>
                  </a:cubicBezTo>
                  <a:cubicBezTo>
                    <a:pt x="11459" y="20549"/>
                    <a:pt x="11146" y="21273"/>
                    <a:pt x="11518" y="21517"/>
                  </a:cubicBezTo>
                  <a:cubicBezTo>
                    <a:pt x="11574" y="21554"/>
                    <a:pt x="11638" y="21569"/>
                    <a:pt x="11706" y="21569"/>
                  </a:cubicBezTo>
                  <a:cubicBezTo>
                    <a:pt x="12149" y="21569"/>
                    <a:pt x="12815" y="20914"/>
                    <a:pt x="13089" y="20723"/>
                  </a:cubicBezTo>
                  <a:cubicBezTo>
                    <a:pt x="13894" y="20163"/>
                    <a:pt x="14687" y="19560"/>
                    <a:pt x="15401" y="18842"/>
                  </a:cubicBezTo>
                  <a:cubicBezTo>
                    <a:pt x="16438" y="19792"/>
                    <a:pt x="17501" y="20697"/>
                    <a:pt x="18592" y="21560"/>
                  </a:cubicBezTo>
                  <a:cubicBezTo>
                    <a:pt x="18627" y="21587"/>
                    <a:pt x="18664" y="21600"/>
                    <a:pt x="18700" y="21600"/>
                  </a:cubicBezTo>
                  <a:cubicBezTo>
                    <a:pt x="18812" y="21600"/>
                    <a:pt x="18915" y="21483"/>
                    <a:pt x="18920" y="21342"/>
                  </a:cubicBezTo>
                  <a:cubicBezTo>
                    <a:pt x="18984" y="19830"/>
                    <a:pt x="18913" y="18198"/>
                    <a:pt x="18431" y="16777"/>
                  </a:cubicBezTo>
                  <a:cubicBezTo>
                    <a:pt x="19532" y="15975"/>
                    <a:pt x="20507" y="14866"/>
                    <a:pt x="21437" y="13820"/>
                  </a:cubicBezTo>
                  <a:cubicBezTo>
                    <a:pt x="21543" y="13701"/>
                    <a:pt x="21512" y="13426"/>
                    <a:pt x="21348" y="13397"/>
                  </a:cubicBezTo>
                  <a:cubicBezTo>
                    <a:pt x="20243" y="13196"/>
                    <a:pt x="19128" y="13096"/>
                    <a:pt x="18010" y="13096"/>
                  </a:cubicBezTo>
                  <a:cubicBezTo>
                    <a:pt x="17801" y="13096"/>
                    <a:pt x="17591" y="13100"/>
                    <a:pt x="17380" y="13107"/>
                  </a:cubicBezTo>
                  <a:cubicBezTo>
                    <a:pt x="17371" y="13108"/>
                    <a:pt x="17362" y="13109"/>
                    <a:pt x="17352" y="13111"/>
                  </a:cubicBezTo>
                  <a:cubicBezTo>
                    <a:pt x="17105" y="11523"/>
                    <a:pt x="16689" y="9966"/>
                    <a:pt x="16316" y="8416"/>
                  </a:cubicBezTo>
                  <a:cubicBezTo>
                    <a:pt x="16289" y="8303"/>
                    <a:pt x="16190" y="8220"/>
                    <a:pt x="16094" y="8220"/>
                  </a:cubicBezTo>
                  <a:cubicBezTo>
                    <a:pt x="16044" y="8220"/>
                    <a:pt x="15995" y="8242"/>
                    <a:pt x="15957" y="8295"/>
                  </a:cubicBezTo>
                  <a:cubicBezTo>
                    <a:pt x="15574" y="8820"/>
                    <a:pt x="15198" y="9358"/>
                    <a:pt x="14837" y="9908"/>
                  </a:cubicBezTo>
                  <a:cubicBezTo>
                    <a:pt x="14408" y="6788"/>
                    <a:pt x="12317" y="4136"/>
                    <a:pt x="10148" y="2499"/>
                  </a:cubicBezTo>
                  <a:cubicBezTo>
                    <a:pt x="8033" y="904"/>
                    <a:pt x="5528" y="0"/>
                    <a:pt x="302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593" name="Google Shape;419;p23"/>
            <p:cNvGrpSpPr/>
            <p:nvPr/>
          </p:nvGrpSpPr>
          <p:grpSpPr>
            <a:xfrm>
              <a:off x="1693828" y="0"/>
              <a:ext cx="293685" cy="150814"/>
              <a:chOff x="0" y="0"/>
              <a:chExt cx="293683" cy="150813"/>
            </a:xfrm>
          </p:grpSpPr>
          <p:sp>
            <p:nvSpPr>
              <p:cNvPr id="591" name="Google Shape;420;p23"/>
              <p:cNvSpPr/>
              <p:nvPr/>
            </p:nvSpPr>
            <p:spPr>
              <a:xfrm>
                <a:off x="-1" y="15090"/>
                <a:ext cx="184943" cy="135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6" h="21600" fill="norm" stroke="1" extrusionOk="0">
                    <a:moveTo>
                      <a:pt x="856" y="0"/>
                    </a:moveTo>
                    <a:cubicBezTo>
                      <a:pt x="90" y="0"/>
                      <a:pt x="-391" y="1741"/>
                      <a:pt x="424" y="2556"/>
                    </a:cubicBezTo>
                    <a:cubicBezTo>
                      <a:pt x="6433" y="8778"/>
                      <a:pt x="12471" y="14985"/>
                      <a:pt x="18499" y="21235"/>
                    </a:cubicBezTo>
                    <a:cubicBezTo>
                      <a:pt x="18745" y="21488"/>
                      <a:pt x="18990" y="21600"/>
                      <a:pt x="19226" y="21600"/>
                    </a:cubicBezTo>
                    <a:cubicBezTo>
                      <a:pt x="20394" y="21600"/>
                      <a:pt x="21209" y="18889"/>
                      <a:pt x="19923" y="17682"/>
                    </a:cubicBezTo>
                    <a:lnTo>
                      <a:pt x="1357" y="239"/>
                    </a:lnTo>
                    <a:cubicBezTo>
                      <a:pt x="1180" y="70"/>
                      <a:pt x="1013" y="0"/>
                      <a:pt x="8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2" name="Google Shape;421;p23"/>
              <p:cNvSpPr/>
              <p:nvPr/>
            </p:nvSpPr>
            <p:spPr>
              <a:xfrm>
                <a:off x="145310" y="0"/>
                <a:ext cx="148374" cy="146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8" h="21600" fill="norm" stroke="1" extrusionOk="0">
                    <a:moveTo>
                      <a:pt x="949" y="0"/>
                    </a:moveTo>
                    <a:cubicBezTo>
                      <a:pt x="-117" y="0"/>
                      <a:pt x="-415" y="1822"/>
                      <a:pt x="738" y="2303"/>
                    </a:cubicBezTo>
                    <a:cubicBezTo>
                      <a:pt x="8699" y="5608"/>
                      <a:pt x="14303" y="12153"/>
                      <a:pt x="17453" y="20403"/>
                    </a:cubicBezTo>
                    <a:cubicBezTo>
                      <a:pt x="17763" y="21236"/>
                      <a:pt x="18470" y="21600"/>
                      <a:pt x="19151" y="21600"/>
                    </a:cubicBezTo>
                    <a:cubicBezTo>
                      <a:pt x="20193" y="21600"/>
                      <a:pt x="21185" y="20767"/>
                      <a:pt x="20739" y="19440"/>
                    </a:cubicBezTo>
                    <a:cubicBezTo>
                      <a:pt x="17589" y="10175"/>
                      <a:pt x="10125" y="3175"/>
                      <a:pt x="1333" y="78"/>
                    </a:cubicBezTo>
                    <a:cubicBezTo>
                      <a:pt x="1197" y="26"/>
                      <a:pt x="1073" y="0"/>
                      <a:pt x="9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6" name="Google Shape;422;p23"/>
            <p:cNvGrpSpPr/>
            <p:nvPr/>
          </p:nvGrpSpPr>
          <p:grpSpPr>
            <a:xfrm>
              <a:off x="2051232" y="2816392"/>
              <a:ext cx="330410" cy="200411"/>
              <a:chOff x="0" y="0"/>
              <a:chExt cx="330409" cy="200410"/>
            </a:xfrm>
          </p:grpSpPr>
          <p:sp>
            <p:nvSpPr>
              <p:cNvPr id="594" name="Google Shape;423;p23"/>
              <p:cNvSpPr/>
              <p:nvPr/>
            </p:nvSpPr>
            <p:spPr>
              <a:xfrm>
                <a:off x="-1" y="0"/>
                <a:ext cx="210778" cy="151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3" h="21600" fill="norm" stroke="1" extrusionOk="0">
                    <a:moveTo>
                      <a:pt x="19412" y="0"/>
                    </a:moveTo>
                    <a:cubicBezTo>
                      <a:pt x="19116" y="0"/>
                      <a:pt x="18821" y="189"/>
                      <a:pt x="18569" y="629"/>
                    </a:cubicBezTo>
                    <a:cubicBezTo>
                      <a:pt x="13834" y="9178"/>
                      <a:pt x="7691" y="15477"/>
                      <a:pt x="566" y="19249"/>
                    </a:cubicBezTo>
                    <a:cubicBezTo>
                      <a:pt x="-329" y="19727"/>
                      <a:pt x="-77" y="21600"/>
                      <a:pt x="731" y="21600"/>
                    </a:cubicBezTo>
                    <a:cubicBezTo>
                      <a:pt x="809" y="21600"/>
                      <a:pt x="896" y="21587"/>
                      <a:pt x="992" y="21537"/>
                    </a:cubicBezTo>
                    <a:cubicBezTo>
                      <a:pt x="8568" y="18004"/>
                      <a:pt x="15076" y="11781"/>
                      <a:pt x="20411" y="3269"/>
                    </a:cubicBezTo>
                    <a:cubicBezTo>
                      <a:pt x="21271" y="1886"/>
                      <a:pt x="20350" y="0"/>
                      <a:pt x="194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5" name="Google Shape;424;p23"/>
              <p:cNvSpPr/>
              <p:nvPr/>
            </p:nvSpPr>
            <p:spPr>
              <a:xfrm>
                <a:off x="172257" y="62480"/>
                <a:ext cx="158153" cy="137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5" h="21600" fill="norm" stroke="1" extrusionOk="0">
                    <a:moveTo>
                      <a:pt x="18405" y="0"/>
                    </a:moveTo>
                    <a:cubicBezTo>
                      <a:pt x="17950" y="0"/>
                      <a:pt x="17438" y="207"/>
                      <a:pt x="16938" y="691"/>
                    </a:cubicBezTo>
                    <a:lnTo>
                      <a:pt x="10102" y="7255"/>
                    </a:lnTo>
                    <a:cubicBezTo>
                      <a:pt x="9658" y="7628"/>
                      <a:pt x="9397" y="8264"/>
                      <a:pt x="9397" y="8941"/>
                    </a:cubicBezTo>
                    <a:cubicBezTo>
                      <a:pt x="6383" y="12217"/>
                      <a:pt x="3346" y="15506"/>
                      <a:pt x="365" y="18850"/>
                    </a:cubicBezTo>
                    <a:cubicBezTo>
                      <a:pt x="-499" y="19817"/>
                      <a:pt x="320" y="21600"/>
                      <a:pt x="1287" y="21600"/>
                    </a:cubicBezTo>
                    <a:cubicBezTo>
                      <a:pt x="1503" y="21600"/>
                      <a:pt x="1730" y="21517"/>
                      <a:pt x="1935" y="21324"/>
                    </a:cubicBezTo>
                    <a:cubicBezTo>
                      <a:pt x="7395" y="16293"/>
                      <a:pt x="12684" y="11056"/>
                      <a:pt x="18098" y="5984"/>
                    </a:cubicBezTo>
                    <a:lnTo>
                      <a:pt x="19895" y="4270"/>
                    </a:lnTo>
                    <a:lnTo>
                      <a:pt x="19827" y="4201"/>
                    </a:lnTo>
                    <a:cubicBezTo>
                      <a:pt x="21101" y="2446"/>
                      <a:pt x="20009" y="0"/>
                      <a:pt x="18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600" name="Google Shape;1195;p39"/>
          <p:cNvGrpSpPr/>
          <p:nvPr/>
        </p:nvGrpSpPr>
        <p:grpSpPr>
          <a:xfrm>
            <a:off x="8580297" y="9423530"/>
            <a:ext cx="4119255" cy="1355751"/>
            <a:chOff x="0" y="0"/>
            <a:chExt cx="4119253" cy="1355749"/>
          </a:xfrm>
        </p:grpSpPr>
        <p:sp>
          <p:nvSpPr>
            <p:cNvPr id="598" name="الشكل"/>
            <p:cNvSpPr/>
            <p:nvPr/>
          </p:nvSpPr>
          <p:spPr>
            <a:xfrm>
              <a:off x="-1" y="0"/>
              <a:ext cx="4119256" cy="135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5130" y="0"/>
                  </a:moveTo>
                  <a:cubicBezTo>
                    <a:pt x="14847" y="0"/>
                    <a:pt x="14566" y="26"/>
                    <a:pt x="14287" y="100"/>
                  </a:cubicBezTo>
                  <a:cubicBezTo>
                    <a:pt x="13586" y="285"/>
                    <a:pt x="12889" y="102"/>
                    <a:pt x="12190" y="305"/>
                  </a:cubicBezTo>
                  <a:cubicBezTo>
                    <a:pt x="12085" y="335"/>
                    <a:pt x="11969" y="348"/>
                    <a:pt x="11848" y="348"/>
                  </a:cubicBezTo>
                  <a:cubicBezTo>
                    <a:pt x="11635" y="348"/>
                    <a:pt x="11406" y="306"/>
                    <a:pt x="11191" y="242"/>
                  </a:cubicBezTo>
                  <a:cubicBezTo>
                    <a:pt x="11136" y="225"/>
                    <a:pt x="11080" y="218"/>
                    <a:pt x="11024" y="218"/>
                  </a:cubicBezTo>
                  <a:cubicBezTo>
                    <a:pt x="10670" y="218"/>
                    <a:pt x="10296" y="503"/>
                    <a:pt x="9941" y="503"/>
                  </a:cubicBezTo>
                  <a:cubicBezTo>
                    <a:pt x="9891" y="503"/>
                    <a:pt x="9842" y="497"/>
                    <a:pt x="9792" y="484"/>
                  </a:cubicBezTo>
                  <a:cubicBezTo>
                    <a:pt x="9167" y="320"/>
                    <a:pt x="8535" y="269"/>
                    <a:pt x="7910" y="269"/>
                  </a:cubicBezTo>
                  <a:cubicBezTo>
                    <a:pt x="7574" y="269"/>
                    <a:pt x="7242" y="283"/>
                    <a:pt x="6913" y="303"/>
                  </a:cubicBezTo>
                  <a:cubicBezTo>
                    <a:pt x="5169" y="407"/>
                    <a:pt x="3391" y="114"/>
                    <a:pt x="1679" y="1070"/>
                  </a:cubicBezTo>
                  <a:cubicBezTo>
                    <a:pt x="1215" y="1330"/>
                    <a:pt x="800" y="1963"/>
                    <a:pt x="592" y="2986"/>
                  </a:cubicBezTo>
                  <a:cubicBezTo>
                    <a:pt x="284" y="4505"/>
                    <a:pt x="78" y="6057"/>
                    <a:pt x="80" y="7729"/>
                  </a:cubicBezTo>
                  <a:cubicBezTo>
                    <a:pt x="81" y="9270"/>
                    <a:pt x="-32" y="10818"/>
                    <a:pt x="9" y="12349"/>
                  </a:cubicBezTo>
                  <a:cubicBezTo>
                    <a:pt x="58" y="14211"/>
                    <a:pt x="236" y="16058"/>
                    <a:pt x="319" y="17917"/>
                  </a:cubicBezTo>
                  <a:cubicBezTo>
                    <a:pt x="376" y="19158"/>
                    <a:pt x="1235" y="21340"/>
                    <a:pt x="1835" y="21428"/>
                  </a:cubicBezTo>
                  <a:cubicBezTo>
                    <a:pt x="2559" y="21534"/>
                    <a:pt x="3287" y="21600"/>
                    <a:pt x="4014" y="21600"/>
                  </a:cubicBezTo>
                  <a:cubicBezTo>
                    <a:pt x="4182" y="21600"/>
                    <a:pt x="4349" y="21597"/>
                    <a:pt x="4517" y="21589"/>
                  </a:cubicBezTo>
                  <a:cubicBezTo>
                    <a:pt x="5805" y="21533"/>
                    <a:pt x="7090" y="21342"/>
                    <a:pt x="8376" y="21231"/>
                  </a:cubicBezTo>
                  <a:cubicBezTo>
                    <a:pt x="9226" y="21157"/>
                    <a:pt x="10078" y="21183"/>
                    <a:pt x="10925" y="21058"/>
                  </a:cubicBezTo>
                  <a:cubicBezTo>
                    <a:pt x="11166" y="21022"/>
                    <a:pt x="11406" y="21008"/>
                    <a:pt x="11647" y="21008"/>
                  </a:cubicBezTo>
                  <a:cubicBezTo>
                    <a:pt x="12445" y="21008"/>
                    <a:pt x="13240" y="21166"/>
                    <a:pt x="14036" y="21229"/>
                  </a:cubicBezTo>
                  <a:cubicBezTo>
                    <a:pt x="14471" y="21262"/>
                    <a:pt x="14915" y="21412"/>
                    <a:pt x="15349" y="21412"/>
                  </a:cubicBezTo>
                  <a:cubicBezTo>
                    <a:pt x="15435" y="21412"/>
                    <a:pt x="15520" y="21406"/>
                    <a:pt x="15604" y="21392"/>
                  </a:cubicBezTo>
                  <a:cubicBezTo>
                    <a:pt x="15901" y="21344"/>
                    <a:pt x="16199" y="21332"/>
                    <a:pt x="16496" y="21332"/>
                  </a:cubicBezTo>
                  <a:cubicBezTo>
                    <a:pt x="16823" y="21332"/>
                    <a:pt x="17148" y="21347"/>
                    <a:pt x="17474" y="21347"/>
                  </a:cubicBezTo>
                  <a:cubicBezTo>
                    <a:pt x="18013" y="21347"/>
                    <a:pt x="18551" y="21306"/>
                    <a:pt x="19085" y="21087"/>
                  </a:cubicBezTo>
                  <a:cubicBezTo>
                    <a:pt x="19198" y="21143"/>
                    <a:pt x="19306" y="21169"/>
                    <a:pt x="19409" y="21169"/>
                  </a:cubicBezTo>
                  <a:cubicBezTo>
                    <a:pt x="20015" y="21169"/>
                    <a:pt x="20458" y="20290"/>
                    <a:pt x="20886" y="19561"/>
                  </a:cubicBezTo>
                  <a:cubicBezTo>
                    <a:pt x="21448" y="18605"/>
                    <a:pt x="21568" y="17142"/>
                    <a:pt x="21508" y="15676"/>
                  </a:cubicBezTo>
                  <a:cubicBezTo>
                    <a:pt x="21415" y="13429"/>
                    <a:pt x="21472" y="11173"/>
                    <a:pt x="21407" y="8920"/>
                  </a:cubicBezTo>
                  <a:cubicBezTo>
                    <a:pt x="21355" y="7109"/>
                    <a:pt x="21362" y="5279"/>
                    <a:pt x="21263" y="3473"/>
                  </a:cubicBezTo>
                  <a:cubicBezTo>
                    <a:pt x="21165" y="1701"/>
                    <a:pt x="20384" y="377"/>
                    <a:pt x="19682" y="377"/>
                  </a:cubicBezTo>
                  <a:cubicBezTo>
                    <a:pt x="19671" y="377"/>
                    <a:pt x="19660" y="378"/>
                    <a:pt x="19649" y="379"/>
                  </a:cubicBezTo>
                  <a:cubicBezTo>
                    <a:pt x="19546" y="385"/>
                    <a:pt x="19443" y="388"/>
                    <a:pt x="19340" y="388"/>
                  </a:cubicBezTo>
                  <a:cubicBezTo>
                    <a:pt x="18551" y="388"/>
                    <a:pt x="17760" y="222"/>
                    <a:pt x="16970" y="167"/>
                  </a:cubicBezTo>
                  <a:cubicBezTo>
                    <a:pt x="16358" y="124"/>
                    <a:pt x="15740" y="0"/>
                    <a:pt x="151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 rtl="0">
                <a:defRPr sz="1400"/>
              </a:pPr>
            </a:p>
          </p:txBody>
        </p:sp>
        <p:sp>
          <p:nvSpPr>
            <p:cNvPr id="599" name="صفحة         ٤٨"/>
            <p:cNvSpPr txBox="1"/>
            <p:nvPr/>
          </p:nvSpPr>
          <p:spPr>
            <a:xfrm>
              <a:off x="302898" y="42281"/>
              <a:ext cx="3197168" cy="12711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r" defTabSz="914400" rtl="0">
                <a:defRPr sz="71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/>
              <a:r>
                <a:t>صفحة         ٤٨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نجوم الحصة"/>
          <p:cNvSpPr txBox="1"/>
          <p:nvPr/>
        </p:nvSpPr>
        <p:spPr>
          <a:xfrm>
            <a:off x="8185952" y="668081"/>
            <a:ext cx="5720125" cy="15376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7800">
                <a:solidFill>
                  <a:srgbClr val="E224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نجوم الحصة </a:t>
            </a:r>
          </a:p>
        </p:txBody>
      </p:sp>
      <p:sp>
        <p:nvSpPr>
          <p:cNvPr id="1652" name="النص"/>
          <p:cNvSpPr txBox="1"/>
          <p:nvPr/>
        </p:nvSpPr>
        <p:spPr>
          <a:xfrm>
            <a:off x="17444321" y="5041028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653" name="النص"/>
          <p:cNvSpPr txBox="1"/>
          <p:nvPr/>
        </p:nvSpPr>
        <p:spPr>
          <a:xfrm>
            <a:off x="13411789" y="5250638"/>
            <a:ext cx="1661794" cy="1132065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654" name="النص"/>
          <p:cNvSpPr txBox="1"/>
          <p:nvPr/>
        </p:nvSpPr>
        <p:spPr>
          <a:xfrm>
            <a:off x="9379256" y="5041028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655" name="النص"/>
          <p:cNvSpPr txBox="1"/>
          <p:nvPr/>
        </p:nvSpPr>
        <p:spPr>
          <a:xfrm>
            <a:off x="5346723" y="5041028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656" name="النص"/>
          <p:cNvSpPr txBox="1"/>
          <p:nvPr/>
        </p:nvSpPr>
        <p:spPr>
          <a:xfrm>
            <a:off x="17216287" y="9537171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657" name="النص"/>
          <p:cNvSpPr txBox="1"/>
          <p:nvPr/>
        </p:nvSpPr>
        <p:spPr>
          <a:xfrm>
            <a:off x="13411789" y="9537171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658" name="النص"/>
          <p:cNvSpPr txBox="1"/>
          <p:nvPr/>
        </p:nvSpPr>
        <p:spPr>
          <a:xfrm>
            <a:off x="9193689" y="9327561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659" name="النص"/>
          <p:cNvSpPr txBox="1"/>
          <p:nvPr/>
        </p:nvSpPr>
        <p:spPr>
          <a:xfrm>
            <a:off x="5161157" y="9327561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660" name="اضغط رقم…"/>
          <p:cNvSpPr txBox="1"/>
          <p:nvPr/>
        </p:nvSpPr>
        <p:spPr>
          <a:xfrm>
            <a:off x="21084629" y="10714878"/>
            <a:ext cx="1977648" cy="212344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اضغط رقم </a:t>
            </a:r>
          </a:p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السؤال</a:t>
            </a:r>
          </a:p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 للرجوع</a:t>
            </a:r>
          </a:p>
        </p:txBody>
      </p:sp>
      <p:grpSp>
        <p:nvGrpSpPr>
          <p:cNvPr id="1714" name="تجميع"/>
          <p:cNvGrpSpPr/>
          <p:nvPr/>
        </p:nvGrpSpPr>
        <p:grpSpPr>
          <a:xfrm>
            <a:off x="19385731" y="668081"/>
            <a:ext cx="3575678" cy="2762844"/>
            <a:chOff x="0" y="0"/>
            <a:chExt cx="3575676" cy="2762842"/>
          </a:xfrm>
        </p:grpSpPr>
        <p:grpSp>
          <p:nvGrpSpPr>
            <p:cNvPr id="1689" name="Google Shape;1943;p45"/>
            <p:cNvGrpSpPr/>
            <p:nvPr/>
          </p:nvGrpSpPr>
          <p:grpSpPr>
            <a:xfrm>
              <a:off x="-1" y="472126"/>
              <a:ext cx="1746055" cy="2290717"/>
              <a:chOff x="0" y="0"/>
              <a:chExt cx="1746053" cy="2290716"/>
            </a:xfrm>
          </p:grpSpPr>
          <p:sp>
            <p:nvSpPr>
              <p:cNvPr id="1661" name="Google Shape;1944;p45"/>
              <p:cNvSpPr/>
              <p:nvPr/>
            </p:nvSpPr>
            <p:spPr>
              <a:xfrm rot="4240983">
                <a:off x="290714" y="1621760"/>
                <a:ext cx="699293" cy="509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2" h="21600" fill="norm" stroke="1" extrusionOk="0">
                    <a:moveTo>
                      <a:pt x="18376" y="844"/>
                    </a:moveTo>
                    <a:cubicBezTo>
                      <a:pt x="18853" y="844"/>
                      <a:pt x="19226" y="1339"/>
                      <a:pt x="19497" y="2331"/>
                    </a:cubicBezTo>
                    <a:cubicBezTo>
                      <a:pt x="19581" y="3258"/>
                      <a:pt x="18901" y="4152"/>
                      <a:pt x="18508" y="4712"/>
                    </a:cubicBezTo>
                    <a:cubicBezTo>
                      <a:pt x="17899" y="5584"/>
                      <a:pt x="17128" y="6238"/>
                      <a:pt x="16403" y="6870"/>
                    </a:cubicBezTo>
                    <a:cubicBezTo>
                      <a:pt x="14866" y="8211"/>
                      <a:pt x="13300" y="9470"/>
                      <a:pt x="11773" y="10840"/>
                    </a:cubicBezTo>
                    <a:cubicBezTo>
                      <a:pt x="9675" y="12720"/>
                      <a:pt x="7607" y="14674"/>
                      <a:pt x="5560" y="16674"/>
                    </a:cubicBezTo>
                    <a:cubicBezTo>
                      <a:pt x="4545" y="17667"/>
                      <a:pt x="3542" y="18683"/>
                      <a:pt x="2543" y="19709"/>
                    </a:cubicBezTo>
                    <a:cubicBezTo>
                      <a:pt x="2193" y="20069"/>
                      <a:pt x="1925" y="20223"/>
                      <a:pt x="1704" y="20223"/>
                    </a:cubicBezTo>
                    <a:cubicBezTo>
                      <a:pt x="1217" y="20223"/>
                      <a:pt x="966" y="19466"/>
                      <a:pt x="570" y="18520"/>
                    </a:cubicBezTo>
                    <a:cubicBezTo>
                      <a:pt x="3926" y="15203"/>
                      <a:pt x="7166" y="11635"/>
                      <a:pt x="10432" y="8127"/>
                    </a:cubicBezTo>
                    <a:cubicBezTo>
                      <a:pt x="12683" y="5709"/>
                      <a:pt x="15200" y="2275"/>
                      <a:pt x="17896" y="990"/>
                    </a:cubicBezTo>
                    <a:cubicBezTo>
                      <a:pt x="18066" y="892"/>
                      <a:pt x="18226" y="844"/>
                      <a:pt x="18376" y="844"/>
                    </a:cubicBezTo>
                    <a:close/>
                    <a:moveTo>
                      <a:pt x="18403" y="0"/>
                    </a:moveTo>
                    <a:cubicBezTo>
                      <a:pt x="16644" y="0"/>
                      <a:pt x="14046" y="3453"/>
                      <a:pt x="13068" y="4467"/>
                    </a:cubicBezTo>
                    <a:cubicBezTo>
                      <a:pt x="8731" y="8969"/>
                      <a:pt x="4536" y="13769"/>
                      <a:pt x="124" y="18112"/>
                    </a:cubicBezTo>
                    <a:cubicBezTo>
                      <a:pt x="98" y="18138"/>
                      <a:pt x="77" y="18167"/>
                      <a:pt x="61" y="18199"/>
                    </a:cubicBezTo>
                    <a:cubicBezTo>
                      <a:pt x="-3" y="18298"/>
                      <a:pt x="-27" y="18444"/>
                      <a:pt x="39" y="18595"/>
                    </a:cubicBezTo>
                    <a:cubicBezTo>
                      <a:pt x="453" y="19545"/>
                      <a:pt x="917" y="20425"/>
                      <a:pt x="1278" y="21422"/>
                    </a:cubicBezTo>
                    <a:cubicBezTo>
                      <a:pt x="1318" y="21530"/>
                      <a:pt x="1406" y="21600"/>
                      <a:pt x="1491" y="21600"/>
                    </a:cubicBezTo>
                    <a:cubicBezTo>
                      <a:pt x="1531" y="21600"/>
                      <a:pt x="1571" y="21584"/>
                      <a:pt x="1604" y="21549"/>
                    </a:cubicBezTo>
                    <a:cubicBezTo>
                      <a:pt x="6211" y="16720"/>
                      <a:pt x="10974" y="11995"/>
                      <a:pt x="15953" y="8050"/>
                    </a:cubicBezTo>
                    <a:cubicBezTo>
                      <a:pt x="17313" y="6971"/>
                      <a:pt x="21573" y="3497"/>
                      <a:pt x="19392" y="532"/>
                    </a:cubicBezTo>
                    <a:cubicBezTo>
                      <a:pt x="19117" y="158"/>
                      <a:pt x="18779" y="0"/>
                      <a:pt x="184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2" name="Google Shape;1945;p45"/>
              <p:cNvSpPr/>
              <p:nvPr/>
            </p:nvSpPr>
            <p:spPr>
              <a:xfrm rot="4240983">
                <a:off x="221314" y="1551564"/>
                <a:ext cx="151021" cy="128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29" h="21600" fill="norm" stroke="1" extrusionOk="0">
                    <a:moveTo>
                      <a:pt x="13000" y="0"/>
                    </a:moveTo>
                    <a:cubicBezTo>
                      <a:pt x="12822" y="0"/>
                      <a:pt x="12633" y="55"/>
                      <a:pt x="12442" y="180"/>
                    </a:cubicBezTo>
                    <a:cubicBezTo>
                      <a:pt x="8368" y="2816"/>
                      <a:pt x="4280" y="5384"/>
                      <a:pt x="580" y="8754"/>
                    </a:cubicBezTo>
                    <a:cubicBezTo>
                      <a:pt x="111" y="9187"/>
                      <a:pt x="-215" y="9984"/>
                      <a:pt x="171" y="10667"/>
                    </a:cubicBezTo>
                    <a:cubicBezTo>
                      <a:pt x="2097" y="14069"/>
                      <a:pt x="3845" y="17606"/>
                      <a:pt x="5864" y="20921"/>
                    </a:cubicBezTo>
                    <a:cubicBezTo>
                      <a:pt x="6133" y="21361"/>
                      <a:pt x="6474" y="21600"/>
                      <a:pt x="6857" y="21600"/>
                    </a:cubicBezTo>
                    <a:cubicBezTo>
                      <a:pt x="7046" y="21600"/>
                      <a:pt x="7243" y="21545"/>
                      <a:pt x="7447" y="21427"/>
                    </a:cubicBezTo>
                    <a:cubicBezTo>
                      <a:pt x="12015" y="18756"/>
                      <a:pt x="17116" y="15915"/>
                      <a:pt x="20613" y="11328"/>
                    </a:cubicBezTo>
                    <a:cubicBezTo>
                      <a:pt x="21385" y="10310"/>
                      <a:pt x="20610" y="8907"/>
                      <a:pt x="19749" y="8907"/>
                    </a:cubicBezTo>
                    <a:cubicBezTo>
                      <a:pt x="19485" y="8907"/>
                      <a:pt x="19216" y="9038"/>
                      <a:pt x="18979" y="9347"/>
                    </a:cubicBezTo>
                    <a:cubicBezTo>
                      <a:pt x="15872" y="13424"/>
                      <a:pt x="11366" y="16050"/>
                      <a:pt x="7226" y="18458"/>
                    </a:cubicBezTo>
                    <a:cubicBezTo>
                      <a:pt x="5667" y="15787"/>
                      <a:pt x="4248" y="13005"/>
                      <a:pt x="2743" y="10292"/>
                    </a:cubicBezTo>
                    <a:cubicBezTo>
                      <a:pt x="6173" y="7341"/>
                      <a:pt x="9896" y="4996"/>
                      <a:pt x="13606" y="2595"/>
                    </a:cubicBezTo>
                    <a:cubicBezTo>
                      <a:pt x="14728" y="1867"/>
                      <a:pt x="14041" y="0"/>
                      <a:pt x="130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3" name="Google Shape;1946;p45"/>
              <p:cNvSpPr/>
              <p:nvPr/>
            </p:nvSpPr>
            <p:spPr>
              <a:xfrm rot="4240983">
                <a:off x="256924" y="1566299"/>
                <a:ext cx="46036" cy="68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9" h="21600" fill="norm" stroke="1" extrusionOk="0">
                    <a:moveTo>
                      <a:pt x="3740" y="0"/>
                    </a:moveTo>
                    <a:cubicBezTo>
                      <a:pt x="1382" y="0"/>
                      <a:pt x="-1036" y="1906"/>
                      <a:pt x="464" y="3962"/>
                    </a:cubicBezTo>
                    <a:cubicBezTo>
                      <a:pt x="4503" y="9491"/>
                      <a:pt x="7519" y="15425"/>
                      <a:pt x="12607" y="20484"/>
                    </a:cubicBezTo>
                    <a:cubicBezTo>
                      <a:pt x="13396" y="21274"/>
                      <a:pt x="14488" y="21600"/>
                      <a:pt x="15554" y="21600"/>
                    </a:cubicBezTo>
                    <a:cubicBezTo>
                      <a:pt x="18111" y="21600"/>
                      <a:pt x="20564" y="19733"/>
                      <a:pt x="18640" y="17820"/>
                    </a:cubicBezTo>
                    <a:cubicBezTo>
                      <a:pt x="13569" y="12755"/>
                      <a:pt x="10553" y="6821"/>
                      <a:pt x="6514" y="1312"/>
                    </a:cubicBezTo>
                    <a:cubicBezTo>
                      <a:pt x="5838" y="385"/>
                      <a:pt x="4797" y="0"/>
                      <a:pt x="37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4" name="Google Shape;1947;p45"/>
              <p:cNvSpPr/>
              <p:nvPr/>
            </p:nvSpPr>
            <p:spPr>
              <a:xfrm rot="4240983">
                <a:off x="284422" y="1584194"/>
                <a:ext cx="50897" cy="77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45" h="21600" fill="norm" stroke="1" extrusionOk="0">
                    <a:moveTo>
                      <a:pt x="3453" y="0"/>
                    </a:moveTo>
                    <a:cubicBezTo>
                      <a:pt x="1258" y="0"/>
                      <a:pt x="-968" y="1671"/>
                      <a:pt x="442" y="3474"/>
                    </a:cubicBezTo>
                    <a:cubicBezTo>
                      <a:pt x="4878" y="9117"/>
                      <a:pt x="9852" y="14572"/>
                      <a:pt x="13808" y="20415"/>
                    </a:cubicBezTo>
                    <a:cubicBezTo>
                      <a:pt x="14369" y="21251"/>
                      <a:pt x="15306" y="21600"/>
                      <a:pt x="16267" y="21600"/>
                    </a:cubicBezTo>
                    <a:cubicBezTo>
                      <a:pt x="18382" y="21600"/>
                      <a:pt x="20632" y="19917"/>
                      <a:pt x="19391" y="18086"/>
                    </a:cubicBezTo>
                    <a:cubicBezTo>
                      <a:pt x="15442" y="12242"/>
                      <a:pt x="10461" y="6794"/>
                      <a:pt x="6024" y="1133"/>
                    </a:cubicBezTo>
                    <a:cubicBezTo>
                      <a:pt x="5391" y="332"/>
                      <a:pt x="4430" y="0"/>
                      <a:pt x="34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5" name="Google Shape;1948;p45"/>
              <p:cNvSpPr/>
              <p:nvPr/>
            </p:nvSpPr>
            <p:spPr>
              <a:xfrm rot="4240983">
                <a:off x="10473" y="1373187"/>
                <a:ext cx="303326" cy="213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600" fill="norm" stroke="1" extrusionOk="0">
                    <a:moveTo>
                      <a:pt x="14868" y="0"/>
                    </a:moveTo>
                    <a:cubicBezTo>
                      <a:pt x="13608" y="0"/>
                      <a:pt x="12337" y="396"/>
                      <a:pt x="11062" y="1063"/>
                    </a:cubicBezTo>
                    <a:cubicBezTo>
                      <a:pt x="6831" y="3266"/>
                      <a:pt x="6680" y="12068"/>
                      <a:pt x="1749" y="12068"/>
                    </a:cubicBezTo>
                    <a:cubicBezTo>
                      <a:pt x="1433" y="12068"/>
                      <a:pt x="1101" y="12031"/>
                      <a:pt x="745" y="11956"/>
                    </a:cubicBezTo>
                    <a:cubicBezTo>
                      <a:pt x="708" y="11947"/>
                      <a:pt x="670" y="11945"/>
                      <a:pt x="634" y="11945"/>
                    </a:cubicBezTo>
                    <a:cubicBezTo>
                      <a:pt x="185" y="11945"/>
                      <a:pt x="-164" y="12539"/>
                      <a:pt x="81" y="13189"/>
                    </a:cubicBezTo>
                    <a:cubicBezTo>
                      <a:pt x="2070" y="18480"/>
                      <a:pt x="5941" y="21600"/>
                      <a:pt x="10054" y="21600"/>
                    </a:cubicBezTo>
                    <a:cubicBezTo>
                      <a:pt x="10798" y="21600"/>
                      <a:pt x="11551" y="21498"/>
                      <a:pt x="12302" y="21287"/>
                    </a:cubicBezTo>
                    <a:cubicBezTo>
                      <a:pt x="16476" y="20122"/>
                      <a:pt x="21436" y="15513"/>
                      <a:pt x="21436" y="8615"/>
                    </a:cubicBezTo>
                    <a:cubicBezTo>
                      <a:pt x="21436" y="8075"/>
                      <a:pt x="21141" y="7804"/>
                      <a:pt x="20847" y="7804"/>
                    </a:cubicBezTo>
                    <a:cubicBezTo>
                      <a:pt x="20553" y="7804"/>
                      <a:pt x="20259" y="8075"/>
                      <a:pt x="20259" y="8615"/>
                    </a:cubicBezTo>
                    <a:cubicBezTo>
                      <a:pt x="20259" y="15102"/>
                      <a:pt x="15221" y="19062"/>
                      <a:pt x="11352" y="19785"/>
                    </a:cubicBezTo>
                    <a:cubicBezTo>
                      <a:pt x="10894" y="19870"/>
                      <a:pt x="10438" y="19912"/>
                      <a:pt x="9987" y="19912"/>
                    </a:cubicBezTo>
                    <a:cubicBezTo>
                      <a:pt x="6671" y="19912"/>
                      <a:pt x="3609" y="17653"/>
                      <a:pt x="1721" y="13791"/>
                    </a:cubicBezTo>
                    <a:cubicBezTo>
                      <a:pt x="1953" y="13816"/>
                      <a:pt x="2185" y="13831"/>
                      <a:pt x="2414" y="13831"/>
                    </a:cubicBezTo>
                    <a:cubicBezTo>
                      <a:pt x="3651" y="13831"/>
                      <a:pt x="4840" y="13423"/>
                      <a:pt x="5795" y="12014"/>
                    </a:cubicBezTo>
                    <a:cubicBezTo>
                      <a:pt x="7006" y="10232"/>
                      <a:pt x="7836" y="8265"/>
                      <a:pt x="8723" y="6133"/>
                    </a:cubicBezTo>
                    <a:cubicBezTo>
                      <a:pt x="9955" y="3172"/>
                      <a:pt x="12325" y="1617"/>
                      <a:pt x="14683" y="1617"/>
                    </a:cubicBezTo>
                    <a:cubicBezTo>
                      <a:pt x="15764" y="1617"/>
                      <a:pt x="16841" y="1942"/>
                      <a:pt x="17803" y="2609"/>
                    </a:cubicBezTo>
                    <a:cubicBezTo>
                      <a:pt x="17897" y="2674"/>
                      <a:pt x="17989" y="2703"/>
                      <a:pt x="18076" y="2703"/>
                    </a:cubicBezTo>
                    <a:cubicBezTo>
                      <a:pt x="18623" y="2703"/>
                      <a:pt x="18988" y="1567"/>
                      <a:pt x="18397" y="1157"/>
                    </a:cubicBezTo>
                    <a:cubicBezTo>
                      <a:pt x="17232" y="350"/>
                      <a:pt x="16054" y="0"/>
                      <a:pt x="148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6" name="Google Shape;1949;p45"/>
              <p:cNvSpPr/>
              <p:nvPr/>
            </p:nvSpPr>
            <p:spPr>
              <a:xfrm rot="4240983">
                <a:off x="48318" y="1392625"/>
                <a:ext cx="246887" cy="139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1" h="21600" fill="norm" stroke="1" extrusionOk="0">
                    <a:moveTo>
                      <a:pt x="20439" y="0"/>
                    </a:moveTo>
                    <a:cubicBezTo>
                      <a:pt x="20357" y="0"/>
                      <a:pt x="20269" y="32"/>
                      <a:pt x="20174" y="105"/>
                    </a:cubicBezTo>
                    <a:cubicBezTo>
                      <a:pt x="17326" y="2268"/>
                      <a:pt x="14901" y="4833"/>
                      <a:pt x="12778" y="8939"/>
                    </a:cubicBezTo>
                    <a:cubicBezTo>
                      <a:pt x="10412" y="13510"/>
                      <a:pt x="7897" y="19223"/>
                      <a:pt x="4611" y="19223"/>
                    </a:cubicBezTo>
                    <a:cubicBezTo>
                      <a:pt x="3516" y="19223"/>
                      <a:pt x="2334" y="18585"/>
                      <a:pt x="1043" y="17057"/>
                    </a:cubicBezTo>
                    <a:cubicBezTo>
                      <a:pt x="917" y="16907"/>
                      <a:pt x="792" y="16844"/>
                      <a:pt x="674" y="16844"/>
                    </a:cubicBezTo>
                    <a:cubicBezTo>
                      <a:pt x="80" y="16844"/>
                      <a:pt x="-310" y="18525"/>
                      <a:pt x="328" y="19284"/>
                    </a:cubicBezTo>
                    <a:lnTo>
                      <a:pt x="328" y="19287"/>
                    </a:lnTo>
                    <a:cubicBezTo>
                      <a:pt x="1687" y="20898"/>
                      <a:pt x="3082" y="21600"/>
                      <a:pt x="4485" y="21600"/>
                    </a:cubicBezTo>
                    <a:cubicBezTo>
                      <a:pt x="6116" y="21600"/>
                      <a:pt x="7759" y="20649"/>
                      <a:pt x="9369" y="19067"/>
                    </a:cubicBezTo>
                    <a:cubicBezTo>
                      <a:pt x="10609" y="17852"/>
                      <a:pt x="11640" y="15877"/>
                      <a:pt x="12461" y="13845"/>
                    </a:cubicBezTo>
                    <a:cubicBezTo>
                      <a:pt x="14630" y="8476"/>
                      <a:pt x="17184" y="5146"/>
                      <a:pt x="20552" y="2590"/>
                    </a:cubicBezTo>
                    <a:cubicBezTo>
                      <a:pt x="21290" y="2032"/>
                      <a:pt x="21084" y="0"/>
                      <a:pt x="204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7" name="Google Shape;1950;p45"/>
              <p:cNvSpPr/>
              <p:nvPr/>
            </p:nvSpPr>
            <p:spPr>
              <a:xfrm rot="4240983">
                <a:off x="18950" y="1423407"/>
                <a:ext cx="262841" cy="130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1" h="21600" fill="norm" stroke="1" extrusionOk="0">
                    <a:moveTo>
                      <a:pt x="20391" y="0"/>
                    </a:moveTo>
                    <a:cubicBezTo>
                      <a:pt x="20281" y="0"/>
                      <a:pt x="20162" y="75"/>
                      <a:pt x="20041" y="249"/>
                    </a:cubicBezTo>
                    <a:cubicBezTo>
                      <a:pt x="17931" y="3313"/>
                      <a:pt x="17276" y="8687"/>
                      <a:pt x="15629" y="12749"/>
                    </a:cubicBezTo>
                    <a:cubicBezTo>
                      <a:pt x="13804" y="17248"/>
                      <a:pt x="11432" y="18976"/>
                      <a:pt x="8963" y="18976"/>
                    </a:cubicBezTo>
                    <a:cubicBezTo>
                      <a:pt x="6224" y="18976"/>
                      <a:pt x="3364" y="16846"/>
                      <a:pt x="996" y="14007"/>
                    </a:cubicBezTo>
                    <a:cubicBezTo>
                      <a:pt x="882" y="13871"/>
                      <a:pt x="770" y="13813"/>
                      <a:pt x="663" y="13813"/>
                    </a:cubicBezTo>
                    <a:cubicBezTo>
                      <a:pt x="79" y="13813"/>
                      <a:pt x="-306" y="15629"/>
                      <a:pt x="323" y="16386"/>
                    </a:cubicBezTo>
                    <a:cubicBezTo>
                      <a:pt x="3059" y="19657"/>
                      <a:pt x="5765" y="21600"/>
                      <a:pt x="8647" y="21600"/>
                    </a:cubicBezTo>
                    <a:cubicBezTo>
                      <a:pt x="9940" y="21600"/>
                      <a:pt x="11269" y="21208"/>
                      <a:pt x="12652" y="20373"/>
                    </a:cubicBezTo>
                    <a:cubicBezTo>
                      <a:pt x="14195" y="19439"/>
                      <a:pt x="15469" y="16962"/>
                      <a:pt x="16571" y="14692"/>
                    </a:cubicBezTo>
                    <a:cubicBezTo>
                      <a:pt x="18276" y="11175"/>
                      <a:pt x="18753" y="5470"/>
                      <a:pt x="20716" y="2628"/>
                    </a:cubicBezTo>
                    <a:cubicBezTo>
                      <a:pt x="21294" y="1786"/>
                      <a:pt x="20934" y="0"/>
                      <a:pt x="203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8" name="Google Shape;1951;p45"/>
              <p:cNvSpPr/>
              <p:nvPr/>
            </p:nvSpPr>
            <p:spPr>
              <a:xfrm rot="4240983">
                <a:off x="789473" y="355445"/>
                <a:ext cx="1016623" cy="593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9" h="21600" fill="norm" stroke="1" extrusionOk="0">
                    <a:moveTo>
                      <a:pt x="20185" y="857"/>
                    </a:moveTo>
                    <a:cubicBezTo>
                      <a:pt x="20360" y="857"/>
                      <a:pt x="20407" y="1174"/>
                      <a:pt x="20603" y="1984"/>
                    </a:cubicBezTo>
                    <a:cubicBezTo>
                      <a:pt x="20702" y="2397"/>
                      <a:pt x="21276" y="3960"/>
                      <a:pt x="21078" y="4160"/>
                    </a:cubicBezTo>
                    <a:cubicBezTo>
                      <a:pt x="17801" y="7474"/>
                      <a:pt x="14345" y="10331"/>
                      <a:pt x="10946" y="13256"/>
                    </a:cubicBezTo>
                    <a:cubicBezTo>
                      <a:pt x="8949" y="14975"/>
                      <a:pt x="6940" y="16662"/>
                      <a:pt x="4923" y="18315"/>
                    </a:cubicBezTo>
                    <a:cubicBezTo>
                      <a:pt x="4129" y="18963"/>
                      <a:pt x="3331" y="19596"/>
                      <a:pt x="2529" y="20215"/>
                    </a:cubicBezTo>
                    <a:cubicBezTo>
                      <a:pt x="2313" y="20381"/>
                      <a:pt x="2008" y="20747"/>
                      <a:pt x="1745" y="20747"/>
                    </a:cubicBezTo>
                    <a:cubicBezTo>
                      <a:pt x="1615" y="20747"/>
                      <a:pt x="1495" y="20657"/>
                      <a:pt x="1403" y="20407"/>
                    </a:cubicBezTo>
                    <a:cubicBezTo>
                      <a:pt x="1012" y="19352"/>
                      <a:pt x="737" y="18174"/>
                      <a:pt x="413" y="17054"/>
                    </a:cubicBezTo>
                    <a:cubicBezTo>
                      <a:pt x="3953" y="13816"/>
                      <a:pt x="7583" y="10856"/>
                      <a:pt x="11200" y="7887"/>
                    </a:cubicBezTo>
                    <a:cubicBezTo>
                      <a:pt x="13222" y="6225"/>
                      <a:pt x="15252" y="4591"/>
                      <a:pt x="17289" y="2986"/>
                    </a:cubicBezTo>
                    <a:cubicBezTo>
                      <a:pt x="18063" y="2380"/>
                      <a:pt x="18839" y="1786"/>
                      <a:pt x="19618" y="1203"/>
                    </a:cubicBezTo>
                    <a:cubicBezTo>
                      <a:pt x="19908" y="988"/>
                      <a:pt x="20072" y="857"/>
                      <a:pt x="20185" y="857"/>
                    </a:cubicBezTo>
                    <a:close/>
                    <a:moveTo>
                      <a:pt x="20408" y="0"/>
                    </a:moveTo>
                    <a:cubicBezTo>
                      <a:pt x="20391" y="0"/>
                      <a:pt x="20374" y="6"/>
                      <a:pt x="20357" y="18"/>
                    </a:cubicBezTo>
                    <a:cubicBezTo>
                      <a:pt x="13462" y="4872"/>
                      <a:pt x="6659" y="10638"/>
                      <a:pt x="89" y="16664"/>
                    </a:cubicBezTo>
                    <a:cubicBezTo>
                      <a:pt x="11" y="16734"/>
                      <a:pt x="-10" y="16855"/>
                      <a:pt x="4" y="16966"/>
                    </a:cubicBezTo>
                    <a:cubicBezTo>
                      <a:pt x="7" y="17003"/>
                      <a:pt x="13" y="17041"/>
                      <a:pt x="25" y="17078"/>
                    </a:cubicBezTo>
                    <a:cubicBezTo>
                      <a:pt x="467" y="18551"/>
                      <a:pt x="850" y="20043"/>
                      <a:pt x="1369" y="21445"/>
                    </a:cubicBezTo>
                    <a:cubicBezTo>
                      <a:pt x="1399" y="21527"/>
                      <a:pt x="1460" y="21600"/>
                      <a:pt x="1521" y="21600"/>
                    </a:cubicBezTo>
                    <a:cubicBezTo>
                      <a:pt x="1537" y="21600"/>
                      <a:pt x="1553" y="21595"/>
                      <a:pt x="1568" y="21583"/>
                    </a:cubicBezTo>
                    <a:cubicBezTo>
                      <a:pt x="5039" y="19099"/>
                      <a:pt x="8401" y="16127"/>
                      <a:pt x="11760" y="13231"/>
                    </a:cubicBezTo>
                    <a:cubicBezTo>
                      <a:pt x="15023" y="10418"/>
                      <a:pt x="18349" y="7675"/>
                      <a:pt x="21484" y="4452"/>
                    </a:cubicBezTo>
                    <a:cubicBezTo>
                      <a:pt x="21571" y="4363"/>
                      <a:pt x="21590" y="4187"/>
                      <a:pt x="21548" y="4038"/>
                    </a:cubicBezTo>
                    <a:cubicBezTo>
                      <a:pt x="21191" y="2790"/>
                      <a:pt x="20864" y="1528"/>
                      <a:pt x="20575" y="228"/>
                    </a:cubicBezTo>
                    <a:cubicBezTo>
                      <a:pt x="20549" y="114"/>
                      <a:pt x="20484" y="0"/>
                      <a:pt x="2040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9" name="Google Shape;1952;p45"/>
              <p:cNvSpPr/>
              <p:nvPr/>
            </p:nvSpPr>
            <p:spPr>
              <a:xfrm rot="4240983">
                <a:off x="819077" y="176479"/>
                <a:ext cx="161662" cy="174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0" h="21600" fill="norm" stroke="1" extrusionOk="0">
                    <a:moveTo>
                      <a:pt x="10676" y="0"/>
                    </a:moveTo>
                    <a:cubicBezTo>
                      <a:pt x="10563" y="0"/>
                      <a:pt x="10442" y="18"/>
                      <a:pt x="10314" y="61"/>
                    </a:cubicBezTo>
                    <a:cubicBezTo>
                      <a:pt x="6831" y="1209"/>
                      <a:pt x="3534" y="2822"/>
                      <a:pt x="524" y="4853"/>
                    </a:cubicBezTo>
                    <a:cubicBezTo>
                      <a:pt x="-2" y="5203"/>
                      <a:pt x="-131" y="5716"/>
                      <a:pt x="132" y="6266"/>
                    </a:cubicBezTo>
                    <a:cubicBezTo>
                      <a:pt x="1806" y="9754"/>
                      <a:pt x="3585" y="13203"/>
                      <a:pt x="5227" y="16706"/>
                    </a:cubicBezTo>
                    <a:cubicBezTo>
                      <a:pt x="5881" y="18097"/>
                      <a:pt x="7113" y="21116"/>
                      <a:pt x="9012" y="21487"/>
                    </a:cubicBezTo>
                    <a:cubicBezTo>
                      <a:pt x="9396" y="21564"/>
                      <a:pt x="9785" y="21600"/>
                      <a:pt x="10179" y="21600"/>
                    </a:cubicBezTo>
                    <a:cubicBezTo>
                      <a:pt x="13842" y="21600"/>
                      <a:pt x="17812" y="18530"/>
                      <a:pt x="20530" y="16696"/>
                    </a:cubicBezTo>
                    <a:cubicBezTo>
                      <a:pt x="21469" y="16064"/>
                      <a:pt x="20887" y="14722"/>
                      <a:pt x="20007" y="14722"/>
                    </a:cubicBezTo>
                    <a:cubicBezTo>
                      <a:pt x="19827" y="14722"/>
                      <a:pt x="19634" y="14778"/>
                      <a:pt x="19438" y="14911"/>
                    </a:cubicBezTo>
                    <a:cubicBezTo>
                      <a:pt x="17710" y="16079"/>
                      <a:pt x="13619" y="19321"/>
                      <a:pt x="10724" y="19321"/>
                    </a:cubicBezTo>
                    <a:cubicBezTo>
                      <a:pt x="9839" y="19321"/>
                      <a:pt x="9066" y="19019"/>
                      <a:pt x="8505" y="18261"/>
                    </a:cubicBezTo>
                    <a:cubicBezTo>
                      <a:pt x="5916" y="14750"/>
                      <a:pt x="4247" y="10102"/>
                      <a:pt x="2420" y="6113"/>
                    </a:cubicBezTo>
                    <a:cubicBezTo>
                      <a:pt x="5068" y="4417"/>
                      <a:pt x="7848" y="3058"/>
                      <a:pt x="10888" y="2056"/>
                    </a:cubicBezTo>
                    <a:cubicBezTo>
                      <a:pt x="12076" y="1662"/>
                      <a:pt x="11730" y="0"/>
                      <a:pt x="106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0" name="Google Shape;1953;p45"/>
              <p:cNvSpPr/>
              <p:nvPr/>
            </p:nvSpPr>
            <p:spPr>
              <a:xfrm rot="4240983">
                <a:off x="776724" y="125497"/>
                <a:ext cx="135673" cy="166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1600" fill="norm" stroke="1" extrusionOk="0">
                    <a:moveTo>
                      <a:pt x="9675" y="0"/>
                    </a:moveTo>
                    <a:cubicBezTo>
                      <a:pt x="9466" y="0"/>
                      <a:pt x="9240" y="53"/>
                      <a:pt x="9015" y="176"/>
                    </a:cubicBezTo>
                    <a:cubicBezTo>
                      <a:pt x="6203" y="1688"/>
                      <a:pt x="3026" y="2486"/>
                      <a:pt x="373" y="4224"/>
                    </a:cubicBezTo>
                    <a:cubicBezTo>
                      <a:pt x="-65" y="4513"/>
                      <a:pt x="-100" y="5154"/>
                      <a:pt x="176" y="5528"/>
                    </a:cubicBezTo>
                    <a:cubicBezTo>
                      <a:pt x="3817" y="10534"/>
                      <a:pt x="6098" y="16123"/>
                      <a:pt x="9752" y="21050"/>
                    </a:cubicBezTo>
                    <a:cubicBezTo>
                      <a:pt x="9977" y="21357"/>
                      <a:pt x="10419" y="21600"/>
                      <a:pt x="10860" y="21600"/>
                    </a:cubicBezTo>
                    <a:cubicBezTo>
                      <a:pt x="10975" y="21600"/>
                      <a:pt x="11086" y="21584"/>
                      <a:pt x="11197" y="21549"/>
                    </a:cubicBezTo>
                    <a:cubicBezTo>
                      <a:pt x="14349" y="20537"/>
                      <a:pt x="17217" y="19109"/>
                      <a:pt x="20226" y="17851"/>
                    </a:cubicBezTo>
                    <a:cubicBezTo>
                      <a:pt x="21500" y="17314"/>
                      <a:pt x="20715" y="15864"/>
                      <a:pt x="19533" y="15864"/>
                    </a:cubicBezTo>
                    <a:cubicBezTo>
                      <a:pt x="19343" y="15864"/>
                      <a:pt x="19140" y="15902"/>
                      <a:pt x="18936" y="15990"/>
                    </a:cubicBezTo>
                    <a:cubicBezTo>
                      <a:pt x="16407" y="17050"/>
                      <a:pt x="13993" y="18259"/>
                      <a:pt x="11397" y="19178"/>
                    </a:cubicBezTo>
                    <a:cubicBezTo>
                      <a:pt x="8265" y="14729"/>
                      <a:pt x="6101" y="9784"/>
                      <a:pt x="2978" y="5274"/>
                    </a:cubicBezTo>
                    <a:cubicBezTo>
                      <a:pt x="5279" y="3987"/>
                      <a:pt x="7973" y="3292"/>
                      <a:pt x="10308" y="2037"/>
                    </a:cubicBezTo>
                    <a:cubicBezTo>
                      <a:pt x="11470" y="1413"/>
                      <a:pt x="10759" y="0"/>
                      <a:pt x="96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1" name="Google Shape;1954;p45"/>
              <p:cNvSpPr/>
              <p:nvPr/>
            </p:nvSpPr>
            <p:spPr>
              <a:xfrm rot="4240983">
                <a:off x="668543" y="39481"/>
                <a:ext cx="205763" cy="172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57" h="21600" fill="norm" stroke="1" extrusionOk="0">
                    <a:moveTo>
                      <a:pt x="14245" y="0"/>
                    </a:moveTo>
                    <a:cubicBezTo>
                      <a:pt x="14055" y="0"/>
                      <a:pt x="13861" y="101"/>
                      <a:pt x="13694" y="342"/>
                    </a:cubicBezTo>
                    <a:cubicBezTo>
                      <a:pt x="10764" y="4571"/>
                      <a:pt x="6286" y="8466"/>
                      <a:pt x="2598" y="11637"/>
                    </a:cubicBezTo>
                    <a:cubicBezTo>
                      <a:pt x="293" y="13618"/>
                      <a:pt x="-654" y="15022"/>
                      <a:pt x="478" y="18388"/>
                    </a:cubicBezTo>
                    <a:cubicBezTo>
                      <a:pt x="1309" y="20852"/>
                      <a:pt x="2425" y="21600"/>
                      <a:pt x="3791" y="21600"/>
                    </a:cubicBezTo>
                    <a:cubicBezTo>
                      <a:pt x="4809" y="21600"/>
                      <a:pt x="5969" y="21183"/>
                      <a:pt x="7251" y="20751"/>
                    </a:cubicBezTo>
                    <a:cubicBezTo>
                      <a:pt x="11345" y="19375"/>
                      <a:pt x="16413" y="18096"/>
                      <a:pt x="20146" y="15506"/>
                    </a:cubicBezTo>
                    <a:cubicBezTo>
                      <a:pt x="20946" y="14949"/>
                      <a:pt x="20457" y="13558"/>
                      <a:pt x="19715" y="13558"/>
                    </a:cubicBezTo>
                    <a:cubicBezTo>
                      <a:pt x="19585" y="13558"/>
                      <a:pt x="19447" y="13602"/>
                      <a:pt x="19306" y="13698"/>
                    </a:cubicBezTo>
                    <a:cubicBezTo>
                      <a:pt x="17118" y="15218"/>
                      <a:pt x="14352" y="15765"/>
                      <a:pt x="11989" y="16757"/>
                    </a:cubicBezTo>
                    <a:cubicBezTo>
                      <a:pt x="10244" y="17485"/>
                      <a:pt x="7255" y="19287"/>
                      <a:pt x="4886" y="19287"/>
                    </a:cubicBezTo>
                    <a:cubicBezTo>
                      <a:pt x="3628" y="19287"/>
                      <a:pt x="2545" y="18780"/>
                      <a:pt x="1918" y="17334"/>
                    </a:cubicBezTo>
                    <a:cubicBezTo>
                      <a:pt x="761" y="14672"/>
                      <a:pt x="7618" y="9422"/>
                      <a:pt x="8821" y="8257"/>
                    </a:cubicBezTo>
                    <a:cubicBezTo>
                      <a:pt x="10910" y="6239"/>
                      <a:pt x="13138" y="4328"/>
                      <a:pt x="14874" y="1823"/>
                    </a:cubicBezTo>
                    <a:cubicBezTo>
                      <a:pt x="15410" y="1049"/>
                      <a:pt x="14854" y="0"/>
                      <a:pt x="142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2" name="Google Shape;1955;p45"/>
              <p:cNvSpPr/>
              <p:nvPr/>
            </p:nvSpPr>
            <p:spPr>
              <a:xfrm rot="4240983">
                <a:off x="969180" y="296843"/>
                <a:ext cx="75380" cy="136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6" h="21600" fill="norm" stroke="1" extrusionOk="0">
                    <a:moveTo>
                      <a:pt x="2479" y="0"/>
                    </a:moveTo>
                    <a:cubicBezTo>
                      <a:pt x="1134" y="0"/>
                      <a:pt x="-313" y="653"/>
                      <a:pt x="60" y="1648"/>
                    </a:cubicBezTo>
                    <a:lnTo>
                      <a:pt x="71" y="1648"/>
                    </a:lnTo>
                    <a:cubicBezTo>
                      <a:pt x="2699" y="8812"/>
                      <a:pt x="10685" y="14553"/>
                      <a:pt x="16415" y="20937"/>
                    </a:cubicBezTo>
                    <a:cubicBezTo>
                      <a:pt x="16839" y="21407"/>
                      <a:pt x="17512" y="21600"/>
                      <a:pt x="18196" y="21600"/>
                    </a:cubicBezTo>
                    <a:cubicBezTo>
                      <a:pt x="19710" y="21600"/>
                      <a:pt x="21287" y="20644"/>
                      <a:pt x="20360" y="19606"/>
                    </a:cubicBezTo>
                    <a:cubicBezTo>
                      <a:pt x="14810" y="13434"/>
                      <a:pt x="7017" y="7876"/>
                      <a:pt x="4463" y="950"/>
                    </a:cubicBezTo>
                    <a:cubicBezTo>
                      <a:pt x="4214" y="287"/>
                      <a:pt x="3372" y="0"/>
                      <a:pt x="24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3" name="Google Shape;1956;p45"/>
              <p:cNvSpPr/>
              <p:nvPr/>
            </p:nvSpPr>
            <p:spPr>
              <a:xfrm rot="4240983">
                <a:off x="1577831" y="895897"/>
                <a:ext cx="64370" cy="124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8" h="21600" fill="norm" stroke="1" extrusionOk="0">
                    <a:moveTo>
                      <a:pt x="2871" y="0"/>
                    </a:moveTo>
                    <a:cubicBezTo>
                      <a:pt x="1085" y="0"/>
                      <a:pt x="-767" y="1052"/>
                      <a:pt x="328" y="2190"/>
                    </a:cubicBezTo>
                    <a:lnTo>
                      <a:pt x="342" y="2197"/>
                    </a:lnTo>
                    <a:cubicBezTo>
                      <a:pt x="3070" y="5037"/>
                      <a:pt x="5659" y="7919"/>
                      <a:pt x="8201" y="10816"/>
                    </a:cubicBezTo>
                    <a:cubicBezTo>
                      <a:pt x="10783" y="13774"/>
                      <a:pt x="14819" y="16894"/>
                      <a:pt x="15337" y="20207"/>
                    </a:cubicBezTo>
                    <a:cubicBezTo>
                      <a:pt x="15476" y="21133"/>
                      <a:pt x="16890" y="21600"/>
                      <a:pt x="18231" y="21600"/>
                    </a:cubicBezTo>
                    <a:cubicBezTo>
                      <a:pt x="19572" y="21600"/>
                      <a:pt x="20833" y="21137"/>
                      <a:pt x="20687" y="20207"/>
                    </a:cubicBezTo>
                    <a:cubicBezTo>
                      <a:pt x="20262" y="17360"/>
                      <a:pt x="17965" y="14966"/>
                      <a:pt x="15562" y="12464"/>
                    </a:cubicBezTo>
                    <a:cubicBezTo>
                      <a:pt x="11865" y="8605"/>
                      <a:pt x="8692" y="4591"/>
                      <a:pt x="4955" y="732"/>
                    </a:cubicBezTo>
                    <a:cubicBezTo>
                      <a:pt x="4464" y="215"/>
                      <a:pt x="3674" y="0"/>
                      <a:pt x="28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4" name="Google Shape;1957;p45"/>
              <p:cNvSpPr/>
              <p:nvPr/>
            </p:nvSpPr>
            <p:spPr>
              <a:xfrm rot="4240983">
                <a:off x="600450" y="796463"/>
                <a:ext cx="240826" cy="2151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4" h="21600" fill="norm" stroke="1" extrusionOk="0">
                    <a:moveTo>
                      <a:pt x="14128" y="0"/>
                    </a:moveTo>
                    <a:cubicBezTo>
                      <a:pt x="13290" y="0"/>
                      <a:pt x="12420" y="143"/>
                      <a:pt x="11569" y="311"/>
                    </a:cubicBezTo>
                    <a:cubicBezTo>
                      <a:pt x="11448" y="307"/>
                      <a:pt x="11328" y="303"/>
                      <a:pt x="11207" y="303"/>
                    </a:cubicBezTo>
                    <a:cubicBezTo>
                      <a:pt x="10157" y="303"/>
                      <a:pt x="9116" y="499"/>
                      <a:pt x="8118" y="885"/>
                    </a:cubicBezTo>
                    <a:cubicBezTo>
                      <a:pt x="7602" y="1082"/>
                      <a:pt x="7304" y="1562"/>
                      <a:pt x="7192" y="2091"/>
                    </a:cubicBezTo>
                    <a:cubicBezTo>
                      <a:pt x="6091" y="2584"/>
                      <a:pt x="4992" y="3303"/>
                      <a:pt x="4024" y="3869"/>
                    </a:cubicBezTo>
                    <a:cubicBezTo>
                      <a:pt x="3992" y="3867"/>
                      <a:pt x="3961" y="3865"/>
                      <a:pt x="3930" y="3865"/>
                    </a:cubicBezTo>
                    <a:cubicBezTo>
                      <a:pt x="3699" y="3865"/>
                      <a:pt x="3470" y="3933"/>
                      <a:pt x="3269" y="4066"/>
                    </a:cubicBezTo>
                    <a:cubicBezTo>
                      <a:pt x="-1024" y="6749"/>
                      <a:pt x="-980" y="16413"/>
                      <a:pt x="2761" y="19683"/>
                    </a:cubicBezTo>
                    <a:cubicBezTo>
                      <a:pt x="3547" y="20373"/>
                      <a:pt x="4391" y="20688"/>
                      <a:pt x="5216" y="20707"/>
                    </a:cubicBezTo>
                    <a:cubicBezTo>
                      <a:pt x="5380" y="20958"/>
                      <a:pt x="5579" y="21173"/>
                      <a:pt x="5806" y="21341"/>
                    </a:cubicBezTo>
                    <a:cubicBezTo>
                      <a:pt x="6053" y="21521"/>
                      <a:pt x="6297" y="21600"/>
                      <a:pt x="6526" y="21600"/>
                    </a:cubicBezTo>
                    <a:cubicBezTo>
                      <a:pt x="7183" y="21600"/>
                      <a:pt x="7718" y="20949"/>
                      <a:pt x="7859" y="20201"/>
                    </a:cubicBezTo>
                    <a:cubicBezTo>
                      <a:pt x="9572" y="19708"/>
                      <a:pt x="10353" y="17617"/>
                      <a:pt x="10325" y="15394"/>
                    </a:cubicBezTo>
                    <a:cubicBezTo>
                      <a:pt x="10634" y="14613"/>
                      <a:pt x="10975" y="13848"/>
                      <a:pt x="11513" y="13166"/>
                    </a:cubicBezTo>
                    <a:cubicBezTo>
                      <a:pt x="11607" y="13048"/>
                      <a:pt x="11722" y="12951"/>
                      <a:pt x="11819" y="12841"/>
                    </a:cubicBezTo>
                    <a:cubicBezTo>
                      <a:pt x="14562" y="12449"/>
                      <a:pt x="20576" y="11585"/>
                      <a:pt x="20379" y="7039"/>
                    </a:cubicBezTo>
                    <a:cubicBezTo>
                      <a:pt x="20358" y="6631"/>
                      <a:pt x="20303" y="6229"/>
                      <a:pt x="20218" y="5831"/>
                    </a:cubicBezTo>
                    <a:cubicBezTo>
                      <a:pt x="20218" y="4314"/>
                      <a:pt x="19666" y="2932"/>
                      <a:pt x="18733" y="1919"/>
                    </a:cubicBezTo>
                    <a:cubicBezTo>
                      <a:pt x="18706" y="1886"/>
                      <a:pt x="18691" y="1850"/>
                      <a:pt x="18661" y="1817"/>
                    </a:cubicBezTo>
                    <a:cubicBezTo>
                      <a:pt x="18657" y="1821"/>
                      <a:pt x="18654" y="1828"/>
                      <a:pt x="18652" y="1836"/>
                    </a:cubicBezTo>
                    <a:cubicBezTo>
                      <a:pt x="18561" y="1743"/>
                      <a:pt x="18474" y="1645"/>
                      <a:pt x="18376" y="1556"/>
                    </a:cubicBezTo>
                    <a:cubicBezTo>
                      <a:pt x="18144" y="1345"/>
                      <a:pt x="17901" y="1256"/>
                      <a:pt x="17670" y="1256"/>
                    </a:cubicBezTo>
                    <a:cubicBezTo>
                      <a:pt x="17600" y="1256"/>
                      <a:pt x="17532" y="1264"/>
                      <a:pt x="17466" y="1279"/>
                    </a:cubicBezTo>
                    <a:cubicBezTo>
                      <a:pt x="17330" y="1158"/>
                      <a:pt x="17193" y="1032"/>
                      <a:pt x="17048" y="918"/>
                    </a:cubicBezTo>
                    <a:cubicBezTo>
                      <a:pt x="16192" y="228"/>
                      <a:pt x="15186" y="0"/>
                      <a:pt x="14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5" name="Google Shape;1958;p45"/>
              <p:cNvSpPr/>
              <p:nvPr/>
            </p:nvSpPr>
            <p:spPr>
              <a:xfrm rot="4240983">
                <a:off x="1020404" y="988149"/>
                <a:ext cx="219386" cy="163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6" h="21600" fill="norm" stroke="1" extrusionOk="0">
                    <a:moveTo>
                      <a:pt x="13391" y="0"/>
                    </a:moveTo>
                    <a:cubicBezTo>
                      <a:pt x="11842" y="0"/>
                      <a:pt x="10215" y="566"/>
                      <a:pt x="8648" y="1523"/>
                    </a:cubicBezTo>
                    <a:cubicBezTo>
                      <a:pt x="7197" y="1763"/>
                      <a:pt x="5826" y="2549"/>
                      <a:pt x="4677" y="3784"/>
                    </a:cubicBezTo>
                    <a:cubicBezTo>
                      <a:pt x="4285" y="3958"/>
                      <a:pt x="3895" y="4140"/>
                      <a:pt x="3504" y="4320"/>
                    </a:cubicBezTo>
                    <a:cubicBezTo>
                      <a:pt x="2690" y="4693"/>
                      <a:pt x="2125" y="5906"/>
                      <a:pt x="2375" y="7038"/>
                    </a:cubicBezTo>
                    <a:cubicBezTo>
                      <a:pt x="1943" y="7723"/>
                      <a:pt x="1569" y="8477"/>
                      <a:pt x="1267" y="9282"/>
                    </a:cubicBezTo>
                    <a:cubicBezTo>
                      <a:pt x="1099" y="9698"/>
                      <a:pt x="1038" y="10182"/>
                      <a:pt x="1089" y="10653"/>
                    </a:cubicBezTo>
                    <a:cubicBezTo>
                      <a:pt x="863" y="11208"/>
                      <a:pt x="667" y="11788"/>
                      <a:pt x="503" y="12386"/>
                    </a:cubicBezTo>
                    <a:cubicBezTo>
                      <a:pt x="-280" y="15232"/>
                      <a:pt x="-252" y="18774"/>
                      <a:pt x="1333" y="20104"/>
                    </a:cubicBezTo>
                    <a:cubicBezTo>
                      <a:pt x="1573" y="20966"/>
                      <a:pt x="2119" y="21600"/>
                      <a:pt x="2801" y="21600"/>
                    </a:cubicBezTo>
                    <a:cubicBezTo>
                      <a:pt x="2940" y="21600"/>
                      <a:pt x="3084" y="21573"/>
                      <a:pt x="3233" y="21518"/>
                    </a:cubicBezTo>
                    <a:cubicBezTo>
                      <a:pt x="4091" y="21197"/>
                      <a:pt x="4895" y="20651"/>
                      <a:pt x="5602" y="19908"/>
                    </a:cubicBezTo>
                    <a:cubicBezTo>
                      <a:pt x="7136" y="19266"/>
                      <a:pt x="8693" y="18368"/>
                      <a:pt x="10201" y="17443"/>
                    </a:cubicBezTo>
                    <a:cubicBezTo>
                      <a:pt x="11097" y="17500"/>
                      <a:pt x="11986" y="17655"/>
                      <a:pt x="12878" y="17680"/>
                    </a:cubicBezTo>
                    <a:cubicBezTo>
                      <a:pt x="13866" y="19685"/>
                      <a:pt x="15305" y="21176"/>
                      <a:pt x="17015" y="21176"/>
                    </a:cubicBezTo>
                    <a:cubicBezTo>
                      <a:pt x="17348" y="21176"/>
                      <a:pt x="17692" y="21121"/>
                      <a:pt x="18045" y="20999"/>
                    </a:cubicBezTo>
                    <a:cubicBezTo>
                      <a:pt x="20821" y="20049"/>
                      <a:pt x="21320" y="15427"/>
                      <a:pt x="20948" y="11243"/>
                    </a:cubicBezTo>
                    <a:cubicBezTo>
                      <a:pt x="21039" y="9924"/>
                      <a:pt x="20799" y="8455"/>
                      <a:pt x="20315" y="7310"/>
                    </a:cubicBezTo>
                    <a:cubicBezTo>
                      <a:pt x="20133" y="6537"/>
                      <a:pt x="19931" y="5846"/>
                      <a:pt x="19723" y="5308"/>
                    </a:cubicBezTo>
                    <a:cubicBezTo>
                      <a:pt x="18241" y="1515"/>
                      <a:pt x="15923" y="0"/>
                      <a:pt x="133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6" name="Google Shape;1959;p45"/>
              <p:cNvSpPr/>
              <p:nvPr/>
            </p:nvSpPr>
            <p:spPr>
              <a:xfrm rot="4240983">
                <a:off x="1324319" y="1648000"/>
                <a:ext cx="103512" cy="89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5" h="21600" fill="norm" stroke="1" extrusionOk="0">
                    <a:moveTo>
                      <a:pt x="8521" y="0"/>
                    </a:moveTo>
                    <a:cubicBezTo>
                      <a:pt x="7955" y="0"/>
                      <a:pt x="7389" y="65"/>
                      <a:pt x="6831" y="190"/>
                    </a:cubicBezTo>
                    <a:cubicBezTo>
                      <a:pt x="4024" y="849"/>
                      <a:pt x="556" y="3528"/>
                      <a:pt x="81" y="7255"/>
                    </a:cubicBezTo>
                    <a:cubicBezTo>
                      <a:pt x="-416" y="11122"/>
                      <a:pt x="1439" y="13760"/>
                      <a:pt x="4016" y="15239"/>
                    </a:cubicBezTo>
                    <a:cubicBezTo>
                      <a:pt x="4167" y="15829"/>
                      <a:pt x="4430" y="16374"/>
                      <a:pt x="4775" y="16823"/>
                    </a:cubicBezTo>
                    <a:cubicBezTo>
                      <a:pt x="6950" y="19691"/>
                      <a:pt x="10167" y="21600"/>
                      <a:pt x="13363" y="21600"/>
                    </a:cubicBezTo>
                    <a:cubicBezTo>
                      <a:pt x="13654" y="21600"/>
                      <a:pt x="13946" y="21585"/>
                      <a:pt x="14237" y="21555"/>
                    </a:cubicBezTo>
                    <a:cubicBezTo>
                      <a:pt x="14364" y="21575"/>
                      <a:pt x="14487" y="21585"/>
                      <a:pt x="14615" y="21585"/>
                    </a:cubicBezTo>
                    <a:cubicBezTo>
                      <a:pt x="15148" y="21585"/>
                      <a:pt x="15673" y="21405"/>
                      <a:pt x="16133" y="21070"/>
                    </a:cubicBezTo>
                    <a:cubicBezTo>
                      <a:pt x="16633" y="20885"/>
                      <a:pt x="17113" y="20646"/>
                      <a:pt x="17577" y="20361"/>
                    </a:cubicBezTo>
                    <a:cubicBezTo>
                      <a:pt x="21184" y="18017"/>
                      <a:pt x="21077" y="13616"/>
                      <a:pt x="19645" y="9713"/>
                    </a:cubicBezTo>
                    <a:cubicBezTo>
                      <a:pt x="19645" y="6156"/>
                      <a:pt x="18521" y="2873"/>
                      <a:pt x="15411" y="1109"/>
                    </a:cubicBezTo>
                    <a:cubicBezTo>
                      <a:pt x="14360" y="515"/>
                      <a:pt x="13215" y="210"/>
                      <a:pt x="12066" y="210"/>
                    </a:cubicBezTo>
                    <a:cubicBezTo>
                      <a:pt x="11640" y="210"/>
                      <a:pt x="11213" y="255"/>
                      <a:pt x="10786" y="335"/>
                    </a:cubicBezTo>
                    <a:cubicBezTo>
                      <a:pt x="10039" y="115"/>
                      <a:pt x="9280" y="0"/>
                      <a:pt x="85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7" name="Google Shape;1960;p45"/>
              <p:cNvSpPr/>
              <p:nvPr/>
            </p:nvSpPr>
            <p:spPr>
              <a:xfrm rot="4240983">
                <a:off x="1272003" y="1321598"/>
                <a:ext cx="157292" cy="160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5" h="21600" fill="norm" stroke="1" extrusionOk="0">
                    <a:moveTo>
                      <a:pt x="8104" y="0"/>
                    </a:moveTo>
                    <a:cubicBezTo>
                      <a:pt x="6923" y="0"/>
                      <a:pt x="5726" y="338"/>
                      <a:pt x="4616" y="921"/>
                    </a:cubicBezTo>
                    <a:cubicBezTo>
                      <a:pt x="4238" y="1121"/>
                      <a:pt x="3900" y="1390"/>
                      <a:pt x="3619" y="1711"/>
                    </a:cubicBezTo>
                    <a:cubicBezTo>
                      <a:pt x="2344" y="2191"/>
                      <a:pt x="1182" y="2874"/>
                      <a:pt x="350" y="4103"/>
                    </a:cubicBezTo>
                    <a:cubicBezTo>
                      <a:pt x="-682" y="5636"/>
                      <a:pt x="750" y="7456"/>
                      <a:pt x="2317" y="7456"/>
                    </a:cubicBezTo>
                    <a:cubicBezTo>
                      <a:pt x="2482" y="7456"/>
                      <a:pt x="2649" y="7437"/>
                      <a:pt x="2817" y="7392"/>
                    </a:cubicBezTo>
                    <a:cubicBezTo>
                      <a:pt x="2952" y="7359"/>
                      <a:pt x="3092" y="7353"/>
                      <a:pt x="3227" y="7326"/>
                    </a:cubicBezTo>
                    <a:cubicBezTo>
                      <a:pt x="3522" y="7753"/>
                      <a:pt x="3892" y="8122"/>
                      <a:pt x="4316" y="8405"/>
                    </a:cubicBezTo>
                    <a:cubicBezTo>
                      <a:pt x="3873" y="9764"/>
                      <a:pt x="3495" y="11151"/>
                      <a:pt x="2914" y="12449"/>
                    </a:cubicBezTo>
                    <a:cubicBezTo>
                      <a:pt x="2487" y="13101"/>
                      <a:pt x="2166" y="13817"/>
                      <a:pt x="1960" y="14571"/>
                    </a:cubicBezTo>
                    <a:cubicBezTo>
                      <a:pt x="1220" y="17409"/>
                      <a:pt x="3111" y="19556"/>
                      <a:pt x="5337" y="20049"/>
                    </a:cubicBezTo>
                    <a:cubicBezTo>
                      <a:pt x="6043" y="20956"/>
                      <a:pt x="7037" y="21600"/>
                      <a:pt x="8252" y="21600"/>
                    </a:cubicBezTo>
                    <a:cubicBezTo>
                      <a:pt x="8355" y="21600"/>
                      <a:pt x="8458" y="21594"/>
                      <a:pt x="8563" y="21586"/>
                    </a:cubicBezTo>
                    <a:cubicBezTo>
                      <a:pt x="14256" y="21076"/>
                      <a:pt x="20256" y="13903"/>
                      <a:pt x="20569" y="8114"/>
                    </a:cubicBezTo>
                    <a:cubicBezTo>
                      <a:pt x="20918" y="1623"/>
                      <a:pt x="15528" y="100"/>
                      <a:pt x="10411" y="100"/>
                    </a:cubicBezTo>
                    <a:cubicBezTo>
                      <a:pt x="10044" y="100"/>
                      <a:pt x="9676" y="108"/>
                      <a:pt x="9312" y="122"/>
                    </a:cubicBezTo>
                    <a:cubicBezTo>
                      <a:pt x="8914" y="39"/>
                      <a:pt x="8509" y="0"/>
                      <a:pt x="8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8" name="Google Shape;1961;p45"/>
              <p:cNvSpPr/>
              <p:nvPr/>
            </p:nvSpPr>
            <p:spPr>
              <a:xfrm rot="4240983">
                <a:off x="829693" y="1276255"/>
                <a:ext cx="192225" cy="157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63" h="21600" fill="norm" stroke="1" extrusionOk="0">
                    <a:moveTo>
                      <a:pt x="10778" y="0"/>
                    </a:moveTo>
                    <a:cubicBezTo>
                      <a:pt x="7552" y="0"/>
                      <a:pt x="4465" y="2195"/>
                      <a:pt x="2906" y="6073"/>
                    </a:cubicBezTo>
                    <a:cubicBezTo>
                      <a:pt x="1120" y="7589"/>
                      <a:pt x="-460" y="9711"/>
                      <a:pt x="123" y="12855"/>
                    </a:cubicBezTo>
                    <a:cubicBezTo>
                      <a:pt x="773" y="16345"/>
                      <a:pt x="3002" y="18696"/>
                      <a:pt x="5354" y="20206"/>
                    </a:cubicBezTo>
                    <a:cubicBezTo>
                      <a:pt x="6836" y="21155"/>
                      <a:pt x="8375" y="21600"/>
                      <a:pt x="9876" y="21600"/>
                    </a:cubicBezTo>
                    <a:cubicBezTo>
                      <a:pt x="14104" y="21600"/>
                      <a:pt x="18040" y="18079"/>
                      <a:pt x="19607" y="12439"/>
                    </a:cubicBezTo>
                    <a:cubicBezTo>
                      <a:pt x="21140" y="6932"/>
                      <a:pt x="17442" y="2346"/>
                      <a:pt x="13887" y="700"/>
                    </a:cubicBezTo>
                    <a:cubicBezTo>
                      <a:pt x="12869" y="227"/>
                      <a:pt x="11816" y="0"/>
                      <a:pt x="107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9" name="Google Shape;1962;p45"/>
              <p:cNvSpPr/>
              <p:nvPr/>
            </p:nvSpPr>
            <p:spPr>
              <a:xfrm rot="4240983">
                <a:off x="1042203" y="1510520"/>
                <a:ext cx="215264" cy="1554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5" h="21600" fill="norm" stroke="1" extrusionOk="0">
                    <a:moveTo>
                      <a:pt x="11215" y="0"/>
                    </a:moveTo>
                    <a:cubicBezTo>
                      <a:pt x="5987" y="0"/>
                      <a:pt x="313" y="4360"/>
                      <a:pt x="2" y="12069"/>
                    </a:cubicBezTo>
                    <a:cubicBezTo>
                      <a:pt x="-21" y="12694"/>
                      <a:pt x="220" y="13400"/>
                      <a:pt x="567" y="13853"/>
                    </a:cubicBezTo>
                    <a:cubicBezTo>
                      <a:pt x="330" y="14989"/>
                      <a:pt x="593" y="16314"/>
                      <a:pt x="1584" y="16618"/>
                    </a:cubicBezTo>
                    <a:cubicBezTo>
                      <a:pt x="5208" y="17717"/>
                      <a:pt x="8438" y="21600"/>
                      <a:pt x="11833" y="21600"/>
                    </a:cubicBezTo>
                    <a:cubicBezTo>
                      <a:pt x="13211" y="21600"/>
                      <a:pt x="14615" y="20960"/>
                      <a:pt x="16086" y="19234"/>
                    </a:cubicBezTo>
                    <a:cubicBezTo>
                      <a:pt x="19466" y="15267"/>
                      <a:pt x="21579" y="7621"/>
                      <a:pt x="17612" y="2900"/>
                    </a:cubicBezTo>
                    <a:cubicBezTo>
                      <a:pt x="15959" y="932"/>
                      <a:pt x="13635" y="0"/>
                      <a:pt x="11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0" name="Google Shape;1963;p45"/>
              <p:cNvSpPr/>
              <p:nvPr/>
            </p:nvSpPr>
            <p:spPr>
              <a:xfrm rot="4240983">
                <a:off x="132135" y="673244"/>
                <a:ext cx="1456278" cy="1312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8" h="21600" fill="norm" stroke="1" extrusionOk="0">
                    <a:moveTo>
                      <a:pt x="12936" y="287"/>
                    </a:moveTo>
                    <a:cubicBezTo>
                      <a:pt x="13482" y="287"/>
                      <a:pt x="14027" y="324"/>
                      <a:pt x="14565" y="392"/>
                    </a:cubicBezTo>
                    <a:cubicBezTo>
                      <a:pt x="16948" y="693"/>
                      <a:pt x="18804" y="1918"/>
                      <a:pt x="19898" y="4459"/>
                    </a:cubicBezTo>
                    <a:cubicBezTo>
                      <a:pt x="21308" y="7736"/>
                      <a:pt x="19764" y="10815"/>
                      <a:pt x="17145" y="12340"/>
                    </a:cubicBezTo>
                    <a:cubicBezTo>
                      <a:pt x="16399" y="12776"/>
                      <a:pt x="15669" y="12941"/>
                      <a:pt x="14926" y="12941"/>
                    </a:cubicBezTo>
                    <a:cubicBezTo>
                      <a:pt x="14277" y="12941"/>
                      <a:pt x="13618" y="12815"/>
                      <a:pt x="12928" y="12632"/>
                    </a:cubicBezTo>
                    <a:cubicBezTo>
                      <a:pt x="12428" y="12500"/>
                      <a:pt x="11917" y="12399"/>
                      <a:pt x="11410" y="12399"/>
                    </a:cubicBezTo>
                    <a:cubicBezTo>
                      <a:pt x="10914" y="12399"/>
                      <a:pt x="10423" y="12496"/>
                      <a:pt x="9955" y="12758"/>
                    </a:cubicBezTo>
                    <a:cubicBezTo>
                      <a:pt x="9040" y="13268"/>
                      <a:pt x="8324" y="14016"/>
                      <a:pt x="7799" y="15021"/>
                    </a:cubicBezTo>
                    <a:cubicBezTo>
                      <a:pt x="7224" y="16120"/>
                      <a:pt x="7346" y="17200"/>
                      <a:pt x="7449" y="18418"/>
                    </a:cubicBezTo>
                    <a:cubicBezTo>
                      <a:pt x="7591" y="20113"/>
                      <a:pt x="6799" y="21213"/>
                      <a:pt x="5327" y="21287"/>
                    </a:cubicBezTo>
                    <a:cubicBezTo>
                      <a:pt x="5282" y="21289"/>
                      <a:pt x="5238" y="21290"/>
                      <a:pt x="5194" y="21290"/>
                    </a:cubicBezTo>
                    <a:cubicBezTo>
                      <a:pt x="3677" y="21290"/>
                      <a:pt x="2437" y="19978"/>
                      <a:pt x="1589" y="18645"/>
                    </a:cubicBezTo>
                    <a:cubicBezTo>
                      <a:pt x="-292" y="15690"/>
                      <a:pt x="62" y="11950"/>
                      <a:pt x="1253" y="8762"/>
                    </a:cubicBezTo>
                    <a:cubicBezTo>
                      <a:pt x="2311" y="5930"/>
                      <a:pt x="4305" y="4057"/>
                      <a:pt x="6507" y="2460"/>
                    </a:cubicBezTo>
                    <a:cubicBezTo>
                      <a:pt x="6899" y="2175"/>
                      <a:pt x="7304" y="1913"/>
                      <a:pt x="7722" y="1682"/>
                    </a:cubicBezTo>
                    <a:cubicBezTo>
                      <a:pt x="7729" y="1680"/>
                      <a:pt x="7734" y="1676"/>
                      <a:pt x="7741" y="1673"/>
                    </a:cubicBezTo>
                    <a:cubicBezTo>
                      <a:pt x="9330" y="685"/>
                      <a:pt x="11137" y="287"/>
                      <a:pt x="12936" y="287"/>
                    </a:cubicBezTo>
                    <a:close/>
                    <a:moveTo>
                      <a:pt x="12900" y="0"/>
                    </a:moveTo>
                    <a:cubicBezTo>
                      <a:pt x="11079" y="0"/>
                      <a:pt x="9221" y="443"/>
                      <a:pt x="7626" y="1432"/>
                    </a:cubicBezTo>
                    <a:cubicBezTo>
                      <a:pt x="7624" y="1433"/>
                      <a:pt x="7623" y="1434"/>
                      <a:pt x="7621" y="1435"/>
                    </a:cubicBezTo>
                    <a:lnTo>
                      <a:pt x="7621" y="1435"/>
                    </a:lnTo>
                    <a:cubicBezTo>
                      <a:pt x="7621" y="1435"/>
                      <a:pt x="7621" y="1435"/>
                      <a:pt x="7621" y="1436"/>
                    </a:cubicBezTo>
                    <a:cubicBezTo>
                      <a:pt x="7620" y="1436"/>
                      <a:pt x="7619" y="1437"/>
                      <a:pt x="7618" y="1438"/>
                    </a:cubicBezTo>
                    <a:cubicBezTo>
                      <a:pt x="3490" y="3711"/>
                      <a:pt x="319" y="7873"/>
                      <a:pt x="15" y="13313"/>
                    </a:cubicBezTo>
                    <a:cubicBezTo>
                      <a:pt x="-133" y="15960"/>
                      <a:pt x="856" y="18522"/>
                      <a:pt x="2544" y="20280"/>
                    </a:cubicBezTo>
                    <a:cubicBezTo>
                      <a:pt x="3229" y="20993"/>
                      <a:pt x="4354" y="21600"/>
                      <a:pt x="5398" y="21600"/>
                    </a:cubicBezTo>
                    <a:cubicBezTo>
                      <a:pt x="5987" y="21600"/>
                      <a:pt x="6550" y="21407"/>
                      <a:pt x="6994" y="20931"/>
                    </a:cubicBezTo>
                    <a:cubicBezTo>
                      <a:pt x="7539" y="20346"/>
                      <a:pt x="7713" y="19622"/>
                      <a:pt x="7705" y="18777"/>
                    </a:cubicBezTo>
                    <a:cubicBezTo>
                      <a:pt x="7698" y="18154"/>
                      <a:pt x="7587" y="17538"/>
                      <a:pt x="7565" y="16916"/>
                    </a:cubicBezTo>
                    <a:cubicBezTo>
                      <a:pt x="7530" y="15862"/>
                      <a:pt x="8083" y="14875"/>
                      <a:pt x="8672" y="14131"/>
                    </a:cubicBezTo>
                    <a:cubicBezTo>
                      <a:pt x="9480" y="13108"/>
                      <a:pt x="10467" y="12718"/>
                      <a:pt x="11530" y="12718"/>
                    </a:cubicBezTo>
                    <a:cubicBezTo>
                      <a:pt x="11965" y="12718"/>
                      <a:pt x="12412" y="12784"/>
                      <a:pt x="12865" y="12897"/>
                    </a:cubicBezTo>
                    <a:cubicBezTo>
                      <a:pt x="13600" y="13081"/>
                      <a:pt x="14277" y="13243"/>
                      <a:pt x="14973" y="13243"/>
                    </a:cubicBezTo>
                    <a:cubicBezTo>
                      <a:pt x="15367" y="13243"/>
                      <a:pt x="15767" y="13191"/>
                      <a:pt x="16186" y="13062"/>
                    </a:cubicBezTo>
                    <a:cubicBezTo>
                      <a:pt x="18093" y="12474"/>
                      <a:pt x="19895" y="10809"/>
                      <a:pt x="20505" y="8604"/>
                    </a:cubicBezTo>
                    <a:cubicBezTo>
                      <a:pt x="21100" y="6456"/>
                      <a:pt x="20241" y="4104"/>
                      <a:pt x="19047" y="2474"/>
                    </a:cubicBezTo>
                    <a:cubicBezTo>
                      <a:pt x="17800" y="772"/>
                      <a:pt x="15898" y="249"/>
                      <a:pt x="14054" y="59"/>
                    </a:cubicBezTo>
                    <a:cubicBezTo>
                      <a:pt x="13673" y="20"/>
                      <a:pt x="13287" y="0"/>
                      <a:pt x="129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1" name="Google Shape;1964;p45"/>
              <p:cNvSpPr/>
              <p:nvPr/>
            </p:nvSpPr>
            <p:spPr>
              <a:xfrm rot="4240983">
                <a:off x="358246" y="975340"/>
                <a:ext cx="157107" cy="249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712" h="21600" fill="norm" stroke="1" extrusionOk="0">
                    <a:moveTo>
                      <a:pt x="8327" y="1413"/>
                    </a:moveTo>
                    <a:cubicBezTo>
                      <a:pt x="13397" y="1413"/>
                      <a:pt x="12222" y="9314"/>
                      <a:pt x="11309" y="12714"/>
                    </a:cubicBezTo>
                    <a:cubicBezTo>
                      <a:pt x="10709" y="14940"/>
                      <a:pt x="7920" y="20423"/>
                      <a:pt x="4970" y="20423"/>
                    </a:cubicBezTo>
                    <a:cubicBezTo>
                      <a:pt x="4148" y="20423"/>
                      <a:pt x="3312" y="19997"/>
                      <a:pt x="2511" y="18959"/>
                    </a:cubicBezTo>
                    <a:cubicBezTo>
                      <a:pt x="-560" y="14985"/>
                      <a:pt x="2961" y="4878"/>
                      <a:pt x="6233" y="1771"/>
                    </a:cubicBezTo>
                    <a:cubicBezTo>
                      <a:pt x="6238" y="1769"/>
                      <a:pt x="6244" y="1767"/>
                      <a:pt x="6249" y="1766"/>
                    </a:cubicBezTo>
                    <a:cubicBezTo>
                      <a:pt x="7037" y="1524"/>
                      <a:pt x="7725" y="1413"/>
                      <a:pt x="8327" y="1413"/>
                    </a:cubicBezTo>
                    <a:close/>
                    <a:moveTo>
                      <a:pt x="8125" y="0"/>
                    </a:moveTo>
                    <a:cubicBezTo>
                      <a:pt x="7440" y="0"/>
                      <a:pt x="6687" y="118"/>
                      <a:pt x="5862" y="371"/>
                    </a:cubicBezTo>
                    <a:cubicBezTo>
                      <a:pt x="5756" y="405"/>
                      <a:pt x="5665" y="453"/>
                      <a:pt x="5593" y="514"/>
                    </a:cubicBezTo>
                    <a:cubicBezTo>
                      <a:pt x="5476" y="541"/>
                      <a:pt x="5359" y="600"/>
                      <a:pt x="5251" y="700"/>
                    </a:cubicBezTo>
                    <a:cubicBezTo>
                      <a:pt x="1269" y="4407"/>
                      <a:pt x="-4212" y="21376"/>
                      <a:pt x="5183" y="21598"/>
                    </a:cubicBezTo>
                    <a:cubicBezTo>
                      <a:pt x="5226" y="21600"/>
                      <a:pt x="5269" y="21600"/>
                      <a:pt x="5312" y="21600"/>
                    </a:cubicBezTo>
                    <a:cubicBezTo>
                      <a:pt x="14217" y="21600"/>
                      <a:pt x="17388" y="0"/>
                      <a:pt x="81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2" name="Google Shape;1965;p45"/>
              <p:cNvSpPr/>
              <p:nvPr/>
            </p:nvSpPr>
            <p:spPr>
              <a:xfrm rot="4240983">
                <a:off x="390292" y="975402"/>
                <a:ext cx="88596" cy="23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58" h="21600" fill="norm" stroke="1" extrusionOk="0">
                    <a:moveTo>
                      <a:pt x="16072" y="0"/>
                    </a:moveTo>
                    <a:cubicBezTo>
                      <a:pt x="15698" y="0"/>
                      <a:pt x="15306" y="61"/>
                      <a:pt x="14957" y="209"/>
                    </a:cubicBezTo>
                    <a:lnTo>
                      <a:pt x="14949" y="209"/>
                    </a:lnTo>
                    <a:cubicBezTo>
                      <a:pt x="3381" y="5051"/>
                      <a:pt x="-3023" y="14072"/>
                      <a:pt x="1417" y="21054"/>
                    </a:cubicBezTo>
                    <a:cubicBezTo>
                      <a:pt x="1658" y="21435"/>
                      <a:pt x="2320" y="21600"/>
                      <a:pt x="2986" y="21600"/>
                    </a:cubicBezTo>
                    <a:cubicBezTo>
                      <a:pt x="3997" y="21600"/>
                      <a:pt x="5024" y="21223"/>
                      <a:pt x="4658" y="20645"/>
                    </a:cubicBezTo>
                    <a:cubicBezTo>
                      <a:pt x="551" y="14177"/>
                      <a:pt x="6643" y="5772"/>
                      <a:pt x="17325" y="1302"/>
                    </a:cubicBezTo>
                    <a:cubicBezTo>
                      <a:pt x="18577" y="777"/>
                      <a:pt x="17404" y="0"/>
                      <a:pt x="16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3" name="Google Shape;1966;p45"/>
              <p:cNvSpPr/>
              <p:nvPr/>
            </p:nvSpPr>
            <p:spPr>
              <a:xfrm rot="4240983">
                <a:off x="593692" y="786041"/>
                <a:ext cx="264401" cy="233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19" h="21600" fill="norm" stroke="1" extrusionOk="0">
                    <a:moveTo>
                      <a:pt x="13118" y="1648"/>
                    </a:moveTo>
                    <a:cubicBezTo>
                      <a:pt x="14402" y="1648"/>
                      <a:pt x="15685" y="2000"/>
                      <a:pt x="16948" y="2880"/>
                    </a:cubicBezTo>
                    <a:cubicBezTo>
                      <a:pt x="20842" y="5591"/>
                      <a:pt x="18368" y="12107"/>
                      <a:pt x="14512" y="12289"/>
                    </a:cubicBezTo>
                    <a:cubicBezTo>
                      <a:pt x="13492" y="12337"/>
                      <a:pt x="12231" y="12296"/>
                      <a:pt x="11386" y="13110"/>
                    </a:cubicBezTo>
                    <a:cubicBezTo>
                      <a:pt x="10588" y="13876"/>
                      <a:pt x="10040" y="14522"/>
                      <a:pt x="9699" y="15740"/>
                    </a:cubicBezTo>
                    <a:cubicBezTo>
                      <a:pt x="9330" y="17087"/>
                      <a:pt x="9122" y="18542"/>
                      <a:pt x="8095" y="19501"/>
                    </a:cubicBezTo>
                    <a:cubicBezTo>
                      <a:pt x="7561" y="19998"/>
                      <a:pt x="6983" y="20204"/>
                      <a:pt x="6400" y="20204"/>
                    </a:cubicBezTo>
                    <a:cubicBezTo>
                      <a:pt x="4737" y="20204"/>
                      <a:pt x="3043" y="18512"/>
                      <a:pt x="2274" y="17077"/>
                    </a:cubicBezTo>
                    <a:cubicBezTo>
                      <a:pt x="497" y="13763"/>
                      <a:pt x="802" y="7164"/>
                      <a:pt x="4000" y="5373"/>
                    </a:cubicBezTo>
                    <a:cubicBezTo>
                      <a:pt x="4107" y="5314"/>
                      <a:pt x="4184" y="5235"/>
                      <a:pt x="4237" y="5145"/>
                    </a:cubicBezTo>
                    <a:cubicBezTo>
                      <a:pt x="4325" y="5144"/>
                      <a:pt x="4416" y="5119"/>
                      <a:pt x="4509" y="5065"/>
                    </a:cubicBezTo>
                    <a:cubicBezTo>
                      <a:pt x="7218" y="3505"/>
                      <a:pt x="10168" y="1648"/>
                      <a:pt x="13118" y="1648"/>
                    </a:cubicBezTo>
                    <a:close/>
                    <a:moveTo>
                      <a:pt x="13959" y="0"/>
                    </a:moveTo>
                    <a:cubicBezTo>
                      <a:pt x="10421" y="0"/>
                      <a:pt x="6268" y="2353"/>
                      <a:pt x="3870" y="3732"/>
                    </a:cubicBezTo>
                    <a:cubicBezTo>
                      <a:pt x="3764" y="3793"/>
                      <a:pt x="3686" y="3872"/>
                      <a:pt x="3634" y="3961"/>
                    </a:cubicBezTo>
                    <a:cubicBezTo>
                      <a:pt x="3546" y="3963"/>
                      <a:pt x="3455" y="3988"/>
                      <a:pt x="3361" y="4040"/>
                    </a:cubicBezTo>
                    <a:cubicBezTo>
                      <a:pt x="-758" y="6351"/>
                      <a:pt x="-579" y="13622"/>
                      <a:pt x="1177" y="17855"/>
                    </a:cubicBezTo>
                    <a:cubicBezTo>
                      <a:pt x="2192" y="20297"/>
                      <a:pt x="4543" y="21514"/>
                      <a:pt x="6662" y="21596"/>
                    </a:cubicBezTo>
                    <a:cubicBezTo>
                      <a:pt x="6708" y="21598"/>
                      <a:pt x="6752" y="21600"/>
                      <a:pt x="6798" y="21600"/>
                    </a:cubicBezTo>
                    <a:cubicBezTo>
                      <a:pt x="9070" y="21600"/>
                      <a:pt x="10148" y="19228"/>
                      <a:pt x="10703" y="16945"/>
                    </a:cubicBezTo>
                    <a:cubicBezTo>
                      <a:pt x="11771" y="12560"/>
                      <a:pt x="16657" y="14749"/>
                      <a:pt x="18968" y="11542"/>
                    </a:cubicBezTo>
                    <a:cubicBezTo>
                      <a:pt x="20518" y="9393"/>
                      <a:pt x="20344" y="6141"/>
                      <a:pt x="19376" y="3763"/>
                    </a:cubicBezTo>
                    <a:cubicBezTo>
                      <a:pt x="18236" y="965"/>
                      <a:pt x="16224" y="0"/>
                      <a:pt x="139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4" name="Google Shape;1967;p45"/>
              <p:cNvSpPr/>
              <p:nvPr/>
            </p:nvSpPr>
            <p:spPr>
              <a:xfrm rot="4240983">
                <a:off x="1006848" y="978201"/>
                <a:ext cx="246075" cy="183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3" h="21600" fill="norm" stroke="1" extrusionOk="0">
                    <a:moveTo>
                      <a:pt x="11239" y="1997"/>
                    </a:moveTo>
                    <a:cubicBezTo>
                      <a:pt x="14072" y="1997"/>
                      <a:pt x="16708" y="3710"/>
                      <a:pt x="17741" y="8014"/>
                    </a:cubicBezTo>
                    <a:cubicBezTo>
                      <a:pt x="18467" y="11041"/>
                      <a:pt x="17970" y="14545"/>
                      <a:pt x="16602" y="16954"/>
                    </a:cubicBezTo>
                    <a:cubicBezTo>
                      <a:pt x="16006" y="18004"/>
                      <a:pt x="15059" y="18856"/>
                      <a:pt x="14148" y="18856"/>
                    </a:cubicBezTo>
                    <a:cubicBezTo>
                      <a:pt x="13701" y="18856"/>
                      <a:pt x="13262" y="18650"/>
                      <a:pt x="12879" y="18165"/>
                    </a:cubicBezTo>
                    <a:cubicBezTo>
                      <a:pt x="12352" y="17497"/>
                      <a:pt x="11919" y="16903"/>
                      <a:pt x="11289" y="16454"/>
                    </a:cubicBezTo>
                    <a:cubicBezTo>
                      <a:pt x="10899" y="16175"/>
                      <a:pt x="10508" y="16056"/>
                      <a:pt x="10120" y="16056"/>
                    </a:cubicBezTo>
                    <a:cubicBezTo>
                      <a:pt x="7959" y="16056"/>
                      <a:pt x="5862" y="19744"/>
                      <a:pt x="3813" y="19744"/>
                    </a:cubicBezTo>
                    <a:cubicBezTo>
                      <a:pt x="3231" y="19744"/>
                      <a:pt x="2655" y="19448"/>
                      <a:pt x="2080" y="18684"/>
                    </a:cubicBezTo>
                    <a:cubicBezTo>
                      <a:pt x="-51" y="15855"/>
                      <a:pt x="2420" y="8147"/>
                      <a:pt x="3931" y="5818"/>
                    </a:cubicBezTo>
                    <a:cubicBezTo>
                      <a:pt x="3961" y="5772"/>
                      <a:pt x="3987" y="5723"/>
                      <a:pt x="4008" y="5675"/>
                    </a:cubicBezTo>
                    <a:cubicBezTo>
                      <a:pt x="4026" y="5658"/>
                      <a:pt x="4042" y="5638"/>
                      <a:pt x="4060" y="5619"/>
                    </a:cubicBezTo>
                    <a:cubicBezTo>
                      <a:pt x="5900" y="3428"/>
                      <a:pt x="8652" y="1997"/>
                      <a:pt x="11239" y="1997"/>
                    </a:cubicBezTo>
                    <a:close/>
                    <a:moveTo>
                      <a:pt x="11658" y="0"/>
                    </a:moveTo>
                    <a:cubicBezTo>
                      <a:pt x="8532" y="0"/>
                      <a:pt x="5169" y="1815"/>
                      <a:pt x="3139" y="4234"/>
                    </a:cubicBezTo>
                    <a:cubicBezTo>
                      <a:pt x="3092" y="4289"/>
                      <a:pt x="3054" y="4350"/>
                      <a:pt x="3021" y="4411"/>
                    </a:cubicBezTo>
                    <a:cubicBezTo>
                      <a:pt x="3016" y="4418"/>
                      <a:pt x="3013" y="4425"/>
                      <a:pt x="3008" y="4430"/>
                    </a:cubicBezTo>
                    <a:cubicBezTo>
                      <a:pt x="943" y="7623"/>
                      <a:pt x="-1301" y="15576"/>
                      <a:pt x="917" y="19625"/>
                    </a:cubicBezTo>
                    <a:cubicBezTo>
                      <a:pt x="1655" y="20972"/>
                      <a:pt x="2761" y="21600"/>
                      <a:pt x="3889" y="21600"/>
                    </a:cubicBezTo>
                    <a:cubicBezTo>
                      <a:pt x="4551" y="21600"/>
                      <a:pt x="5221" y="21382"/>
                      <a:pt x="5827" y="20964"/>
                    </a:cubicBezTo>
                    <a:cubicBezTo>
                      <a:pt x="7129" y="20064"/>
                      <a:pt x="8599" y="18189"/>
                      <a:pt x="10044" y="18189"/>
                    </a:cubicBezTo>
                    <a:cubicBezTo>
                      <a:pt x="10582" y="18189"/>
                      <a:pt x="11115" y="18448"/>
                      <a:pt x="11637" y="19113"/>
                    </a:cubicBezTo>
                    <a:cubicBezTo>
                      <a:pt x="12236" y="19877"/>
                      <a:pt x="12930" y="20947"/>
                      <a:pt x="13787" y="20947"/>
                    </a:cubicBezTo>
                    <a:cubicBezTo>
                      <a:pt x="13830" y="20947"/>
                      <a:pt x="13874" y="20945"/>
                      <a:pt x="13919" y="20940"/>
                    </a:cubicBezTo>
                    <a:cubicBezTo>
                      <a:pt x="18950" y="20307"/>
                      <a:pt x="20299" y="11519"/>
                      <a:pt x="18484" y="5614"/>
                    </a:cubicBezTo>
                    <a:cubicBezTo>
                      <a:pt x="17238" y="1553"/>
                      <a:pt x="14549" y="0"/>
                      <a:pt x="116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5" name="Google Shape;1968;p45"/>
              <p:cNvSpPr/>
              <p:nvPr/>
            </p:nvSpPr>
            <p:spPr>
              <a:xfrm rot="4240983">
                <a:off x="822100" y="1266166"/>
                <a:ext cx="213437" cy="178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0674" y="1989"/>
                    </a:moveTo>
                    <a:cubicBezTo>
                      <a:pt x="13380" y="1989"/>
                      <a:pt x="15884" y="3752"/>
                      <a:pt x="17414" y="6953"/>
                    </a:cubicBezTo>
                    <a:cubicBezTo>
                      <a:pt x="19762" y="11867"/>
                      <a:pt x="16770" y="17228"/>
                      <a:pt x="13159" y="18984"/>
                    </a:cubicBezTo>
                    <a:cubicBezTo>
                      <a:pt x="12084" y="19509"/>
                      <a:pt x="10895" y="19771"/>
                      <a:pt x="9693" y="19771"/>
                    </a:cubicBezTo>
                    <a:cubicBezTo>
                      <a:pt x="6647" y="19771"/>
                      <a:pt x="3517" y="18092"/>
                      <a:pt x="1950" y="14742"/>
                    </a:cubicBezTo>
                    <a:cubicBezTo>
                      <a:pt x="-495" y="9518"/>
                      <a:pt x="5289" y="4090"/>
                      <a:pt x="8385" y="2603"/>
                    </a:cubicBezTo>
                    <a:cubicBezTo>
                      <a:pt x="8534" y="2531"/>
                      <a:pt x="8650" y="2421"/>
                      <a:pt x="8732" y="2286"/>
                    </a:cubicBezTo>
                    <a:cubicBezTo>
                      <a:pt x="9384" y="2086"/>
                      <a:pt x="10034" y="1989"/>
                      <a:pt x="10674" y="1989"/>
                    </a:cubicBezTo>
                    <a:close/>
                    <a:moveTo>
                      <a:pt x="10584" y="0"/>
                    </a:moveTo>
                    <a:cubicBezTo>
                      <a:pt x="9702" y="0"/>
                      <a:pt x="8820" y="150"/>
                      <a:pt x="7976" y="457"/>
                    </a:cubicBezTo>
                    <a:cubicBezTo>
                      <a:pt x="7764" y="535"/>
                      <a:pt x="7619" y="690"/>
                      <a:pt x="7534" y="884"/>
                    </a:cubicBezTo>
                    <a:cubicBezTo>
                      <a:pt x="3497" y="3003"/>
                      <a:pt x="-712" y="7787"/>
                      <a:pt x="102" y="13998"/>
                    </a:cubicBezTo>
                    <a:cubicBezTo>
                      <a:pt x="832" y="19591"/>
                      <a:pt x="5708" y="21600"/>
                      <a:pt x="9816" y="21600"/>
                    </a:cubicBezTo>
                    <a:cubicBezTo>
                      <a:pt x="10935" y="21600"/>
                      <a:pt x="11996" y="21450"/>
                      <a:pt x="12902" y="21185"/>
                    </a:cubicBezTo>
                    <a:cubicBezTo>
                      <a:pt x="17565" y="19824"/>
                      <a:pt x="20888" y="13561"/>
                      <a:pt x="19301" y="7490"/>
                    </a:cubicBezTo>
                    <a:cubicBezTo>
                      <a:pt x="18035" y="2648"/>
                      <a:pt x="14289" y="0"/>
                      <a:pt x="10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6" name="Google Shape;1969;p45"/>
              <p:cNvSpPr/>
              <p:nvPr/>
            </p:nvSpPr>
            <p:spPr>
              <a:xfrm rot="4240983">
                <a:off x="1262349" y="1306352"/>
                <a:ext cx="187507" cy="183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3" h="21600" fill="norm" stroke="1" extrusionOk="0">
                    <a:moveTo>
                      <a:pt x="9808" y="1969"/>
                    </a:moveTo>
                    <a:cubicBezTo>
                      <a:pt x="14487" y="2090"/>
                      <a:pt x="19392" y="4285"/>
                      <a:pt x="18439" y="10279"/>
                    </a:cubicBezTo>
                    <a:cubicBezTo>
                      <a:pt x="17717" y="14820"/>
                      <a:pt x="13904" y="18317"/>
                      <a:pt x="9990" y="19488"/>
                    </a:cubicBezTo>
                    <a:cubicBezTo>
                      <a:pt x="9564" y="19614"/>
                      <a:pt x="9115" y="19680"/>
                      <a:pt x="8662" y="19680"/>
                    </a:cubicBezTo>
                    <a:cubicBezTo>
                      <a:pt x="7312" y="19680"/>
                      <a:pt x="5934" y="19106"/>
                      <a:pt x="5102" y="17908"/>
                    </a:cubicBezTo>
                    <a:cubicBezTo>
                      <a:pt x="3819" y="16059"/>
                      <a:pt x="4916" y="14185"/>
                      <a:pt x="5650" y="12579"/>
                    </a:cubicBezTo>
                    <a:cubicBezTo>
                      <a:pt x="6150" y="11479"/>
                      <a:pt x="6215" y="10491"/>
                      <a:pt x="5804" y="9364"/>
                    </a:cubicBezTo>
                    <a:cubicBezTo>
                      <a:pt x="5405" y="8274"/>
                      <a:pt x="4333" y="7357"/>
                      <a:pt x="3319" y="7006"/>
                    </a:cubicBezTo>
                    <a:cubicBezTo>
                      <a:pt x="-498" y="5687"/>
                      <a:pt x="8700" y="2222"/>
                      <a:pt x="9326" y="2161"/>
                    </a:cubicBezTo>
                    <a:cubicBezTo>
                      <a:pt x="9519" y="2144"/>
                      <a:pt x="9678" y="2073"/>
                      <a:pt x="9808" y="1969"/>
                    </a:cubicBezTo>
                    <a:close/>
                    <a:moveTo>
                      <a:pt x="9501" y="0"/>
                    </a:moveTo>
                    <a:cubicBezTo>
                      <a:pt x="9243" y="0"/>
                      <a:pt x="9041" y="97"/>
                      <a:pt x="8900" y="248"/>
                    </a:cubicBezTo>
                    <a:cubicBezTo>
                      <a:pt x="5986" y="635"/>
                      <a:pt x="3534" y="2008"/>
                      <a:pt x="1226" y="3969"/>
                    </a:cubicBezTo>
                    <a:cubicBezTo>
                      <a:pt x="-234" y="5213"/>
                      <a:pt x="-642" y="7478"/>
                      <a:pt x="1408" y="8349"/>
                    </a:cubicBezTo>
                    <a:cubicBezTo>
                      <a:pt x="5039" y="9897"/>
                      <a:pt x="3860" y="11240"/>
                      <a:pt x="3117" y="13793"/>
                    </a:cubicBezTo>
                    <a:cubicBezTo>
                      <a:pt x="2718" y="15171"/>
                      <a:pt x="2586" y="16675"/>
                      <a:pt x="3169" y="18035"/>
                    </a:cubicBezTo>
                    <a:cubicBezTo>
                      <a:pt x="4192" y="20422"/>
                      <a:pt x="6192" y="21600"/>
                      <a:pt x="8500" y="21600"/>
                    </a:cubicBezTo>
                    <a:cubicBezTo>
                      <a:pt x="8859" y="21600"/>
                      <a:pt x="9229" y="21571"/>
                      <a:pt x="9602" y="21515"/>
                    </a:cubicBezTo>
                    <a:cubicBezTo>
                      <a:pt x="14754" y="20721"/>
                      <a:pt x="19810" y="15628"/>
                      <a:pt x="20325" y="9858"/>
                    </a:cubicBezTo>
                    <a:cubicBezTo>
                      <a:pt x="20958" y="2806"/>
                      <a:pt x="15119" y="39"/>
                      <a:pt x="9508" y="0"/>
                    </a:cubicBezTo>
                    <a:cubicBezTo>
                      <a:pt x="9505" y="0"/>
                      <a:pt x="9503" y="0"/>
                      <a:pt x="95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7" name="Google Shape;1970;p45"/>
              <p:cNvSpPr/>
              <p:nvPr/>
            </p:nvSpPr>
            <p:spPr>
              <a:xfrm rot="4240983">
                <a:off x="1022959" y="1501590"/>
                <a:ext cx="246401" cy="176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9737" y="2036"/>
                    </a:moveTo>
                    <a:cubicBezTo>
                      <a:pt x="13465" y="2036"/>
                      <a:pt x="18389" y="2301"/>
                      <a:pt x="19913" y="7815"/>
                    </a:cubicBezTo>
                    <a:cubicBezTo>
                      <a:pt x="20831" y="11140"/>
                      <a:pt x="17879" y="14602"/>
                      <a:pt x="16280" y="16277"/>
                    </a:cubicBezTo>
                    <a:cubicBezTo>
                      <a:pt x="14819" y="17804"/>
                      <a:pt x="13126" y="19190"/>
                      <a:pt x="11401" y="19190"/>
                    </a:cubicBezTo>
                    <a:cubicBezTo>
                      <a:pt x="10538" y="19190"/>
                      <a:pt x="9668" y="18843"/>
                      <a:pt x="8815" y="17996"/>
                    </a:cubicBezTo>
                    <a:cubicBezTo>
                      <a:pt x="7717" y="16901"/>
                      <a:pt x="6543" y="15920"/>
                      <a:pt x="5287" y="15230"/>
                    </a:cubicBezTo>
                    <a:cubicBezTo>
                      <a:pt x="3361" y="14162"/>
                      <a:pt x="563" y="13229"/>
                      <a:pt x="1850" y="9522"/>
                    </a:cubicBezTo>
                    <a:cubicBezTo>
                      <a:pt x="3023" y="6150"/>
                      <a:pt x="6053" y="3401"/>
                      <a:pt x="8497" y="2205"/>
                    </a:cubicBezTo>
                    <a:cubicBezTo>
                      <a:pt x="8583" y="2165"/>
                      <a:pt x="8657" y="2107"/>
                      <a:pt x="8720" y="2038"/>
                    </a:cubicBezTo>
                    <a:cubicBezTo>
                      <a:pt x="9045" y="2038"/>
                      <a:pt x="9386" y="2036"/>
                      <a:pt x="9737" y="2036"/>
                    </a:cubicBezTo>
                    <a:close/>
                    <a:moveTo>
                      <a:pt x="8594" y="0"/>
                    </a:moveTo>
                    <a:cubicBezTo>
                      <a:pt x="8400" y="0"/>
                      <a:pt x="8245" y="86"/>
                      <a:pt x="8132" y="225"/>
                    </a:cubicBezTo>
                    <a:cubicBezTo>
                      <a:pt x="8125" y="230"/>
                      <a:pt x="8119" y="233"/>
                      <a:pt x="8112" y="235"/>
                    </a:cubicBezTo>
                    <a:lnTo>
                      <a:pt x="8112" y="240"/>
                    </a:lnTo>
                    <a:cubicBezTo>
                      <a:pt x="5190" y="1667"/>
                      <a:pt x="123" y="5971"/>
                      <a:pt x="2" y="11006"/>
                    </a:cubicBezTo>
                    <a:cubicBezTo>
                      <a:pt x="-57" y="13356"/>
                      <a:pt x="876" y="14726"/>
                      <a:pt x="2283" y="15791"/>
                    </a:cubicBezTo>
                    <a:cubicBezTo>
                      <a:pt x="3720" y="16876"/>
                      <a:pt x="5338" y="17397"/>
                      <a:pt x="6768" y="18553"/>
                    </a:cubicBezTo>
                    <a:cubicBezTo>
                      <a:pt x="8109" y="19630"/>
                      <a:pt x="9142" y="20960"/>
                      <a:pt x="10671" y="21468"/>
                    </a:cubicBezTo>
                    <a:cubicBezTo>
                      <a:pt x="10941" y="21557"/>
                      <a:pt x="11228" y="21600"/>
                      <a:pt x="11526" y="21600"/>
                    </a:cubicBezTo>
                    <a:cubicBezTo>
                      <a:pt x="15388" y="21600"/>
                      <a:pt x="21392" y="14547"/>
                      <a:pt x="21448" y="9451"/>
                    </a:cubicBezTo>
                    <a:cubicBezTo>
                      <a:pt x="21543" y="508"/>
                      <a:pt x="13111" y="0"/>
                      <a:pt x="85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8" name="Google Shape;1971;p45"/>
              <p:cNvSpPr/>
              <p:nvPr/>
            </p:nvSpPr>
            <p:spPr>
              <a:xfrm rot="4240983">
                <a:off x="1307823" y="1631426"/>
                <a:ext cx="129734" cy="119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1" h="21600" fill="norm" stroke="1" extrusionOk="0">
                    <a:moveTo>
                      <a:pt x="8165" y="2902"/>
                    </a:moveTo>
                    <a:cubicBezTo>
                      <a:pt x="8314" y="2980"/>
                      <a:pt x="8486" y="3025"/>
                      <a:pt x="8682" y="3029"/>
                    </a:cubicBezTo>
                    <a:cubicBezTo>
                      <a:pt x="10768" y="3063"/>
                      <a:pt x="12765" y="3250"/>
                      <a:pt x="14569" y="4562"/>
                    </a:cubicBezTo>
                    <a:cubicBezTo>
                      <a:pt x="16670" y="6092"/>
                      <a:pt x="17381" y="9775"/>
                      <a:pt x="17381" y="12434"/>
                    </a:cubicBezTo>
                    <a:cubicBezTo>
                      <a:pt x="17381" y="13911"/>
                      <a:pt x="16915" y="14977"/>
                      <a:pt x="16331" y="16234"/>
                    </a:cubicBezTo>
                    <a:cubicBezTo>
                      <a:pt x="15954" y="17041"/>
                      <a:pt x="15222" y="18365"/>
                      <a:pt x="15266" y="18414"/>
                    </a:cubicBezTo>
                    <a:cubicBezTo>
                      <a:pt x="14423" y="17569"/>
                      <a:pt x="13659" y="16888"/>
                      <a:pt x="12578" y="16492"/>
                    </a:cubicBezTo>
                    <a:cubicBezTo>
                      <a:pt x="10882" y="15878"/>
                      <a:pt x="9072" y="16170"/>
                      <a:pt x="7338" y="15445"/>
                    </a:cubicBezTo>
                    <a:cubicBezTo>
                      <a:pt x="5664" y="14738"/>
                      <a:pt x="4216" y="13268"/>
                      <a:pt x="3271" y="11514"/>
                    </a:cubicBezTo>
                    <a:cubicBezTo>
                      <a:pt x="859" y="7023"/>
                      <a:pt x="4666" y="3960"/>
                      <a:pt x="7997" y="2966"/>
                    </a:cubicBezTo>
                    <a:cubicBezTo>
                      <a:pt x="8055" y="2947"/>
                      <a:pt x="8112" y="2924"/>
                      <a:pt x="8165" y="2902"/>
                    </a:cubicBezTo>
                    <a:close/>
                    <a:moveTo>
                      <a:pt x="7661" y="0"/>
                    </a:moveTo>
                    <a:cubicBezTo>
                      <a:pt x="7554" y="0"/>
                      <a:pt x="7440" y="15"/>
                      <a:pt x="7322" y="52"/>
                    </a:cubicBezTo>
                    <a:lnTo>
                      <a:pt x="7322" y="64"/>
                    </a:lnTo>
                    <a:cubicBezTo>
                      <a:pt x="2685" y="1443"/>
                      <a:pt x="-1487" y="5617"/>
                      <a:pt x="513" y="11701"/>
                    </a:cubicBezTo>
                    <a:cubicBezTo>
                      <a:pt x="1309" y="14151"/>
                      <a:pt x="2964" y="15994"/>
                      <a:pt x="4818" y="17341"/>
                    </a:cubicBezTo>
                    <a:cubicBezTo>
                      <a:pt x="5896" y="18130"/>
                      <a:pt x="7151" y="18616"/>
                      <a:pt x="8375" y="18967"/>
                    </a:cubicBezTo>
                    <a:cubicBezTo>
                      <a:pt x="9779" y="19367"/>
                      <a:pt x="11437" y="18967"/>
                      <a:pt x="12711" y="19827"/>
                    </a:cubicBezTo>
                    <a:cubicBezTo>
                      <a:pt x="13529" y="20381"/>
                      <a:pt x="14322" y="21600"/>
                      <a:pt x="15292" y="21600"/>
                    </a:cubicBezTo>
                    <a:cubicBezTo>
                      <a:pt x="15580" y="21600"/>
                      <a:pt x="15881" y="21492"/>
                      <a:pt x="16204" y="21234"/>
                    </a:cubicBezTo>
                    <a:cubicBezTo>
                      <a:pt x="18179" y="19633"/>
                      <a:pt x="19717" y="16058"/>
                      <a:pt x="19888" y="13276"/>
                    </a:cubicBezTo>
                    <a:cubicBezTo>
                      <a:pt x="20113" y="9547"/>
                      <a:pt x="19181" y="5909"/>
                      <a:pt x="17044" y="3108"/>
                    </a:cubicBezTo>
                    <a:cubicBezTo>
                      <a:pt x="14997" y="415"/>
                      <a:pt x="11535" y="56"/>
                      <a:pt x="8682" y="4"/>
                    </a:cubicBezTo>
                    <a:cubicBezTo>
                      <a:pt x="8676" y="4"/>
                      <a:pt x="8670" y="4"/>
                      <a:pt x="8660" y="4"/>
                    </a:cubicBezTo>
                    <a:cubicBezTo>
                      <a:pt x="8467" y="4"/>
                      <a:pt x="8299" y="49"/>
                      <a:pt x="8150" y="123"/>
                    </a:cubicBezTo>
                    <a:cubicBezTo>
                      <a:pt x="8004" y="45"/>
                      <a:pt x="7842" y="0"/>
                      <a:pt x="76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713" name="Google Shape;728;p28"/>
            <p:cNvGrpSpPr/>
            <p:nvPr/>
          </p:nvGrpSpPr>
          <p:grpSpPr>
            <a:xfrm>
              <a:off x="1559451" y="-1"/>
              <a:ext cx="2016226" cy="2762844"/>
              <a:chOff x="0" y="0"/>
              <a:chExt cx="2016225" cy="2762842"/>
            </a:xfrm>
          </p:grpSpPr>
          <p:sp>
            <p:nvSpPr>
              <p:cNvPr id="1690" name="Google Shape;729;p28"/>
              <p:cNvSpPr/>
              <p:nvPr/>
            </p:nvSpPr>
            <p:spPr>
              <a:xfrm>
                <a:off x="15118" y="301208"/>
                <a:ext cx="296544" cy="124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48" y="0"/>
                    </a:moveTo>
                    <a:cubicBezTo>
                      <a:pt x="10327" y="0"/>
                      <a:pt x="3351" y="3618"/>
                      <a:pt x="0" y="21394"/>
                    </a:cubicBezTo>
                    <a:cubicBezTo>
                      <a:pt x="0" y="21394"/>
                      <a:pt x="851" y="21600"/>
                      <a:pt x="2234" y="21600"/>
                    </a:cubicBezTo>
                    <a:cubicBezTo>
                      <a:pt x="6687" y="21600"/>
                      <a:pt x="16661" y="19493"/>
                      <a:pt x="21600" y="1706"/>
                    </a:cubicBezTo>
                    <a:cubicBezTo>
                      <a:pt x="21600" y="1706"/>
                      <a:pt x="18961" y="0"/>
                      <a:pt x="154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91" name="Google Shape;730;p28"/>
              <p:cNvSpPr/>
              <p:nvPr/>
            </p:nvSpPr>
            <p:spPr>
              <a:xfrm>
                <a:off x="378299" y="739635"/>
                <a:ext cx="222739" cy="652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0" h="21600" fill="norm" stroke="1" extrusionOk="0">
                    <a:moveTo>
                      <a:pt x="6777" y="0"/>
                    </a:moveTo>
                    <a:cubicBezTo>
                      <a:pt x="4235" y="320"/>
                      <a:pt x="2003" y="608"/>
                      <a:pt x="0" y="858"/>
                    </a:cubicBezTo>
                    <a:cubicBezTo>
                      <a:pt x="883" y="1924"/>
                      <a:pt x="1726" y="2897"/>
                      <a:pt x="2479" y="3879"/>
                    </a:cubicBezTo>
                    <a:cubicBezTo>
                      <a:pt x="3166" y="4761"/>
                      <a:pt x="3651" y="5663"/>
                      <a:pt x="4404" y="6543"/>
                    </a:cubicBezTo>
                    <a:cubicBezTo>
                      <a:pt x="6027" y="8451"/>
                      <a:pt x="8054" y="10322"/>
                      <a:pt x="9371" y="12256"/>
                    </a:cubicBezTo>
                    <a:cubicBezTo>
                      <a:pt x="11130" y="14837"/>
                      <a:pt x="12344" y="17465"/>
                      <a:pt x="13814" y="20073"/>
                    </a:cubicBezTo>
                    <a:cubicBezTo>
                      <a:pt x="14070" y="20548"/>
                      <a:pt x="14362" y="21024"/>
                      <a:pt x="14705" y="21600"/>
                    </a:cubicBezTo>
                    <a:lnTo>
                      <a:pt x="20693" y="20852"/>
                    </a:lnTo>
                    <a:cubicBezTo>
                      <a:pt x="21486" y="20755"/>
                      <a:pt x="21600" y="20588"/>
                      <a:pt x="21383" y="20319"/>
                    </a:cubicBezTo>
                    <a:cubicBezTo>
                      <a:pt x="19136" y="17447"/>
                      <a:pt x="17121" y="14554"/>
                      <a:pt x="14615" y="11710"/>
                    </a:cubicBezTo>
                    <a:cubicBezTo>
                      <a:pt x="12380" y="9164"/>
                      <a:pt x="10223" y="6618"/>
                      <a:pt x="8946" y="3989"/>
                    </a:cubicBezTo>
                    <a:cubicBezTo>
                      <a:pt x="8295" y="2676"/>
                      <a:pt x="7518" y="1370"/>
                      <a:pt x="67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92" name="Google Shape;731;p28"/>
              <p:cNvSpPr/>
              <p:nvPr/>
            </p:nvSpPr>
            <p:spPr>
              <a:xfrm>
                <a:off x="585566" y="1534122"/>
                <a:ext cx="126705" cy="200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11884" y="0"/>
                    </a:moveTo>
                    <a:cubicBezTo>
                      <a:pt x="8602" y="386"/>
                      <a:pt x="5658" y="675"/>
                      <a:pt x="2731" y="1101"/>
                    </a:cubicBezTo>
                    <a:cubicBezTo>
                      <a:pt x="473" y="1434"/>
                      <a:pt x="-395" y="2548"/>
                      <a:pt x="164" y="4063"/>
                    </a:cubicBezTo>
                    <a:cubicBezTo>
                      <a:pt x="1377" y="7279"/>
                      <a:pt x="2621" y="10499"/>
                      <a:pt x="3813" y="13716"/>
                    </a:cubicBezTo>
                    <a:cubicBezTo>
                      <a:pt x="4195" y="14690"/>
                      <a:pt x="4519" y="15664"/>
                      <a:pt x="4880" y="16651"/>
                    </a:cubicBezTo>
                    <a:cubicBezTo>
                      <a:pt x="6484" y="16315"/>
                      <a:pt x="7938" y="16161"/>
                      <a:pt x="9265" y="16161"/>
                    </a:cubicBezTo>
                    <a:cubicBezTo>
                      <a:pt x="14665" y="16161"/>
                      <a:pt x="18006" y="18682"/>
                      <a:pt x="21205" y="21600"/>
                    </a:cubicBezTo>
                    <a:cubicBezTo>
                      <a:pt x="18105" y="14431"/>
                      <a:pt x="15026" y="7266"/>
                      <a:pt x="11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93" name="Google Shape;732;p28"/>
              <p:cNvSpPr/>
              <p:nvPr/>
            </p:nvSpPr>
            <p:spPr>
              <a:xfrm>
                <a:off x="435399" y="1561515"/>
                <a:ext cx="157527" cy="188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4" h="21600" fill="norm" stroke="1" extrusionOk="0">
                    <a:moveTo>
                      <a:pt x="16590" y="0"/>
                    </a:moveTo>
                    <a:cubicBezTo>
                      <a:pt x="10926" y="950"/>
                      <a:pt x="5522" y="1832"/>
                      <a:pt x="0" y="2754"/>
                    </a:cubicBezTo>
                    <a:cubicBezTo>
                      <a:pt x="2662" y="8996"/>
                      <a:pt x="5345" y="15275"/>
                      <a:pt x="8045" y="21600"/>
                    </a:cubicBezTo>
                    <a:cubicBezTo>
                      <a:pt x="9295" y="19309"/>
                      <a:pt x="11152" y="17964"/>
                      <a:pt x="13550" y="17964"/>
                    </a:cubicBezTo>
                    <a:cubicBezTo>
                      <a:pt x="15659" y="17964"/>
                      <a:pt x="18187" y="19004"/>
                      <a:pt x="21089" y="21356"/>
                    </a:cubicBezTo>
                    <a:cubicBezTo>
                      <a:pt x="21600" y="13654"/>
                      <a:pt x="18477" y="6981"/>
                      <a:pt x="165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94" name="Google Shape;733;p28"/>
              <p:cNvSpPr/>
              <p:nvPr/>
            </p:nvSpPr>
            <p:spPr>
              <a:xfrm>
                <a:off x="306613" y="1546616"/>
                <a:ext cx="173720" cy="256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9" h="21600" fill="norm" stroke="1" extrusionOk="0">
                    <a:moveTo>
                      <a:pt x="493" y="0"/>
                    </a:moveTo>
                    <a:lnTo>
                      <a:pt x="0" y="202"/>
                    </a:lnTo>
                    <a:cubicBezTo>
                      <a:pt x="2398" y="7250"/>
                      <a:pt x="4815" y="14305"/>
                      <a:pt x="7302" y="21600"/>
                    </a:cubicBezTo>
                    <a:cubicBezTo>
                      <a:pt x="7675" y="21127"/>
                      <a:pt x="7861" y="20896"/>
                      <a:pt x="8039" y="20670"/>
                    </a:cubicBezTo>
                    <a:cubicBezTo>
                      <a:pt x="9487" y="18714"/>
                      <a:pt x="11043" y="17769"/>
                      <a:pt x="13076" y="17769"/>
                    </a:cubicBezTo>
                    <a:cubicBezTo>
                      <a:pt x="14317" y="17769"/>
                      <a:pt x="15733" y="18121"/>
                      <a:pt x="17413" y="18814"/>
                    </a:cubicBezTo>
                    <a:cubicBezTo>
                      <a:pt x="18298" y="19184"/>
                      <a:pt x="19101" y="19654"/>
                      <a:pt x="19877" y="20145"/>
                    </a:cubicBezTo>
                    <a:cubicBezTo>
                      <a:pt x="20401" y="20468"/>
                      <a:pt x="20785" y="20907"/>
                      <a:pt x="21208" y="21298"/>
                    </a:cubicBezTo>
                    <a:cubicBezTo>
                      <a:pt x="21584" y="20941"/>
                      <a:pt x="21600" y="20852"/>
                      <a:pt x="21569" y="20770"/>
                    </a:cubicBezTo>
                    <a:cubicBezTo>
                      <a:pt x="18706" y="15080"/>
                      <a:pt x="15881" y="9374"/>
                      <a:pt x="12940" y="3692"/>
                    </a:cubicBezTo>
                    <a:cubicBezTo>
                      <a:pt x="12757" y="3345"/>
                      <a:pt x="11822" y="3041"/>
                      <a:pt x="11163" y="2965"/>
                    </a:cubicBezTo>
                    <a:cubicBezTo>
                      <a:pt x="7302" y="2518"/>
                      <a:pt x="3271" y="2371"/>
                      <a:pt x="4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95" name="Google Shape;734;p28"/>
              <p:cNvSpPr/>
              <p:nvPr/>
            </p:nvSpPr>
            <p:spPr>
              <a:xfrm>
                <a:off x="147034" y="834811"/>
                <a:ext cx="234474" cy="673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9" h="21600" fill="norm" stroke="1" extrusionOk="0">
                    <a:moveTo>
                      <a:pt x="6936" y="0"/>
                    </a:moveTo>
                    <a:cubicBezTo>
                      <a:pt x="4553" y="122"/>
                      <a:pt x="2293" y="242"/>
                      <a:pt x="16" y="357"/>
                    </a:cubicBezTo>
                    <a:cubicBezTo>
                      <a:pt x="16" y="374"/>
                      <a:pt x="-21" y="430"/>
                      <a:pt x="16" y="478"/>
                    </a:cubicBezTo>
                    <a:cubicBezTo>
                      <a:pt x="2284" y="3823"/>
                      <a:pt x="4535" y="7172"/>
                      <a:pt x="6778" y="10525"/>
                    </a:cubicBezTo>
                    <a:cubicBezTo>
                      <a:pt x="6901" y="10715"/>
                      <a:pt x="6803" y="10929"/>
                      <a:pt x="6924" y="11121"/>
                    </a:cubicBezTo>
                    <a:cubicBezTo>
                      <a:pt x="7117" y="11437"/>
                      <a:pt x="7266" y="11770"/>
                      <a:pt x="7729" y="12034"/>
                    </a:cubicBezTo>
                    <a:cubicBezTo>
                      <a:pt x="7959" y="12166"/>
                      <a:pt x="8824" y="12175"/>
                      <a:pt x="9411" y="12214"/>
                    </a:cubicBezTo>
                    <a:cubicBezTo>
                      <a:pt x="12872" y="12447"/>
                      <a:pt x="14663" y="13455"/>
                      <a:pt x="13625" y="14666"/>
                    </a:cubicBezTo>
                    <a:cubicBezTo>
                      <a:pt x="13358" y="14976"/>
                      <a:pt x="13504" y="15194"/>
                      <a:pt x="13932" y="15463"/>
                    </a:cubicBezTo>
                    <a:cubicBezTo>
                      <a:pt x="14930" y="16086"/>
                      <a:pt x="15913" y="16717"/>
                      <a:pt x="16709" y="17378"/>
                    </a:cubicBezTo>
                    <a:cubicBezTo>
                      <a:pt x="17658" y="18184"/>
                      <a:pt x="16902" y="19083"/>
                      <a:pt x="14979" y="19634"/>
                    </a:cubicBezTo>
                    <a:cubicBezTo>
                      <a:pt x="14430" y="19787"/>
                      <a:pt x="13760" y="19894"/>
                      <a:pt x="13113" y="20030"/>
                    </a:cubicBezTo>
                    <a:cubicBezTo>
                      <a:pt x="13406" y="20525"/>
                      <a:pt x="13697" y="21007"/>
                      <a:pt x="14050" y="21600"/>
                    </a:cubicBezTo>
                    <a:cubicBezTo>
                      <a:pt x="15830" y="20385"/>
                      <a:pt x="18934" y="20192"/>
                      <a:pt x="21579" y="19950"/>
                    </a:cubicBezTo>
                    <a:cubicBezTo>
                      <a:pt x="21018" y="19446"/>
                      <a:pt x="20423" y="18994"/>
                      <a:pt x="20044" y="18524"/>
                    </a:cubicBezTo>
                    <a:cubicBezTo>
                      <a:pt x="19765" y="18188"/>
                      <a:pt x="19897" y="17813"/>
                      <a:pt x="19641" y="17471"/>
                    </a:cubicBezTo>
                    <a:cubicBezTo>
                      <a:pt x="18155" y="15513"/>
                      <a:pt x="16462" y="13569"/>
                      <a:pt x="15137" y="11598"/>
                    </a:cubicBezTo>
                    <a:cubicBezTo>
                      <a:pt x="13599" y="9309"/>
                      <a:pt x="12346" y="6998"/>
                      <a:pt x="10992" y="4694"/>
                    </a:cubicBezTo>
                    <a:cubicBezTo>
                      <a:pt x="10043" y="3079"/>
                      <a:pt x="8847" y="1492"/>
                      <a:pt x="69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96" name="Google Shape;735;p28"/>
              <p:cNvSpPr/>
              <p:nvPr/>
            </p:nvSpPr>
            <p:spPr>
              <a:xfrm>
                <a:off x="236581" y="772776"/>
                <a:ext cx="268964" cy="618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44" y="0"/>
                    </a:moveTo>
                    <a:cubicBezTo>
                      <a:pt x="6577" y="684"/>
                      <a:pt x="3273" y="1339"/>
                      <a:pt x="0" y="1984"/>
                    </a:cubicBezTo>
                    <a:cubicBezTo>
                      <a:pt x="457" y="2314"/>
                      <a:pt x="1031" y="2606"/>
                      <a:pt x="1284" y="2940"/>
                    </a:cubicBezTo>
                    <a:cubicBezTo>
                      <a:pt x="2200" y="4117"/>
                      <a:pt x="3198" y="5287"/>
                      <a:pt x="3825" y="6494"/>
                    </a:cubicBezTo>
                    <a:cubicBezTo>
                      <a:pt x="4911" y="8557"/>
                      <a:pt x="5559" y="10661"/>
                      <a:pt x="6695" y="12713"/>
                    </a:cubicBezTo>
                    <a:cubicBezTo>
                      <a:pt x="8195" y="15404"/>
                      <a:pt x="10021" y="18056"/>
                      <a:pt x="11596" y="20733"/>
                    </a:cubicBezTo>
                    <a:cubicBezTo>
                      <a:pt x="11905" y="21264"/>
                      <a:pt x="12296" y="21557"/>
                      <a:pt x="13420" y="21557"/>
                    </a:cubicBezTo>
                    <a:cubicBezTo>
                      <a:pt x="13576" y="21557"/>
                      <a:pt x="13741" y="21552"/>
                      <a:pt x="13924" y="21541"/>
                    </a:cubicBezTo>
                    <a:cubicBezTo>
                      <a:pt x="14102" y="21530"/>
                      <a:pt x="14283" y="21526"/>
                      <a:pt x="14466" y="21526"/>
                    </a:cubicBezTo>
                    <a:cubicBezTo>
                      <a:pt x="15163" y="21526"/>
                      <a:pt x="15883" y="21588"/>
                      <a:pt x="16593" y="21596"/>
                    </a:cubicBezTo>
                    <a:cubicBezTo>
                      <a:pt x="17138" y="21599"/>
                      <a:pt x="17684" y="21600"/>
                      <a:pt x="18236" y="21600"/>
                    </a:cubicBezTo>
                    <a:cubicBezTo>
                      <a:pt x="19337" y="21600"/>
                      <a:pt x="20451" y="21596"/>
                      <a:pt x="21600" y="21596"/>
                    </a:cubicBezTo>
                    <a:cubicBezTo>
                      <a:pt x="21409" y="21150"/>
                      <a:pt x="21214" y="20696"/>
                      <a:pt x="21026" y="20240"/>
                    </a:cubicBezTo>
                    <a:cubicBezTo>
                      <a:pt x="19834" y="17490"/>
                      <a:pt x="18971" y="14698"/>
                      <a:pt x="17368" y="11995"/>
                    </a:cubicBezTo>
                    <a:cubicBezTo>
                      <a:pt x="15264" y="8436"/>
                      <a:pt x="12509" y="4958"/>
                      <a:pt x="10924" y="1339"/>
                    </a:cubicBezTo>
                    <a:cubicBezTo>
                      <a:pt x="10746" y="906"/>
                      <a:pt x="10375" y="493"/>
                      <a:pt x="10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97" name="Google Shape;736;p28"/>
              <p:cNvSpPr/>
              <p:nvPr/>
            </p:nvSpPr>
            <p:spPr>
              <a:xfrm>
                <a:off x="0" y="0"/>
                <a:ext cx="2016226" cy="2762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8" h="21600" fill="norm" stroke="1" extrusionOk="0">
                    <a:moveTo>
                      <a:pt x="2438" y="2421"/>
                    </a:moveTo>
                    <a:cubicBezTo>
                      <a:pt x="2686" y="2421"/>
                      <a:pt x="2925" y="2450"/>
                      <a:pt x="3141" y="2510"/>
                    </a:cubicBezTo>
                    <a:cubicBezTo>
                      <a:pt x="2322" y="3032"/>
                      <a:pt x="1346" y="3239"/>
                      <a:pt x="268" y="3289"/>
                    </a:cubicBezTo>
                    <a:cubicBezTo>
                      <a:pt x="711" y="2738"/>
                      <a:pt x="1619" y="2421"/>
                      <a:pt x="2438" y="2421"/>
                    </a:cubicBezTo>
                    <a:close/>
                    <a:moveTo>
                      <a:pt x="8103" y="315"/>
                    </a:moveTo>
                    <a:cubicBezTo>
                      <a:pt x="8520" y="315"/>
                      <a:pt x="8935" y="368"/>
                      <a:pt x="9347" y="420"/>
                    </a:cubicBezTo>
                    <a:cubicBezTo>
                      <a:pt x="10349" y="549"/>
                      <a:pt x="11542" y="1163"/>
                      <a:pt x="11767" y="2127"/>
                    </a:cubicBezTo>
                    <a:cubicBezTo>
                      <a:pt x="11881" y="2615"/>
                      <a:pt x="11835" y="3079"/>
                      <a:pt x="11643" y="3542"/>
                    </a:cubicBezTo>
                    <a:cubicBezTo>
                      <a:pt x="11538" y="3794"/>
                      <a:pt x="11296" y="3985"/>
                      <a:pt x="11033" y="4182"/>
                    </a:cubicBezTo>
                    <a:cubicBezTo>
                      <a:pt x="11111" y="3998"/>
                      <a:pt x="11188" y="3839"/>
                      <a:pt x="11242" y="3675"/>
                    </a:cubicBezTo>
                    <a:cubicBezTo>
                      <a:pt x="11268" y="3593"/>
                      <a:pt x="11268" y="3500"/>
                      <a:pt x="11250" y="3416"/>
                    </a:cubicBezTo>
                    <a:cubicBezTo>
                      <a:pt x="11212" y="3237"/>
                      <a:pt x="11072" y="3136"/>
                      <a:pt x="10882" y="3136"/>
                    </a:cubicBezTo>
                    <a:cubicBezTo>
                      <a:pt x="10808" y="3136"/>
                      <a:pt x="10727" y="3152"/>
                      <a:pt x="10641" y="3183"/>
                    </a:cubicBezTo>
                    <a:cubicBezTo>
                      <a:pt x="10493" y="3237"/>
                      <a:pt x="10367" y="3324"/>
                      <a:pt x="10195" y="3416"/>
                    </a:cubicBezTo>
                    <a:cubicBezTo>
                      <a:pt x="10102" y="3273"/>
                      <a:pt x="9979" y="3129"/>
                      <a:pt x="9915" y="2972"/>
                    </a:cubicBezTo>
                    <a:cubicBezTo>
                      <a:pt x="9832" y="2770"/>
                      <a:pt x="9791" y="2559"/>
                      <a:pt x="9742" y="2350"/>
                    </a:cubicBezTo>
                    <a:cubicBezTo>
                      <a:pt x="9708" y="2210"/>
                      <a:pt x="9660" y="2144"/>
                      <a:pt x="9560" y="2144"/>
                    </a:cubicBezTo>
                    <a:cubicBezTo>
                      <a:pt x="9503" y="2144"/>
                      <a:pt x="9429" y="2165"/>
                      <a:pt x="9332" y="2206"/>
                    </a:cubicBezTo>
                    <a:cubicBezTo>
                      <a:pt x="8988" y="2352"/>
                      <a:pt x="8628" y="2416"/>
                      <a:pt x="8256" y="2416"/>
                    </a:cubicBezTo>
                    <a:cubicBezTo>
                      <a:pt x="8097" y="2416"/>
                      <a:pt x="7936" y="2404"/>
                      <a:pt x="7774" y="2382"/>
                    </a:cubicBezTo>
                    <a:cubicBezTo>
                      <a:pt x="7347" y="2326"/>
                      <a:pt x="7162" y="2171"/>
                      <a:pt x="7097" y="1859"/>
                    </a:cubicBezTo>
                    <a:cubicBezTo>
                      <a:pt x="7067" y="1718"/>
                      <a:pt x="7016" y="1652"/>
                      <a:pt x="6915" y="1652"/>
                    </a:cubicBezTo>
                    <a:cubicBezTo>
                      <a:pt x="6857" y="1652"/>
                      <a:pt x="6783" y="1673"/>
                      <a:pt x="6688" y="1714"/>
                    </a:cubicBezTo>
                    <a:cubicBezTo>
                      <a:pt x="6332" y="1868"/>
                      <a:pt x="5958" y="1936"/>
                      <a:pt x="5572" y="1936"/>
                    </a:cubicBezTo>
                    <a:cubicBezTo>
                      <a:pt x="5411" y="1936"/>
                      <a:pt x="5249" y="1924"/>
                      <a:pt x="5084" y="1902"/>
                    </a:cubicBezTo>
                    <a:cubicBezTo>
                      <a:pt x="4536" y="1828"/>
                      <a:pt x="4180" y="1473"/>
                      <a:pt x="4252" y="1092"/>
                    </a:cubicBezTo>
                    <a:cubicBezTo>
                      <a:pt x="4294" y="867"/>
                      <a:pt x="4457" y="713"/>
                      <a:pt x="4751" y="631"/>
                    </a:cubicBezTo>
                    <a:cubicBezTo>
                      <a:pt x="5166" y="516"/>
                      <a:pt x="5596" y="506"/>
                      <a:pt x="6028" y="506"/>
                    </a:cubicBezTo>
                    <a:cubicBezTo>
                      <a:pt x="6094" y="506"/>
                      <a:pt x="6159" y="506"/>
                      <a:pt x="6224" y="507"/>
                    </a:cubicBezTo>
                    <a:cubicBezTo>
                      <a:pt x="6301" y="507"/>
                      <a:pt x="6380" y="508"/>
                      <a:pt x="6459" y="508"/>
                    </a:cubicBezTo>
                    <a:cubicBezTo>
                      <a:pt x="6679" y="508"/>
                      <a:pt x="6901" y="500"/>
                      <a:pt x="7094" y="445"/>
                    </a:cubicBezTo>
                    <a:cubicBezTo>
                      <a:pt x="7431" y="349"/>
                      <a:pt x="7768" y="315"/>
                      <a:pt x="8103" y="315"/>
                    </a:cubicBezTo>
                    <a:close/>
                    <a:moveTo>
                      <a:pt x="12680" y="163"/>
                    </a:moveTo>
                    <a:cubicBezTo>
                      <a:pt x="12812" y="163"/>
                      <a:pt x="12950" y="173"/>
                      <a:pt x="13092" y="194"/>
                    </a:cubicBezTo>
                    <a:cubicBezTo>
                      <a:pt x="13400" y="237"/>
                      <a:pt x="13698" y="311"/>
                      <a:pt x="13940" y="462"/>
                    </a:cubicBezTo>
                    <a:cubicBezTo>
                      <a:pt x="14389" y="741"/>
                      <a:pt x="14916" y="852"/>
                      <a:pt x="15486" y="886"/>
                    </a:cubicBezTo>
                    <a:cubicBezTo>
                      <a:pt x="15620" y="894"/>
                      <a:pt x="15754" y="914"/>
                      <a:pt x="15887" y="930"/>
                    </a:cubicBezTo>
                    <a:cubicBezTo>
                      <a:pt x="16318" y="983"/>
                      <a:pt x="16752" y="1325"/>
                      <a:pt x="16570" y="1743"/>
                    </a:cubicBezTo>
                    <a:cubicBezTo>
                      <a:pt x="16441" y="2042"/>
                      <a:pt x="16248" y="2310"/>
                      <a:pt x="16013" y="2566"/>
                    </a:cubicBezTo>
                    <a:cubicBezTo>
                      <a:pt x="15718" y="2890"/>
                      <a:pt x="15555" y="3239"/>
                      <a:pt x="15574" y="3633"/>
                    </a:cubicBezTo>
                    <a:cubicBezTo>
                      <a:pt x="15581" y="3752"/>
                      <a:pt x="15564" y="3874"/>
                      <a:pt x="15539" y="3993"/>
                    </a:cubicBezTo>
                    <a:cubicBezTo>
                      <a:pt x="15454" y="4422"/>
                      <a:pt x="15014" y="4700"/>
                      <a:pt x="14498" y="4700"/>
                    </a:cubicBezTo>
                    <a:cubicBezTo>
                      <a:pt x="14335" y="4700"/>
                      <a:pt x="14164" y="4672"/>
                      <a:pt x="13994" y="4612"/>
                    </a:cubicBezTo>
                    <a:cubicBezTo>
                      <a:pt x="13347" y="4385"/>
                      <a:pt x="12792" y="4074"/>
                      <a:pt x="12523" y="3547"/>
                    </a:cubicBezTo>
                    <a:cubicBezTo>
                      <a:pt x="12410" y="3327"/>
                      <a:pt x="12234" y="3125"/>
                      <a:pt x="12102" y="2910"/>
                    </a:cubicBezTo>
                    <a:cubicBezTo>
                      <a:pt x="12061" y="2842"/>
                      <a:pt x="12074" y="2758"/>
                      <a:pt x="12061" y="2681"/>
                    </a:cubicBezTo>
                    <a:cubicBezTo>
                      <a:pt x="12013" y="2141"/>
                      <a:pt x="11913" y="1611"/>
                      <a:pt x="11429" y="1170"/>
                    </a:cubicBezTo>
                    <a:cubicBezTo>
                      <a:pt x="11394" y="1138"/>
                      <a:pt x="11357" y="1107"/>
                      <a:pt x="11319" y="1077"/>
                    </a:cubicBezTo>
                    <a:cubicBezTo>
                      <a:pt x="11116" y="920"/>
                      <a:pt x="11108" y="815"/>
                      <a:pt x="11310" y="644"/>
                    </a:cubicBezTo>
                    <a:cubicBezTo>
                      <a:pt x="11690" y="323"/>
                      <a:pt x="12149" y="163"/>
                      <a:pt x="12680" y="163"/>
                    </a:cubicBezTo>
                    <a:close/>
                    <a:moveTo>
                      <a:pt x="3764" y="2474"/>
                    </a:moveTo>
                    <a:cubicBezTo>
                      <a:pt x="3983" y="3016"/>
                      <a:pt x="4014" y="3551"/>
                      <a:pt x="4214" y="4050"/>
                    </a:cubicBezTo>
                    <a:cubicBezTo>
                      <a:pt x="3624" y="4253"/>
                      <a:pt x="3069" y="4457"/>
                      <a:pt x="2498" y="4638"/>
                    </a:cubicBezTo>
                    <a:cubicBezTo>
                      <a:pt x="1995" y="4798"/>
                      <a:pt x="1466" y="4902"/>
                      <a:pt x="918" y="4933"/>
                    </a:cubicBezTo>
                    <a:cubicBezTo>
                      <a:pt x="720" y="4439"/>
                      <a:pt x="523" y="3951"/>
                      <a:pt x="328" y="3463"/>
                    </a:cubicBezTo>
                    <a:cubicBezTo>
                      <a:pt x="612" y="3435"/>
                      <a:pt x="892" y="3413"/>
                      <a:pt x="1168" y="3379"/>
                    </a:cubicBezTo>
                    <a:cubicBezTo>
                      <a:pt x="1871" y="3291"/>
                      <a:pt x="2511" y="3100"/>
                      <a:pt x="3082" y="2780"/>
                    </a:cubicBezTo>
                    <a:cubicBezTo>
                      <a:pt x="3280" y="2669"/>
                      <a:pt x="3508" y="2587"/>
                      <a:pt x="3764" y="2474"/>
                    </a:cubicBezTo>
                    <a:close/>
                    <a:moveTo>
                      <a:pt x="4263" y="4242"/>
                    </a:moveTo>
                    <a:cubicBezTo>
                      <a:pt x="4330" y="4448"/>
                      <a:pt x="4392" y="4640"/>
                      <a:pt x="4455" y="4837"/>
                    </a:cubicBezTo>
                    <a:lnTo>
                      <a:pt x="4456" y="4837"/>
                    </a:lnTo>
                    <a:cubicBezTo>
                      <a:pt x="4180" y="4918"/>
                      <a:pt x="3919" y="4994"/>
                      <a:pt x="3658" y="5071"/>
                    </a:cubicBezTo>
                    <a:cubicBezTo>
                      <a:pt x="3139" y="5224"/>
                      <a:pt x="2626" y="5388"/>
                      <a:pt x="2100" y="5527"/>
                    </a:cubicBezTo>
                    <a:cubicBezTo>
                      <a:pt x="1807" y="5605"/>
                      <a:pt x="1493" y="5640"/>
                      <a:pt x="1170" y="5698"/>
                    </a:cubicBezTo>
                    <a:cubicBezTo>
                      <a:pt x="1090" y="5479"/>
                      <a:pt x="1023" y="5288"/>
                      <a:pt x="949" y="5083"/>
                    </a:cubicBezTo>
                    <a:cubicBezTo>
                      <a:pt x="1052" y="5075"/>
                      <a:pt x="1140" y="5068"/>
                      <a:pt x="1228" y="5062"/>
                    </a:cubicBezTo>
                    <a:cubicBezTo>
                      <a:pt x="1954" y="5009"/>
                      <a:pt x="2612" y="4805"/>
                      <a:pt x="3257" y="4565"/>
                    </a:cubicBezTo>
                    <a:cubicBezTo>
                      <a:pt x="3578" y="4445"/>
                      <a:pt x="3917" y="4353"/>
                      <a:pt x="4263" y="4242"/>
                    </a:cubicBezTo>
                    <a:close/>
                    <a:moveTo>
                      <a:pt x="4517" y="5019"/>
                    </a:moveTo>
                    <a:cubicBezTo>
                      <a:pt x="4594" y="5234"/>
                      <a:pt x="4666" y="5436"/>
                      <a:pt x="4738" y="5637"/>
                    </a:cubicBezTo>
                    <a:cubicBezTo>
                      <a:pt x="4061" y="5752"/>
                      <a:pt x="3457" y="5978"/>
                      <a:pt x="2849" y="6192"/>
                    </a:cubicBezTo>
                    <a:cubicBezTo>
                      <a:pt x="2421" y="6343"/>
                      <a:pt x="1975" y="6430"/>
                      <a:pt x="1492" y="6455"/>
                    </a:cubicBezTo>
                    <a:cubicBezTo>
                      <a:pt x="1403" y="6247"/>
                      <a:pt x="1317" y="6047"/>
                      <a:pt x="1223" y="5829"/>
                    </a:cubicBezTo>
                    <a:cubicBezTo>
                      <a:pt x="1362" y="5820"/>
                      <a:pt x="1488" y="5824"/>
                      <a:pt x="1602" y="5800"/>
                    </a:cubicBezTo>
                    <a:cubicBezTo>
                      <a:pt x="1953" y="5725"/>
                      <a:pt x="2304" y="5647"/>
                      <a:pt x="2647" y="5557"/>
                    </a:cubicBezTo>
                    <a:cubicBezTo>
                      <a:pt x="2955" y="5475"/>
                      <a:pt x="3249" y="5370"/>
                      <a:pt x="3555" y="5282"/>
                    </a:cubicBezTo>
                    <a:cubicBezTo>
                      <a:pt x="3863" y="5193"/>
                      <a:pt x="4177" y="5112"/>
                      <a:pt x="4517" y="5019"/>
                    </a:cubicBezTo>
                    <a:close/>
                    <a:moveTo>
                      <a:pt x="6819" y="1913"/>
                    </a:moveTo>
                    <a:cubicBezTo>
                      <a:pt x="6829" y="1933"/>
                      <a:pt x="6842" y="1952"/>
                      <a:pt x="6847" y="1971"/>
                    </a:cubicBezTo>
                    <a:cubicBezTo>
                      <a:pt x="6929" y="2328"/>
                      <a:pt x="7252" y="2510"/>
                      <a:pt x="7702" y="2578"/>
                    </a:cubicBezTo>
                    <a:cubicBezTo>
                      <a:pt x="7887" y="2606"/>
                      <a:pt x="8071" y="2620"/>
                      <a:pt x="8253" y="2620"/>
                    </a:cubicBezTo>
                    <a:cubicBezTo>
                      <a:pt x="8665" y="2620"/>
                      <a:pt x="9069" y="2546"/>
                      <a:pt x="9467" y="2384"/>
                    </a:cubicBezTo>
                    <a:cubicBezTo>
                      <a:pt x="9596" y="2846"/>
                      <a:pt x="9653" y="3324"/>
                      <a:pt x="10228" y="3652"/>
                    </a:cubicBezTo>
                    <a:cubicBezTo>
                      <a:pt x="10288" y="3613"/>
                      <a:pt x="10364" y="3560"/>
                      <a:pt x="10445" y="3512"/>
                    </a:cubicBezTo>
                    <a:cubicBezTo>
                      <a:pt x="10544" y="3451"/>
                      <a:pt x="10639" y="3383"/>
                      <a:pt x="10752" y="3341"/>
                    </a:cubicBezTo>
                    <a:cubicBezTo>
                      <a:pt x="10796" y="3324"/>
                      <a:pt x="10837" y="3316"/>
                      <a:pt x="10871" y="3316"/>
                    </a:cubicBezTo>
                    <a:cubicBezTo>
                      <a:pt x="10953" y="3316"/>
                      <a:pt x="11004" y="3362"/>
                      <a:pt x="11009" y="3448"/>
                    </a:cubicBezTo>
                    <a:cubicBezTo>
                      <a:pt x="11016" y="3563"/>
                      <a:pt x="11008" y="3684"/>
                      <a:pt x="10961" y="3791"/>
                    </a:cubicBezTo>
                    <a:lnTo>
                      <a:pt x="10961" y="3791"/>
                    </a:lnTo>
                    <a:cubicBezTo>
                      <a:pt x="10854" y="4033"/>
                      <a:pt x="10705" y="4259"/>
                      <a:pt x="10454" y="4447"/>
                    </a:cubicBezTo>
                    <a:cubicBezTo>
                      <a:pt x="10282" y="4578"/>
                      <a:pt x="10139" y="4732"/>
                      <a:pt x="9999" y="4884"/>
                    </a:cubicBezTo>
                    <a:cubicBezTo>
                      <a:pt x="9960" y="4927"/>
                      <a:pt x="9960" y="5003"/>
                      <a:pt x="9977" y="5057"/>
                    </a:cubicBezTo>
                    <a:cubicBezTo>
                      <a:pt x="10049" y="5283"/>
                      <a:pt x="10138" y="5507"/>
                      <a:pt x="10210" y="5734"/>
                    </a:cubicBezTo>
                    <a:cubicBezTo>
                      <a:pt x="10223" y="5772"/>
                      <a:pt x="10210" y="5840"/>
                      <a:pt x="10173" y="5861"/>
                    </a:cubicBezTo>
                    <a:cubicBezTo>
                      <a:pt x="9688" y="6144"/>
                      <a:pt x="9272" y="6494"/>
                      <a:pt x="8696" y="6689"/>
                    </a:cubicBezTo>
                    <a:cubicBezTo>
                      <a:pt x="8641" y="6707"/>
                      <a:pt x="8594" y="6717"/>
                      <a:pt x="8551" y="6717"/>
                    </a:cubicBezTo>
                    <a:cubicBezTo>
                      <a:pt x="8485" y="6717"/>
                      <a:pt x="8429" y="6695"/>
                      <a:pt x="8367" y="6649"/>
                    </a:cubicBezTo>
                    <a:cubicBezTo>
                      <a:pt x="8106" y="6457"/>
                      <a:pt x="7968" y="6217"/>
                      <a:pt x="7941" y="5958"/>
                    </a:cubicBezTo>
                    <a:cubicBezTo>
                      <a:pt x="7915" y="5724"/>
                      <a:pt x="7966" y="5488"/>
                      <a:pt x="7978" y="5252"/>
                    </a:cubicBezTo>
                    <a:cubicBezTo>
                      <a:pt x="7988" y="5019"/>
                      <a:pt x="7897" y="4904"/>
                      <a:pt x="7669" y="4904"/>
                    </a:cubicBezTo>
                    <a:cubicBezTo>
                      <a:pt x="7607" y="4904"/>
                      <a:pt x="7534" y="4912"/>
                      <a:pt x="7450" y="4930"/>
                    </a:cubicBezTo>
                    <a:cubicBezTo>
                      <a:pt x="7323" y="4956"/>
                      <a:pt x="7201" y="4968"/>
                      <a:pt x="7086" y="4968"/>
                    </a:cubicBezTo>
                    <a:cubicBezTo>
                      <a:pt x="6704" y="4968"/>
                      <a:pt x="6381" y="4835"/>
                      <a:pt x="6092" y="4638"/>
                    </a:cubicBezTo>
                    <a:cubicBezTo>
                      <a:pt x="5725" y="4387"/>
                      <a:pt x="5538" y="4056"/>
                      <a:pt x="5465" y="3691"/>
                    </a:cubicBezTo>
                    <a:cubicBezTo>
                      <a:pt x="5370" y="3210"/>
                      <a:pt x="5365" y="2731"/>
                      <a:pt x="5466" y="2250"/>
                    </a:cubicBezTo>
                    <a:cubicBezTo>
                      <a:pt x="5479" y="2186"/>
                      <a:pt x="5491" y="2136"/>
                      <a:pt x="5612" y="2131"/>
                    </a:cubicBezTo>
                    <a:cubicBezTo>
                      <a:pt x="5820" y="2122"/>
                      <a:pt x="6031" y="2111"/>
                      <a:pt x="6233" y="2074"/>
                    </a:cubicBezTo>
                    <a:cubicBezTo>
                      <a:pt x="6428" y="2039"/>
                      <a:pt x="6612" y="1971"/>
                      <a:pt x="6819" y="1913"/>
                    </a:cubicBezTo>
                    <a:close/>
                    <a:moveTo>
                      <a:pt x="6855" y="6106"/>
                    </a:moveTo>
                    <a:cubicBezTo>
                      <a:pt x="6616" y="7104"/>
                      <a:pt x="6380" y="8092"/>
                      <a:pt x="6145" y="9072"/>
                    </a:cubicBezTo>
                    <a:cubicBezTo>
                      <a:pt x="5849" y="8293"/>
                      <a:pt x="5416" y="7523"/>
                      <a:pt x="5291" y="6700"/>
                    </a:cubicBezTo>
                    <a:cubicBezTo>
                      <a:pt x="5793" y="6478"/>
                      <a:pt x="6221" y="6160"/>
                      <a:pt x="6855" y="6106"/>
                    </a:cubicBezTo>
                    <a:close/>
                    <a:moveTo>
                      <a:pt x="3863" y="6042"/>
                    </a:moveTo>
                    <a:cubicBezTo>
                      <a:pt x="3907" y="6152"/>
                      <a:pt x="3956" y="6245"/>
                      <a:pt x="3980" y="6341"/>
                    </a:cubicBezTo>
                    <a:cubicBezTo>
                      <a:pt x="4191" y="7152"/>
                      <a:pt x="4557" y="7930"/>
                      <a:pt x="4837" y="8727"/>
                    </a:cubicBezTo>
                    <a:cubicBezTo>
                      <a:pt x="5050" y="9333"/>
                      <a:pt x="5165" y="9958"/>
                      <a:pt x="5324" y="10574"/>
                    </a:cubicBezTo>
                    <a:cubicBezTo>
                      <a:pt x="5349" y="10676"/>
                      <a:pt x="5374" y="10778"/>
                      <a:pt x="5400" y="10878"/>
                    </a:cubicBezTo>
                    <a:cubicBezTo>
                      <a:pt x="5247" y="10878"/>
                      <a:pt x="5099" y="10878"/>
                      <a:pt x="4953" y="10878"/>
                    </a:cubicBezTo>
                    <a:cubicBezTo>
                      <a:pt x="4879" y="10878"/>
                      <a:pt x="4806" y="10878"/>
                      <a:pt x="4734" y="10878"/>
                    </a:cubicBezTo>
                    <a:lnTo>
                      <a:pt x="4734" y="10877"/>
                    </a:lnTo>
                    <a:cubicBezTo>
                      <a:pt x="4640" y="10875"/>
                      <a:pt x="4544" y="10862"/>
                      <a:pt x="4451" y="10862"/>
                    </a:cubicBezTo>
                    <a:cubicBezTo>
                      <a:pt x="4427" y="10862"/>
                      <a:pt x="4403" y="10863"/>
                      <a:pt x="4379" y="10865"/>
                    </a:cubicBezTo>
                    <a:cubicBezTo>
                      <a:pt x="4355" y="10867"/>
                      <a:pt x="4332" y="10869"/>
                      <a:pt x="4312" y="10869"/>
                    </a:cubicBezTo>
                    <a:cubicBezTo>
                      <a:pt x="4162" y="10869"/>
                      <a:pt x="4110" y="10803"/>
                      <a:pt x="4069" y="10684"/>
                    </a:cubicBezTo>
                    <a:cubicBezTo>
                      <a:pt x="3860" y="10085"/>
                      <a:pt x="3617" y="9491"/>
                      <a:pt x="3417" y="8889"/>
                    </a:cubicBezTo>
                    <a:cubicBezTo>
                      <a:pt x="3266" y="8429"/>
                      <a:pt x="3180" y="7958"/>
                      <a:pt x="3036" y="7496"/>
                    </a:cubicBezTo>
                    <a:cubicBezTo>
                      <a:pt x="2952" y="7225"/>
                      <a:pt x="2819" y="6963"/>
                      <a:pt x="2698" y="6700"/>
                    </a:cubicBezTo>
                    <a:cubicBezTo>
                      <a:pt x="2664" y="6625"/>
                      <a:pt x="2588" y="6560"/>
                      <a:pt x="2527" y="6486"/>
                    </a:cubicBezTo>
                    <a:cubicBezTo>
                      <a:pt x="2962" y="6341"/>
                      <a:pt x="3402" y="6195"/>
                      <a:pt x="3863" y="6042"/>
                    </a:cubicBezTo>
                    <a:close/>
                    <a:moveTo>
                      <a:pt x="4792" y="5783"/>
                    </a:moveTo>
                    <a:cubicBezTo>
                      <a:pt x="4874" y="6106"/>
                      <a:pt x="4961" y="6415"/>
                      <a:pt x="5033" y="6725"/>
                    </a:cubicBezTo>
                    <a:cubicBezTo>
                      <a:pt x="5174" y="7346"/>
                      <a:pt x="5413" y="7947"/>
                      <a:pt x="5660" y="8549"/>
                    </a:cubicBezTo>
                    <a:cubicBezTo>
                      <a:pt x="5938" y="9221"/>
                      <a:pt x="6161" y="9904"/>
                      <a:pt x="6410" y="10582"/>
                    </a:cubicBezTo>
                    <a:cubicBezTo>
                      <a:pt x="6434" y="10646"/>
                      <a:pt x="6421" y="10685"/>
                      <a:pt x="6333" y="10708"/>
                    </a:cubicBezTo>
                    <a:lnTo>
                      <a:pt x="5670" y="10885"/>
                    </a:lnTo>
                    <a:cubicBezTo>
                      <a:pt x="5632" y="10749"/>
                      <a:pt x="5600" y="10636"/>
                      <a:pt x="5572" y="10524"/>
                    </a:cubicBezTo>
                    <a:cubicBezTo>
                      <a:pt x="5409" y="9908"/>
                      <a:pt x="5275" y="9287"/>
                      <a:pt x="5079" y="8678"/>
                    </a:cubicBezTo>
                    <a:cubicBezTo>
                      <a:pt x="4934" y="8221"/>
                      <a:pt x="4709" y="7779"/>
                      <a:pt x="4529" y="7329"/>
                    </a:cubicBezTo>
                    <a:cubicBezTo>
                      <a:pt x="4446" y="7120"/>
                      <a:pt x="4392" y="6907"/>
                      <a:pt x="4316" y="6699"/>
                    </a:cubicBezTo>
                    <a:cubicBezTo>
                      <a:pt x="4232" y="6467"/>
                      <a:pt x="4139" y="6237"/>
                      <a:pt x="4041" y="5985"/>
                    </a:cubicBezTo>
                    <a:cubicBezTo>
                      <a:pt x="4263" y="5926"/>
                      <a:pt x="4511" y="5858"/>
                      <a:pt x="4792" y="5783"/>
                    </a:cubicBezTo>
                    <a:close/>
                    <a:moveTo>
                      <a:pt x="2478" y="9681"/>
                    </a:moveTo>
                    <a:cubicBezTo>
                      <a:pt x="2509" y="9681"/>
                      <a:pt x="2540" y="9683"/>
                      <a:pt x="2570" y="9685"/>
                    </a:cubicBezTo>
                    <a:cubicBezTo>
                      <a:pt x="2763" y="9698"/>
                      <a:pt x="2903" y="9769"/>
                      <a:pt x="2919" y="9879"/>
                    </a:cubicBezTo>
                    <a:cubicBezTo>
                      <a:pt x="2929" y="9954"/>
                      <a:pt x="2917" y="10038"/>
                      <a:pt x="2879" y="10107"/>
                    </a:cubicBezTo>
                    <a:cubicBezTo>
                      <a:pt x="2837" y="10188"/>
                      <a:pt x="2851" y="10245"/>
                      <a:pt x="2907" y="10316"/>
                    </a:cubicBezTo>
                    <a:cubicBezTo>
                      <a:pt x="3039" y="10484"/>
                      <a:pt x="3172" y="10654"/>
                      <a:pt x="3281" y="10830"/>
                    </a:cubicBezTo>
                    <a:cubicBezTo>
                      <a:pt x="3375" y="10988"/>
                      <a:pt x="3289" y="11128"/>
                      <a:pt x="3060" y="11223"/>
                    </a:cubicBezTo>
                    <a:cubicBezTo>
                      <a:pt x="3040" y="11184"/>
                      <a:pt x="3025" y="11154"/>
                      <a:pt x="3011" y="11125"/>
                    </a:cubicBezTo>
                    <a:cubicBezTo>
                      <a:pt x="3000" y="11123"/>
                      <a:pt x="2989" y="11120"/>
                      <a:pt x="2982" y="11120"/>
                    </a:cubicBezTo>
                    <a:cubicBezTo>
                      <a:pt x="2980" y="11120"/>
                      <a:pt x="2978" y="11120"/>
                      <a:pt x="2977" y="11121"/>
                    </a:cubicBezTo>
                    <a:cubicBezTo>
                      <a:pt x="2928" y="11149"/>
                      <a:pt x="2883" y="11161"/>
                      <a:pt x="2840" y="11161"/>
                    </a:cubicBezTo>
                    <a:cubicBezTo>
                      <a:pt x="2773" y="11161"/>
                      <a:pt x="2712" y="11131"/>
                      <a:pt x="2650" y="11086"/>
                    </a:cubicBezTo>
                    <a:cubicBezTo>
                      <a:pt x="2434" y="10930"/>
                      <a:pt x="2213" y="10758"/>
                      <a:pt x="2183" y="10537"/>
                    </a:cubicBezTo>
                    <a:cubicBezTo>
                      <a:pt x="2151" y="10292"/>
                      <a:pt x="2200" y="10037"/>
                      <a:pt x="2249" y="9790"/>
                    </a:cubicBezTo>
                    <a:cubicBezTo>
                      <a:pt x="2265" y="9701"/>
                      <a:pt x="2370" y="9681"/>
                      <a:pt x="2478" y="9681"/>
                    </a:cubicBezTo>
                    <a:close/>
                    <a:moveTo>
                      <a:pt x="2376" y="6527"/>
                    </a:moveTo>
                    <a:cubicBezTo>
                      <a:pt x="2597" y="6890"/>
                      <a:pt x="2736" y="7277"/>
                      <a:pt x="2846" y="7672"/>
                    </a:cubicBezTo>
                    <a:cubicBezTo>
                      <a:pt x="3003" y="8234"/>
                      <a:pt x="3149" y="8797"/>
                      <a:pt x="3327" y="9356"/>
                    </a:cubicBezTo>
                    <a:cubicBezTo>
                      <a:pt x="3481" y="9836"/>
                      <a:pt x="3678" y="10311"/>
                      <a:pt x="3850" y="10788"/>
                    </a:cubicBezTo>
                    <a:cubicBezTo>
                      <a:pt x="3880" y="10871"/>
                      <a:pt x="3864" y="10963"/>
                      <a:pt x="3897" y="11045"/>
                    </a:cubicBezTo>
                    <a:cubicBezTo>
                      <a:pt x="3941" y="11159"/>
                      <a:pt x="4010" y="11270"/>
                      <a:pt x="4075" y="11392"/>
                    </a:cubicBezTo>
                    <a:cubicBezTo>
                      <a:pt x="3768" y="11452"/>
                      <a:pt x="3408" y="11498"/>
                      <a:pt x="3201" y="11795"/>
                    </a:cubicBezTo>
                    <a:cubicBezTo>
                      <a:pt x="3160" y="11651"/>
                      <a:pt x="3126" y="11533"/>
                      <a:pt x="3092" y="11412"/>
                    </a:cubicBezTo>
                    <a:cubicBezTo>
                      <a:pt x="3167" y="11379"/>
                      <a:pt x="3245" y="11353"/>
                      <a:pt x="3309" y="11315"/>
                    </a:cubicBezTo>
                    <a:cubicBezTo>
                      <a:pt x="3532" y="11181"/>
                      <a:pt x="3620" y="10962"/>
                      <a:pt x="3510" y="10765"/>
                    </a:cubicBezTo>
                    <a:cubicBezTo>
                      <a:pt x="3418" y="10604"/>
                      <a:pt x="3303" y="10450"/>
                      <a:pt x="3187" y="10298"/>
                    </a:cubicBezTo>
                    <a:cubicBezTo>
                      <a:pt x="3138" y="10232"/>
                      <a:pt x="3121" y="10180"/>
                      <a:pt x="3152" y="10104"/>
                    </a:cubicBezTo>
                    <a:cubicBezTo>
                      <a:pt x="3272" y="9808"/>
                      <a:pt x="3064" y="9563"/>
                      <a:pt x="2663" y="9506"/>
                    </a:cubicBezTo>
                    <a:cubicBezTo>
                      <a:pt x="2595" y="9496"/>
                      <a:pt x="2494" y="9494"/>
                      <a:pt x="2467" y="9462"/>
                    </a:cubicBezTo>
                    <a:cubicBezTo>
                      <a:pt x="2414" y="9398"/>
                      <a:pt x="2397" y="9316"/>
                      <a:pt x="2374" y="9239"/>
                    </a:cubicBezTo>
                    <a:cubicBezTo>
                      <a:pt x="2360" y="9192"/>
                      <a:pt x="2371" y="9141"/>
                      <a:pt x="2357" y="9094"/>
                    </a:cubicBezTo>
                    <a:cubicBezTo>
                      <a:pt x="2096" y="8276"/>
                      <a:pt x="1834" y="7459"/>
                      <a:pt x="1572" y="6643"/>
                    </a:cubicBezTo>
                    <a:cubicBezTo>
                      <a:pt x="1568" y="6632"/>
                      <a:pt x="1572" y="6618"/>
                      <a:pt x="1572" y="6614"/>
                    </a:cubicBezTo>
                    <a:cubicBezTo>
                      <a:pt x="1837" y="6586"/>
                      <a:pt x="2098" y="6557"/>
                      <a:pt x="2376" y="6527"/>
                    </a:cubicBezTo>
                    <a:close/>
                    <a:moveTo>
                      <a:pt x="11884" y="9937"/>
                    </a:moveTo>
                    <a:cubicBezTo>
                      <a:pt x="12004" y="10193"/>
                      <a:pt x="12115" y="10437"/>
                      <a:pt x="12230" y="10686"/>
                    </a:cubicBezTo>
                    <a:lnTo>
                      <a:pt x="12229" y="10686"/>
                    </a:lnTo>
                    <a:cubicBezTo>
                      <a:pt x="11589" y="11256"/>
                      <a:pt x="9436" y="11898"/>
                      <a:pt x="8046" y="11898"/>
                    </a:cubicBezTo>
                    <a:cubicBezTo>
                      <a:pt x="7925" y="11898"/>
                      <a:pt x="7809" y="11893"/>
                      <a:pt x="7701" y="11883"/>
                    </a:cubicBezTo>
                    <a:cubicBezTo>
                      <a:pt x="9397" y="11587"/>
                      <a:pt x="10841" y="10993"/>
                      <a:pt x="11884" y="9937"/>
                    </a:cubicBezTo>
                    <a:close/>
                    <a:moveTo>
                      <a:pt x="7718" y="5938"/>
                    </a:moveTo>
                    <a:cubicBezTo>
                      <a:pt x="7747" y="6046"/>
                      <a:pt x="7771" y="6144"/>
                      <a:pt x="7801" y="6241"/>
                    </a:cubicBezTo>
                    <a:cubicBezTo>
                      <a:pt x="7874" y="6471"/>
                      <a:pt x="8046" y="6659"/>
                      <a:pt x="8273" y="6821"/>
                    </a:cubicBezTo>
                    <a:cubicBezTo>
                      <a:pt x="8359" y="6881"/>
                      <a:pt x="8454" y="6914"/>
                      <a:pt x="8553" y="6914"/>
                    </a:cubicBezTo>
                    <a:cubicBezTo>
                      <a:pt x="8620" y="6914"/>
                      <a:pt x="8688" y="6899"/>
                      <a:pt x="8755" y="6868"/>
                    </a:cubicBezTo>
                    <a:cubicBezTo>
                      <a:pt x="9052" y="6734"/>
                      <a:pt x="9347" y="6596"/>
                      <a:pt x="9628" y="6445"/>
                    </a:cubicBezTo>
                    <a:cubicBezTo>
                      <a:pt x="9866" y="6318"/>
                      <a:pt x="10080" y="6169"/>
                      <a:pt x="10310" y="6033"/>
                    </a:cubicBezTo>
                    <a:cubicBezTo>
                      <a:pt x="10341" y="6014"/>
                      <a:pt x="10396" y="6012"/>
                      <a:pt x="10441" y="6011"/>
                    </a:cubicBezTo>
                    <a:cubicBezTo>
                      <a:pt x="10472" y="6011"/>
                      <a:pt x="10504" y="6027"/>
                      <a:pt x="10538" y="6031"/>
                    </a:cubicBezTo>
                    <a:cubicBezTo>
                      <a:pt x="11588" y="6168"/>
                      <a:pt x="12109" y="6697"/>
                      <a:pt x="12389" y="7395"/>
                    </a:cubicBezTo>
                    <a:cubicBezTo>
                      <a:pt x="12645" y="8033"/>
                      <a:pt x="12531" y="8651"/>
                      <a:pt x="12159" y="9252"/>
                    </a:cubicBezTo>
                    <a:lnTo>
                      <a:pt x="12159" y="9253"/>
                    </a:lnTo>
                    <a:cubicBezTo>
                      <a:pt x="11819" y="9802"/>
                      <a:pt x="11304" y="10245"/>
                      <a:pt x="10690" y="10636"/>
                    </a:cubicBezTo>
                    <a:cubicBezTo>
                      <a:pt x="9758" y="11232"/>
                      <a:pt x="8647" y="11539"/>
                      <a:pt x="7467" y="11741"/>
                    </a:cubicBezTo>
                    <a:cubicBezTo>
                      <a:pt x="7133" y="11798"/>
                      <a:pt x="6802" y="11856"/>
                      <a:pt x="6456" y="11914"/>
                    </a:cubicBezTo>
                    <a:cubicBezTo>
                      <a:pt x="6408" y="11580"/>
                      <a:pt x="6365" y="11268"/>
                      <a:pt x="6321" y="10962"/>
                    </a:cubicBezTo>
                    <a:cubicBezTo>
                      <a:pt x="6526" y="10877"/>
                      <a:pt x="6752" y="10806"/>
                      <a:pt x="6943" y="10700"/>
                    </a:cubicBezTo>
                    <a:cubicBezTo>
                      <a:pt x="7907" y="10168"/>
                      <a:pt x="8720" y="9528"/>
                      <a:pt x="9328" y="8759"/>
                    </a:cubicBezTo>
                    <a:cubicBezTo>
                      <a:pt x="9679" y="8315"/>
                      <a:pt x="9822" y="7824"/>
                      <a:pt x="9790" y="7310"/>
                    </a:cubicBezTo>
                    <a:cubicBezTo>
                      <a:pt x="9788" y="7249"/>
                      <a:pt x="9707" y="7137"/>
                      <a:pt x="9670" y="7137"/>
                    </a:cubicBezTo>
                    <a:cubicBezTo>
                      <a:pt x="9670" y="7137"/>
                      <a:pt x="9669" y="7137"/>
                      <a:pt x="9669" y="7138"/>
                    </a:cubicBezTo>
                    <a:cubicBezTo>
                      <a:pt x="9526" y="7145"/>
                      <a:pt x="9564" y="7245"/>
                      <a:pt x="9566" y="7314"/>
                    </a:cubicBezTo>
                    <a:cubicBezTo>
                      <a:pt x="9581" y="8000"/>
                      <a:pt x="9271" y="8597"/>
                      <a:pt x="8710" y="9139"/>
                    </a:cubicBezTo>
                    <a:cubicBezTo>
                      <a:pt x="8350" y="9487"/>
                      <a:pt x="7954" y="9811"/>
                      <a:pt x="7542" y="10125"/>
                    </a:cubicBezTo>
                    <a:cubicBezTo>
                      <a:pt x="7500" y="10157"/>
                      <a:pt x="7454" y="10191"/>
                      <a:pt x="7404" y="10215"/>
                    </a:cubicBezTo>
                    <a:cubicBezTo>
                      <a:pt x="7166" y="10326"/>
                      <a:pt x="6926" y="10433"/>
                      <a:pt x="6659" y="10555"/>
                    </a:cubicBezTo>
                    <a:cubicBezTo>
                      <a:pt x="6560" y="10251"/>
                      <a:pt x="6424" y="9964"/>
                      <a:pt x="6383" y="9669"/>
                    </a:cubicBezTo>
                    <a:cubicBezTo>
                      <a:pt x="6349" y="9426"/>
                      <a:pt x="6411" y="9172"/>
                      <a:pt x="6462" y="8927"/>
                    </a:cubicBezTo>
                    <a:cubicBezTo>
                      <a:pt x="6614" y="8195"/>
                      <a:pt x="6781" y="7466"/>
                      <a:pt x="6937" y="6735"/>
                    </a:cubicBezTo>
                    <a:cubicBezTo>
                      <a:pt x="6984" y="6514"/>
                      <a:pt x="7014" y="6292"/>
                      <a:pt x="7053" y="6058"/>
                    </a:cubicBezTo>
                    <a:cubicBezTo>
                      <a:pt x="7264" y="6019"/>
                      <a:pt x="7487" y="5980"/>
                      <a:pt x="7718" y="5938"/>
                    </a:cubicBezTo>
                    <a:close/>
                    <a:moveTo>
                      <a:pt x="4273" y="11028"/>
                    </a:moveTo>
                    <a:cubicBezTo>
                      <a:pt x="4274" y="11028"/>
                      <a:pt x="4275" y="11028"/>
                      <a:pt x="4276" y="11028"/>
                    </a:cubicBezTo>
                    <a:cubicBezTo>
                      <a:pt x="4434" y="11044"/>
                      <a:pt x="4591" y="11072"/>
                      <a:pt x="4750" y="11084"/>
                    </a:cubicBezTo>
                    <a:cubicBezTo>
                      <a:pt x="4884" y="11094"/>
                      <a:pt x="5019" y="11101"/>
                      <a:pt x="5155" y="11101"/>
                    </a:cubicBezTo>
                    <a:cubicBezTo>
                      <a:pt x="5193" y="11101"/>
                      <a:pt x="5232" y="11100"/>
                      <a:pt x="5270" y="11099"/>
                    </a:cubicBezTo>
                    <a:cubicBezTo>
                      <a:pt x="5548" y="11090"/>
                      <a:pt x="5827" y="11067"/>
                      <a:pt x="6121" y="11049"/>
                    </a:cubicBezTo>
                    <a:cubicBezTo>
                      <a:pt x="6148" y="11355"/>
                      <a:pt x="6173" y="11640"/>
                      <a:pt x="6199" y="11928"/>
                    </a:cubicBezTo>
                    <a:cubicBezTo>
                      <a:pt x="6189" y="11932"/>
                      <a:pt x="6176" y="11942"/>
                      <a:pt x="6160" y="11945"/>
                    </a:cubicBezTo>
                    <a:lnTo>
                      <a:pt x="6161" y="11945"/>
                    </a:lnTo>
                    <a:cubicBezTo>
                      <a:pt x="5787" y="12042"/>
                      <a:pt x="5389" y="12084"/>
                      <a:pt x="5018" y="12169"/>
                    </a:cubicBezTo>
                    <a:cubicBezTo>
                      <a:pt x="4889" y="12199"/>
                      <a:pt x="4764" y="12209"/>
                      <a:pt x="4644" y="12209"/>
                    </a:cubicBezTo>
                    <a:cubicBezTo>
                      <a:pt x="4398" y="12209"/>
                      <a:pt x="4165" y="12165"/>
                      <a:pt x="3924" y="12146"/>
                    </a:cubicBezTo>
                    <a:cubicBezTo>
                      <a:pt x="3789" y="12135"/>
                      <a:pt x="3652" y="12068"/>
                      <a:pt x="3539" y="12005"/>
                    </a:cubicBezTo>
                    <a:cubicBezTo>
                      <a:pt x="3388" y="11919"/>
                      <a:pt x="3391" y="11796"/>
                      <a:pt x="3566" y="11734"/>
                    </a:cubicBezTo>
                    <a:cubicBezTo>
                      <a:pt x="3806" y="11648"/>
                      <a:pt x="4072" y="11604"/>
                      <a:pt x="4327" y="11541"/>
                    </a:cubicBezTo>
                    <a:cubicBezTo>
                      <a:pt x="4426" y="11517"/>
                      <a:pt x="4585" y="11502"/>
                      <a:pt x="4607" y="11455"/>
                    </a:cubicBezTo>
                    <a:cubicBezTo>
                      <a:pt x="4656" y="11343"/>
                      <a:pt x="4475" y="11337"/>
                      <a:pt x="4387" y="11288"/>
                    </a:cubicBezTo>
                    <a:cubicBezTo>
                      <a:pt x="4289" y="11234"/>
                      <a:pt x="4110" y="11216"/>
                      <a:pt x="4198" y="11074"/>
                    </a:cubicBezTo>
                    <a:cubicBezTo>
                      <a:pt x="4210" y="11054"/>
                      <a:pt x="4249" y="11028"/>
                      <a:pt x="4273" y="11028"/>
                    </a:cubicBezTo>
                    <a:close/>
                    <a:moveTo>
                      <a:pt x="7014" y="11994"/>
                    </a:moveTo>
                    <a:cubicBezTo>
                      <a:pt x="7214" y="12522"/>
                      <a:pt x="7411" y="13043"/>
                      <a:pt x="7609" y="13564"/>
                    </a:cubicBezTo>
                    <a:cubicBezTo>
                      <a:pt x="7404" y="13352"/>
                      <a:pt x="7191" y="13169"/>
                      <a:pt x="6847" y="13169"/>
                    </a:cubicBezTo>
                    <a:cubicBezTo>
                      <a:pt x="6762" y="13169"/>
                      <a:pt x="6669" y="13180"/>
                      <a:pt x="6566" y="13205"/>
                    </a:cubicBezTo>
                    <a:cubicBezTo>
                      <a:pt x="6544" y="13133"/>
                      <a:pt x="6523" y="13062"/>
                      <a:pt x="6499" y="12991"/>
                    </a:cubicBezTo>
                    <a:cubicBezTo>
                      <a:pt x="6422" y="12757"/>
                      <a:pt x="6343" y="12523"/>
                      <a:pt x="6266" y="12289"/>
                    </a:cubicBezTo>
                    <a:cubicBezTo>
                      <a:pt x="6230" y="12179"/>
                      <a:pt x="6285" y="12098"/>
                      <a:pt x="6429" y="12074"/>
                    </a:cubicBezTo>
                    <a:cubicBezTo>
                      <a:pt x="6616" y="12043"/>
                      <a:pt x="6804" y="12022"/>
                      <a:pt x="7014" y="11994"/>
                    </a:cubicBezTo>
                    <a:close/>
                    <a:moveTo>
                      <a:pt x="12355" y="10853"/>
                    </a:moveTo>
                    <a:cubicBezTo>
                      <a:pt x="12504" y="11119"/>
                      <a:pt x="12641" y="11363"/>
                      <a:pt x="12794" y="11637"/>
                    </a:cubicBezTo>
                    <a:cubicBezTo>
                      <a:pt x="12398" y="11749"/>
                      <a:pt x="12030" y="11878"/>
                      <a:pt x="11644" y="11958"/>
                    </a:cubicBezTo>
                    <a:cubicBezTo>
                      <a:pt x="10610" y="12170"/>
                      <a:pt x="9580" y="12388"/>
                      <a:pt x="8576" y="12669"/>
                    </a:cubicBezTo>
                    <a:cubicBezTo>
                      <a:pt x="8346" y="12734"/>
                      <a:pt x="8095" y="12759"/>
                      <a:pt x="7859" y="12815"/>
                    </a:cubicBezTo>
                    <a:cubicBezTo>
                      <a:pt x="7794" y="12830"/>
                      <a:pt x="7749" y="12889"/>
                      <a:pt x="7695" y="12927"/>
                    </a:cubicBezTo>
                    <a:cubicBezTo>
                      <a:pt x="7757" y="12954"/>
                      <a:pt x="7825" y="13009"/>
                      <a:pt x="7882" y="13009"/>
                    </a:cubicBezTo>
                    <a:cubicBezTo>
                      <a:pt x="7885" y="13009"/>
                      <a:pt x="7888" y="13009"/>
                      <a:pt x="7892" y="13008"/>
                    </a:cubicBezTo>
                    <a:cubicBezTo>
                      <a:pt x="8175" y="12971"/>
                      <a:pt x="8463" y="12937"/>
                      <a:pt x="8730" y="12864"/>
                    </a:cubicBezTo>
                    <a:cubicBezTo>
                      <a:pt x="9689" y="12602"/>
                      <a:pt x="10669" y="12393"/>
                      <a:pt x="11652" y="12187"/>
                    </a:cubicBezTo>
                    <a:cubicBezTo>
                      <a:pt x="12077" y="12098"/>
                      <a:pt x="12485" y="11962"/>
                      <a:pt x="12932" y="11839"/>
                    </a:cubicBezTo>
                    <a:cubicBezTo>
                      <a:pt x="13055" y="11965"/>
                      <a:pt x="13208" y="12121"/>
                      <a:pt x="13368" y="12285"/>
                    </a:cubicBezTo>
                    <a:lnTo>
                      <a:pt x="13368" y="12285"/>
                    </a:lnTo>
                    <a:cubicBezTo>
                      <a:pt x="12908" y="12536"/>
                      <a:pt x="12448" y="12745"/>
                      <a:pt x="11924" y="12861"/>
                    </a:cubicBezTo>
                    <a:cubicBezTo>
                      <a:pt x="11465" y="12961"/>
                      <a:pt x="10995" y="13040"/>
                      <a:pt x="10535" y="13140"/>
                    </a:cubicBezTo>
                    <a:cubicBezTo>
                      <a:pt x="10054" y="13245"/>
                      <a:pt x="9581" y="13371"/>
                      <a:pt x="9096" y="13471"/>
                    </a:cubicBezTo>
                    <a:cubicBezTo>
                      <a:pt x="8811" y="13527"/>
                      <a:pt x="8511" y="13548"/>
                      <a:pt x="8218" y="13588"/>
                    </a:cubicBezTo>
                    <a:cubicBezTo>
                      <a:pt x="8123" y="13600"/>
                      <a:pt x="8030" y="13617"/>
                      <a:pt x="7907" y="13637"/>
                    </a:cubicBezTo>
                    <a:cubicBezTo>
                      <a:pt x="7819" y="13407"/>
                      <a:pt x="7730" y="13173"/>
                      <a:pt x="7642" y="12939"/>
                    </a:cubicBezTo>
                    <a:cubicBezTo>
                      <a:pt x="7527" y="12637"/>
                      <a:pt x="7412" y="12335"/>
                      <a:pt x="7299" y="12037"/>
                    </a:cubicBezTo>
                    <a:cubicBezTo>
                      <a:pt x="7498" y="12044"/>
                      <a:pt x="7698" y="12064"/>
                      <a:pt x="7895" y="12064"/>
                    </a:cubicBezTo>
                    <a:cubicBezTo>
                      <a:pt x="7945" y="12064"/>
                      <a:pt x="7994" y="12063"/>
                      <a:pt x="8043" y="12060"/>
                    </a:cubicBezTo>
                    <a:cubicBezTo>
                      <a:pt x="8587" y="12024"/>
                      <a:pt x="9132" y="11978"/>
                      <a:pt x="9671" y="11911"/>
                    </a:cubicBezTo>
                    <a:cubicBezTo>
                      <a:pt x="9899" y="11883"/>
                      <a:pt x="10118" y="11801"/>
                      <a:pt x="10335" y="11732"/>
                    </a:cubicBezTo>
                    <a:cubicBezTo>
                      <a:pt x="10657" y="11629"/>
                      <a:pt x="10968" y="11512"/>
                      <a:pt x="11290" y="11410"/>
                    </a:cubicBezTo>
                    <a:cubicBezTo>
                      <a:pt x="11690" y="11285"/>
                      <a:pt x="12064" y="11138"/>
                      <a:pt x="12355" y="10853"/>
                    </a:cubicBezTo>
                    <a:close/>
                    <a:moveTo>
                      <a:pt x="5971" y="12208"/>
                    </a:moveTo>
                    <a:cubicBezTo>
                      <a:pt x="6121" y="12683"/>
                      <a:pt x="6370" y="13138"/>
                      <a:pt x="6329" y="13662"/>
                    </a:cubicBezTo>
                    <a:cubicBezTo>
                      <a:pt x="6098" y="13502"/>
                      <a:pt x="5897" y="13431"/>
                      <a:pt x="5729" y="13431"/>
                    </a:cubicBezTo>
                    <a:cubicBezTo>
                      <a:pt x="5538" y="13431"/>
                      <a:pt x="5390" y="13523"/>
                      <a:pt x="5291" y="13679"/>
                    </a:cubicBezTo>
                    <a:cubicBezTo>
                      <a:pt x="5076" y="13249"/>
                      <a:pt x="4863" y="12821"/>
                      <a:pt x="4651" y="12395"/>
                    </a:cubicBezTo>
                    <a:cubicBezTo>
                      <a:pt x="5090" y="12333"/>
                      <a:pt x="5520" y="12272"/>
                      <a:pt x="5971" y="12208"/>
                    </a:cubicBezTo>
                    <a:close/>
                    <a:moveTo>
                      <a:pt x="3317" y="12091"/>
                    </a:moveTo>
                    <a:cubicBezTo>
                      <a:pt x="3556" y="12312"/>
                      <a:pt x="3903" y="12325"/>
                      <a:pt x="4235" y="12367"/>
                    </a:cubicBezTo>
                    <a:cubicBezTo>
                      <a:pt x="4292" y="12375"/>
                      <a:pt x="4372" y="12402"/>
                      <a:pt x="4387" y="12435"/>
                    </a:cubicBezTo>
                    <a:cubicBezTo>
                      <a:pt x="4641" y="12963"/>
                      <a:pt x="4884" y="13493"/>
                      <a:pt x="5130" y="14023"/>
                    </a:cubicBezTo>
                    <a:cubicBezTo>
                      <a:pt x="5132" y="14030"/>
                      <a:pt x="5131" y="14039"/>
                      <a:pt x="5099" y="14072"/>
                    </a:cubicBezTo>
                    <a:cubicBezTo>
                      <a:pt x="5062" y="14035"/>
                      <a:pt x="5030" y="13995"/>
                      <a:pt x="4984" y="13965"/>
                    </a:cubicBezTo>
                    <a:cubicBezTo>
                      <a:pt x="4918" y="13919"/>
                      <a:pt x="4848" y="13875"/>
                      <a:pt x="4772" y="13841"/>
                    </a:cubicBezTo>
                    <a:cubicBezTo>
                      <a:pt x="4628" y="13776"/>
                      <a:pt x="4506" y="13744"/>
                      <a:pt x="4399" y="13744"/>
                    </a:cubicBezTo>
                    <a:cubicBezTo>
                      <a:pt x="4225" y="13744"/>
                      <a:pt x="4091" y="13832"/>
                      <a:pt x="3966" y="14014"/>
                    </a:cubicBezTo>
                    <a:cubicBezTo>
                      <a:pt x="3951" y="14035"/>
                      <a:pt x="3935" y="14056"/>
                      <a:pt x="3903" y="14100"/>
                    </a:cubicBezTo>
                    <a:cubicBezTo>
                      <a:pt x="3689" y="13422"/>
                      <a:pt x="3481" y="12766"/>
                      <a:pt x="3275" y="12110"/>
                    </a:cubicBezTo>
                    <a:lnTo>
                      <a:pt x="3317" y="12091"/>
                    </a:lnTo>
                    <a:close/>
                    <a:moveTo>
                      <a:pt x="13500" y="12490"/>
                    </a:moveTo>
                    <a:cubicBezTo>
                      <a:pt x="13646" y="12652"/>
                      <a:pt x="13792" y="12814"/>
                      <a:pt x="13925" y="12962"/>
                    </a:cubicBezTo>
                    <a:cubicBezTo>
                      <a:pt x="12159" y="13834"/>
                      <a:pt x="10162" y="14159"/>
                      <a:pt x="8044" y="14305"/>
                    </a:cubicBezTo>
                    <a:cubicBezTo>
                      <a:pt x="8101" y="14173"/>
                      <a:pt x="8173" y="14085"/>
                      <a:pt x="8166" y="14001"/>
                    </a:cubicBezTo>
                    <a:cubicBezTo>
                      <a:pt x="8159" y="13924"/>
                      <a:pt x="8067" y="13851"/>
                      <a:pt x="8005" y="13764"/>
                    </a:cubicBezTo>
                    <a:cubicBezTo>
                      <a:pt x="8121" y="13779"/>
                      <a:pt x="8234" y="13786"/>
                      <a:pt x="8345" y="13786"/>
                    </a:cubicBezTo>
                    <a:cubicBezTo>
                      <a:pt x="8761" y="13786"/>
                      <a:pt x="9149" y="13692"/>
                      <a:pt x="9542" y="13603"/>
                    </a:cubicBezTo>
                    <a:cubicBezTo>
                      <a:pt x="10178" y="13459"/>
                      <a:pt x="10820" y="13329"/>
                      <a:pt x="11462" y="13198"/>
                    </a:cubicBezTo>
                    <a:cubicBezTo>
                      <a:pt x="12402" y="13006"/>
                      <a:pt x="12706" y="12903"/>
                      <a:pt x="13500" y="12490"/>
                    </a:cubicBezTo>
                    <a:close/>
                    <a:moveTo>
                      <a:pt x="6811" y="13340"/>
                    </a:moveTo>
                    <a:cubicBezTo>
                      <a:pt x="6850" y="13340"/>
                      <a:pt x="6894" y="13347"/>
                      <a:pt x="6943" y="13361"/>
                    </a:cubicBezTo>
                    <a:cubicBezTo>
                      <a:pt x="7052" y="13394"/>
                      <a:pt x="7165" y="13454"/>
                      <a:pt x="7230" y="13524"/>
                    </a:cubicBezTo>
                    <a:cubicBezTo>
                      <a:pt x="7425" y="13732"/>
                      <a:pt x="7597" y="13951"/>
                      <a:pt x="7777" y="14168"/>
                    </a:cubicBezTo>
                    <a:cubicBezTo>
                      <a:pt x="7791" y="14185"/>
                      <a:pt x="7794" y="14216"/>
                      <a:pt x="7785" y="14236"/>
                    </a:cubicBezTo>
                    <a:cubicBezTo>
                      <a:pt x="7682" y="14464"/>
                      <a:pt x="7575" y="14691"/>
                      <a:pt x="7464" y="14929"/>
                    </a:cubicBezTo>
                    <a:cubicBezTo>
                      <a:pt x="7330" y="14904"/>
                      <a:pt x="7201" y="14892"/>
                      <a:pt x="7078" y="14892"/>
                    </a:cubicBezTo>
                    <a:cubicBezTo>
                      <a:pt x="6545" y="14892"/>
                      <a:pt x="6116" y="15113"/>
                      <a:pt x="5715" y="15393"/>
                    </a:cubicBezTo>
                    <a:cubicBezTo>
                      <a:pt x="5354" y="15221"/>
                      <a:pt x="5000" y="15050"/>
                      <a:pt x="4642" y="14883"/>
                    </a:cubicBezTo>
                    <a:cubicBezTo>
                      <a:pt x="4485" y="14810"/>
                      <a:pt x="4317" y="14749"/>
                      <a:pt x="4158" y="14678"/>
                    </a:cubicBezTo>
                    <a:cubicBezTo>
                      <a:pt x="4115" y="14659"/>
                      <a:pt x="4053" y="14626"/>
                      <a:pt x="4050" y="14597"/>
                    </a:cubicBezTo>
                    <a:cubicBezTo>
                      <a:pt x="4033" y="14388"/>
                      <a:pt x="4054" y="14183"/>
                      <a:pt x="4218" y="13998"/>
                    </a:cubicBezTo>
                    <a:cubicBezTo>
                      <a:pt x="4271" y="13938"/>
                      <a:pt x="4336" y="13903"/>
                      <a:pt x="4408" y="13903"/>
                    </a:cubicBezTo>
                    <a:cubicBezTo>
                      <a:pt x="4443" y="13903"/>
                      <a:pt x="4480" y="13912"/>
                      <a:pt x="4518" y="13929"/>
                    </a:cubicBezTo>
                    <a:cubicBezTo>
                      <a:pt x="4665" y="13995"/>
                      <a:pt x="4809" y="14072"/>
                      <a:pt x="4927" y="14163"/>
                    </a:cubicBezTo>
                    <a:cubicBezTo>
                      <a:pt x="5041" y="14253"/>
                      <a:pt x="5113" y="14370"/>
                      <a:pt x="5216" y="14469"/>
                    </a:cubicBezTo>
                    <a:cubicBezTo>
                      <a:pt x="5260" y="14512"/>
                      <a:pt x="5337" y="14537"/>
                      <a:pt x="5397" y="14570"/>
                    </a:cubicBezTo>
                    <a:cubicBezTo>
                      <a:pt x="5426" y="14513"/>
                      <a:pt x="5473" y="14458"/>
                      <a:pt x="5479" y="14399"/>
                    </a:cubicBezTo>
                    <a:cubicBezTo>
                      <a:pt x="5496" y="14206"/>
                      <a:pt x="5468" y="14007"/>
                      <a:pt x="5514" y="13819"/>
                    </a:cubicBezTo>
                    <a:cubicBezTo>
                      <a:pt x="5549" y="13675"/>
                      <a:pt x="5636" y="13603"/>
                      <a:pt x="5750" y="13603"/>
                    </a:cubicBezTo>
                    <a:cubicBezTo>
                      <a:pt x="5831" y="13603"/>
                      <a:pt x="5926" y="13639"/>
                      <a:pt x="6027" y="13713"/>
                    </a:cubicBezTo>
                    <a:cubicBezTo>
                      <a:pt x="6137" y="13794"/>
                      <a:pt x="6207" y="13902"/>
                      <a:pt x="6305" y="13993"/>
                    </a:cubicBezTo>
                    <a:cubicBezTo>
                      <a:pt x="6343" y="14028"/>
                      <a:pt x="6401" y="14065"/>
                      <a:pt x="6458" y="14071"/>
                    </a:cubicBezTo>
                    <a:cubicBezTo>
                      <a:pt x="6458" y="14071"/>
                      <a:pt x="6459" y="14071"/>
                      <a:pt x="6460" y="14071"/>
                    </a:cubicBezTo>
                    <a:cubicBezTo>
                      <a:pt x="6488" y="14071"/>
                      <a:pt x="6524" y="14007"/>
                      <a:pt x="6565" y="13981"/>
                    </a:cubicBezTo>
                    <a:cubicBezTo>
                      <a:pt x="6769" y="13854"/>
                      <a:pt x="6652" y="13702"/>
                      <a:pt x="6628" y="13559"/>
                    </a:cubicBezTo>
                    <a:cubicBezTo>
                      <a:pt x="6604" y="13423"/>
                      <a:pt x="6675" y="13340"/>
                      <a:pt x="6811" y="13340"/>
                    </a:cubicBezTo>
                    <a:close/>
                    <a:moveTo>
                      <a:pt x="6370" y="15227"/>
                    </a:moveTo>
                    <a:lnTo>
                      <a:pt x="6370" y="15778"/>
                    </a:lnTo>
                    <a:cubicBezTo>
                      <a:pt x="6197" y="15674"/>
                      <a:pt x="6057" y="15588"/>
                      <a:pt x="5888" y="15483"/>
                    </a:cubicBezTo>
                    <a:cubicBezTo>
                      <a:pt x="6056" y="15395"/>
                      <a:pt x="6203" y="15317"/>
                      <a:pt x="6370" y="15227"/>
                    </a:cubicBezTo>
                    <a:close/>
                    <a:moveTo>
                      <a:pt x="7237" y="15085"/>
                    </a:moveTo>
                    <a:cubicBezTo>
                      <a:pt x="7282" y="15091"/>
                      <a:pt x="7338" y="15100"/>
                      <a:pt x="7406" y="15110"/>
                    </a:cubicBezTo>
                    <a:cubicBezTo>
                      <a:pt x="7336" y="15341"/>
                      <a:pt x="7268" y="15560"/>
                      <a:pt x="7199" y="15779"/>
                    </a:cubicBezTo>
                    <a:cubicBezTo>
                      <a:pt x="7189" y="15778"/>
                      <a:pt x="7179" y="15776"/>
                      <a:pt x="7167" y="15774"/>
                    </a:cubicBezTo>
                    <a:cubicBezTo>
                      <a:pt x="7190" y="15549"/>
                      <a:pt x="7213" y="15323"/>
                      <a:pt x="7237" y="15085"/>
                    </a:cubicBezTo>
                    <a:close/>
                    <a:moveTo>
                      <a:pt x="7006" y="15063"/>
                    </a:moveTo>
                    <a:cubicBezTo>
                      <a:pt x="6968" y="15408"/>
                      <a:pt x="6933" y="15727"/>
                      <a:pt x="6897" y="16039"/>
                    </a:cubicBezTo>
                    <a:lnTo>
                      <a:pt x="6897" y="16039"/>
                    </a:lnTo>
                    <a:cubicBezTo>
                      <a:pt x="6709" y="15976"/>
                      <a:pt x="6547" y="15898"/>
                      <a:pt x="6596" y="15682"/>
                    </a:cubicBezTo>
                    <a:cubicBezTo>
                      <a:pt x="6634" y="15520"/>
                      <a:pt x="6588" y="15347"/>
                      <a:pt x="6578" y="15143"/>
                    </a:cubicBezTo>
                    <a:cubicBezTo>
                      <a:pt x="6683" y="15125"/>
                      <a:pt x="6825" y="15098"/>
                      <a:pt x="7006" y="15063"/>
                    </a:cubicBezTo>
                    <a:close/>
                    <a:moveTo>
                      <a:pt x="14532" y="13889"/>
                    </a:moveTo>
                    <a:cubicBezTo>
                      <a:pt x="14739" y="13991"/>
                      <a:pt x="14968" y="14074"/>
                      <a:pt x="15146" y="14197"/>
                    </a:cubicBezTo>
                    <a:cubicBezTo>
                      <a:pt x="15688" y="14568"/>
                      <a:pt x="16333" y="14813"/>
                      <a:pt x="16978" y="15064"/>
                    </a:cubicBezTo>
                    <a:cubicBezTo>
                      <a:pt x="17304" y="15191"/>
                      <a:pt x="17616" y="15332"/>
                      <a:pt x="17941" y="15459"/>
                    </a:cubicBezTo>
                    <a:cubicBezTo>
                      <a:pt x="18562" y="15701"/>
                      <a:pt x="19245" y="15806"/>
                      <a:pt x="19918" y="15931"/>
                    </a:cubicBezTo>
                    <a:cubicBezTo>
                      <a:pt x="20088" y="15962"/>
                      <a:pt x="20257" y="15992"/>
                      <a:pt x="20474" y="16030"/>
                    </a:cubicBezTo>
                    <a:cubicBezTo>
                      <a:pt x="20412" y="16345"/>
                      <a:pt x="20346" y="16667"/>
                      <a:pt x="20282" y="16993"/>
                    </a:cubicBezTo>
                    <a:cubicBezTo>
                      <a:pt x="19825" y="17004"/>
                      <a:pt x="19378" y="17041"/>
                      <a:pt x="18940" y="17041"/>
                    </a:cubicBezTo>
                    <a:cubicBezTo>
                      <a:pt x="18799" y="17041"/>
                      <a:pt x="18659" y="17037"/>
                      <a:pt x="18521" y="17028"/>
                    </a:cubicBezTo>
                    <a:cubicBezTo>
                      <a:pt x="17442" y="16955"/>
                      <a:pt x="16370" y="16828"/>
                      <a:pt x="15297" y="16718"/>
                    </a:cubicBezTo>
                    <a:cubicBezTo>
                      <a:pt x="14651" y="16651"/>
                      <a:pt x="14016" y="16545"/>
                      <a:pt x="13435" y="16320"/>
                    </a:cubicBezTo>
                    <a:cubicBezTo>
                      <a:pt x="13198" y="16227"/>
                      <a:pt x="12981" y="16104"/>
                      <a:pt x="12761" y="15990"/>
                    </a:cubicBezTo>
                    <a:cubicBezTo>
                      <a:pt x="12659" y="15938"/>
                      <a:pt x="12574" y="15868"/>
                      <a:pt x="12474" y="15815"/>
                    </a:cubicBezTo>
                    <a:cubicBezTo>
                      <a:pt x="12100" y="15620"/>
                      <a:pt x="11785" y="15386"/>
                      <a:pt x="11555" y="15093"/>
                    </a:cubicBezTo>
                    <a:cubicBezTo>
                      <a:pt x="11498" y="15023"/>
                      <a:pt x="11411" y="14966"/>
                      <a:pt x="11351" y="14915"/>
                    </a:cubicBezTo>
                    <a:cubicBezTo>
                      <a:pt x="12098" y="14719"/>
                      <a:pt x="12858" y="14531"/>
                      <a:pt x="13603" y="14316"/>
                    </a:cubicBezTo>
                    <a:cubicBezTo>
                      <a:pt x="13882" y="14235"/>
                      <a:pt x="14125" y="14089"/>
                      <a:pt x="14384" y="13972"/>
                    </a:cubicBezTo>
                    <a:cubicBezTo>
                      <a:pt x="14432" y="13950"/>
                      <a:pt x="14473" y="13922"/>
                      <a:pt x="14532" y="13889"/>
                    </a:cubicBezTo>
                    <a:close/>
                    <a:moveTo>
                      <a:pt x="20722" y="16016"/>
                    </a:moveTo>
                    <a:cubicBezTo>
                      <a:pt x="20744" y="16020"/>
                      <a:pt x="20771" y="16026"/>
                      <a:pt x="20798" y="16032"/>
                    </a:cubicBezTo>
                    <a:cubicBezTo>
                      <a:pt x="21263" y="16129"/>
                      <a:pt x="21264" y="16129"/>
                      <a:pt x="21205" y="16479"/>
                    </a:cubicBezTo>
                    <a:cubicBezTo>
                      <a:pt x="21191" y="16557"/>
                      <a:pt x="21172" y="16634"/>
                      <a:pt x="21145" y="16711"/>
                    </a:cubicBezTo>
                    <a:cubicBezTo>
                      <a:pt x="20993" y="17162"/>
                      <a:pt x="20840" y="17613"/>
                      <a:pt x="20686" y="18063"/>
                    </a:cubicBezTo>
                    <a:cubicBezTo>
                      <a:pt x="20679" y="18083"/>
                      <a:pt x="20666" y="18100"/>
                      <a:pt x="20646" y="18139"/>
                    </a:cubicBezTo>
                    <a:cubicBezTo>
                      <a:pt x="20460" y="17411"/>
                      <a:pt x="20628" y="16717"/>
                      <a:pt x="20722" y="16016"/>
                    </a:cubicBezTo>
                    <a:close/>
                    <a:moveTo>
                      <a:pt x="14110" y="13174"/>
                    </a:moveTo>
                    <a:cubicBezTo>
                      <a:pt x="14219" y="13330"/>
                      <a:pt x="14333" y="13486"/>
                      <a:pt x="14432" y="13646"/>
                    </a:cubicBezTo>
                    <a:cubicBezTo>
                      <a:pt x="14448" y="13671"/>
                      <a:pt x="14407" y="13731"/>
                      <a:pt x="14369" y="13753"/>
                    </a:cubicBezTo>
                    <a:cubicBezTo>
                      <a:pt x="14032" y="13952"/>
                      <a:pt x="13683" y="14132"/>
                      <a:pt x="13263" y="14228"/>
                    </a:cubicBezTo>
                    <a:cubicBezTo>
                      <a:pt x="12574" y="14386"/>
                      <a:pt x="11900" y="14593"/>
                      <a:pt x="11199" y="14709"/>
                    </a:cubicBezTo>
                    <a:cubicBezTo>
                      <a:pt x="10240" y="14870"/>
                      <a:pt x="9259" y="14943"/>
                      <a:pt x="8273" y="14960"/>
                    </a:cubicBezTo>
                    <a:cubicBezTo>
                      <a:pt x="8205" y="14962"/>
                      <a:pt x="8137" y="14965"/>
                      <a:pt x="8070" y="14967"/>
                    </a:cubicBezTo>
                    <a:cubicBezTo>
                      <a:pt x="7975" y="14971"/>
                      <a:pt x="7937" y="15007"/>
                      <a:pt x="7928" y="15055"/>
                    </a:cubicBezTo>
                    <a:cubicBezTo>
                      <a:pt x="7926" y="15065"/>
                      <a:pt x="7926" y="15075"/>
                      <a:pt x="7927" y="15086"/>
                    </a:cubicBezTo>
                    <a:cubicBezTo>
                      <a:pt x="8158" y="15114"/>
                      <a:pt x="8387" y="15125"/>
                      <a:pt x="8615" y="15125"/>
                    </a:cubicBezTo>
                    <a:cubicBezTo>
                      <a:pt x="9343" y="15125"/>
                      <a:pt x="10058" y="15011"/>
                      <a:pt x="10787" y="14967"/>
                    </a:cubicBezTo>
                    <a:cubicBezTo>
                      <a:pt x="10769" y="15168"/>
                      <a:pt x="10733" y="15366"/>
                      <a:pt x="10732" y="15563"/>
                    </a:cubicBezTo>
                    <a:cubicBezTo>
                      <a:pt x="10729" y="16386"/>
                      <a:pt x="10745" y="17210"/>
                      <a:pt x="10736" y="18033"/>
                    </a:cubicBezTo>
                    <a:cubicBezTo>
                      <a:pt x="10728" y="18901"/>
                      <a:pt x="10701" y="19770"/>
                      <a:pt x="10682" y="20639"/>
                    </a:cubicBezTo>
                    <a:cubicBezTo>
                      <a:pt x="10681" y="20739"/>
                      <a:pt x="10678" y="20840"/>
                      <a:pt x="10690" y="20940"/>
                    </a:cubicBezTo>
                    <a:lnTo>
                      <a:pt x="10729" y="20940"/>
                    </a:lnTo>
                    <a:cubicBezTo>
                      <a:pt x="10781" y="20940"/>
                      <a:pt x="10834" y="20973"/>
                      <a:pt x="10886" y="20992"/>
                    </a:cubicBezTo>
                    <a:cubicBezTo>
                      <a:pt x="10869" y="21011"/>
                      <a:pt x="10852" y="21032"/>
                      <a:pt x="10837" y="21052"/>
                    </a:cubicBezTo>
                    <a:cubicBezTo>
                      <a:pt x="10847" y="21050"/>
                      <a:pt x="10857" y="21049"/>
                      <a:pt x="10866" y="21049"/>
                    </a:cubicBezTo>
                    <a:cubicBezTo>
                      <a:pt x="10943" y="21049"/>
                      <a:pt x="10981" y="21109"/>
                      <a:pt x="11032" y="21147"/>
                    </a:cubicBezTo>
                    <a:cubicBezTo>
                      <a:pt x="11087" y="21186"/>
                      <a:pt x="11135" y="21231"/>
                      <a:pt x="11200" y="21285"/>
                    </a:cubicBezTo>
                    <a:cubicBezTo>
                      <a:pt x="10723" y="21389"/>
                      <a:pt x="10246" y="21414"/>
                      <a:pt x="9772" y="21414"/>
                    </a:cubicBezTo>
                    <a:cubicBezTo>
                      <a:pt x="9322" y="21414"/>
                      <a:pt x="8874" y="21391"/>
                      <a:pt x="8428" y="21391"/>
                    </a:cubicBezTo>
                    <a:cubicBezTo>
                      <a:pt x="8287" y="21391"/>
                      <a:pt x="8145" y="21394"/>
                      <a:pt x="8005" y="21400"/>
                    </a:cubicBezTo>
                    <a:cubicBezTo>
                      <a:pt x="7999" y="21379"/>
                      <a:pt x="7993" y="21359"/>
                      <a:pt x="7989" y="21338"/>
                    </a:cubicBezTo>
                    <a:cubicBezTo>
                      <a:pt x="8263" y="21277"/>
                      <a:pt x="8536" y="21213"/>
                      <a:pt x="8813" y="21155"/>
                    </a:cubicBezTo>
                    <a:cubicBezTo>
                      <a:pt x="8868" y="21144"/>
                      <a:pt x="8924" y="21132"/>
                      <a:pt x="8979" y="21132"/>
                    </a:cubicBezTo>
                    <a:cubicBezTo>
                      <a:pt x="9037" y="21132"/>
                      <a:pt x="9093" y="21145"/>
                      <a:pt x="9144" y="21184"/>
                    </a:cubicBezTo>
                    <a:cubicBezTo>
                      <a:pt x="9157" y="21195"/>
                      <a:pt x="9187" y="21199"/>
                      <a:pt x="9208" y="21199"/>
                    </a:cubicBezTo>
                    <a:cubicBezTo>
                      <a:pt x="9596" y="21194"/>
                      <a:pt x="10264" y="21146"/>
                      <a:pt x="10653" y="21137"/>
                    </a:cubicBezTo>
                    <a:cubicBezTo>
                      <a:pt x="10695" y="21137"/>
                      <a:pt x="10749" y="21128"/>
                      <a:pt x="10779" y="21107"/>
                    </a:cubicBezTo>
                    <a:cubicBezTo>
                      <a:pt x="10801" y="21092"/>
                      <a:pt x="10820" y="21072"/>
                      <a:pt x="10837" y="21052"/>
                    </a:cubicBezTo>
                    <a:cubicBezTo>
                      <a:pt x="10820" y="21055"/>
                      <a:pt x="10804" y="21060"/>
                      <a:pt x="10788" y="21066"/>
                    </a:cubicBezTo>
                    <a:cubicBezTo>
                      <a:pt x="10788" y="21066"/>
                      <a:pt x="10788" y="21066"/>
                      <a:pt x="10788" y="21066"/>
                    </a:cubicBezTo>
                    <a:cubicBezTo>
                      <a:pt x="10774" y="21066"/>
                      <a:pt x="10697" y="21008"/>
                      <a:pt x="10693" y="20975"/>
                    </a:cubicBezTo>
                    <a:cubicBezTo>
                      <a:pt x="10691" y="20964"/>
                      <a:pt x="10690" y="20951"/>
                      <a:pt x="10690" y="20940"/>
                    </a:cubicBezTo>
                    <a:cubicBezTo>
                      <a:pt x="10350" y="20941"/>
                      <a:pt x="9772" y="20982"/>
                      <a:pt x="9452" y="20990"/>
                    </a:cubicBezTo>
                    <a:cubicBezTo>
                      <a:pt x="9449" y="20990"/>
                      <a:pt x="9446" y="20990"/>
                      <a:pt x="9443" y="20990"/>
                    </a:cubicBezTo>
                    <a:cubicBezTo>
                      <a:pt x="9336" y="20990"/>
                      <a:pt x="9301" y="20954"/>
                      <a:pt x="9280" y="20879"/>
                    </a:cubicBezTo>
                    <a:cubicBezTo>
                      <a:pt x="9096" y="20215"/>
                      <a:pt x="8918" y="19551"/>
                      <a:pt x="8719" y="18890"/>
                    </a:cubicBezTo>
                    <a:cubicBezTo>
                      <a:pt x="8590" y="18460"/>
                      <a:pt x="8410" y="18039"/>
                      <a:pt x="8286" y="17608"/>
                    </a:cubicBezTo>
                    <a:cubicBezTo>
                      <a:pt x="8160" y="17169"/>
                      <a:pt x="8077" y="16725"/>
                      <a:pt x="7974" y="16283"/>
                    </a:cubicBezTo>
                    <a:cubicBezTo>
                      <a:pt x="7887" y="15919"/>
                      <a:pt x="7798" y="15556"/>
                      <a:pt x="7713" y="15193"/>
                    </a:cubicBezTo>
                    <a:cubicBezTo>
                      <a:pt x="7708" y="15169"/>
                      <a:pt x="7721" y="15143"/>
                      <a:pt x="7730" y="15119"/>
                    </a:cubicBezTo>
                    <a:cubicBezTo>
                      <a:pt x="7737" y="15098"/>
                      <a:pt x="7768" y="15076"/>
                      <a:pt x="7768" y="15059"/>
                    </a:cubicBezTo>
                    <a:cubicBezTo>
                      <a:pt x="7768" y="15057"/>
                      <a:pt x="7767" y="15056"/>
                      <a:pt x="7767" y="15054"/>
                    </a:cubicBezTo>
                    <a:cubicBezTo>
                      <a:pt x="7685" y="14828"/>
                      <a:pt x="7911" y="14655"/>
                      <a:pt x="7936" y="14445"/>
                    </a:cubicBezTo>
                    <a:cubicBezTo>
                      <a:pt x="8108" y="14476"/>
                      <a:pt x="8276" y="14488"/>
                      <a:pt x="8442" y="14488"/>
                    </a:cubicBezTo>
                    <a:cubicBezTo>
                      <a:pt x="8726" y="14488"/>
                      <a:pt x="9002" y="14452"/>
                      <a:pt x="9280" y="14415"/>
                    </a:cubicBezTo>
                    <a:cubicBezTo>
                      <a:pt x="10190" y="14290"/>
                      <a:pt x="11111" y="14186"/>
                      <a:pt x="11978" y="13938"/>
                    </a:cubicBezTo>
                    <a:cubicBezTo>
                      <a:pt x="12454" y="13801"/>
                      <a:pt x="12904" y="13615"/>
                      <a:pt x="13366" y="13450"/>
                    </a:cubicBezTo>
                    <a:cubicBezTo>
                      <a:pt x="13609" y="13362"/>
                      <a:pt x="13850" y="13270"/>
                      <a:pt x="14110" y="13174"/>
                    </a:cubicBezTo>
                    <a:close/>
                    <a:moveTo>
                      <a:pt x="12793" y="0"/>
                    </a:moveTo>
                    <a:cubicBezTo>
                      <a:pt x="12618" y="0"/>
                      <a:pt x="12441" y="17"/>
                      <a:pt x="12263" y="51"/>
                    </a:cubicBezTo>
                    <a:cubicBezTo>
                      <a:pt x="11686" y="162"/>
                      <a:pt x="11196" y="366"/>
                      <a:pt x="10962" y="814"/>
                    </a:cubicBezTo>
                    <a:cubicBezTo>
                      <a:pt x="10908" y="784"/>
                      <a:pt x="10866" y="759"/>
                      <a:pt x="10821" y="736"/>
                    </a:cubicBezTo>
                    <a:cubicBezTo>
                      <a:pt x="10770" y="709"/>
                      <a:pt x="10718" y="685"/>
                      <a:pt x="10667" y="659"/>
                    </a:cubicBezTo>
                    <a:cubicBezTo>
                      <a:pt x="9927" y="273"/>
                      <a:pt x="9078" y="177"/>
                      <a:pt x="8202" y="168"/>
                    </a:cubicBezTo>
                    <a:cubicBezTo>
                      <a:pt x="8107" y="167"/>
                      <a:pt x="8011" y="166"/>
                      <a:pt x="7915" y="166"/>
                    </a:cubicBezTo>
                    <a:cubicBezTo>
                      <a:pt x="7606" y="166"/>
                      <a:pt x="7299" y="179"/>
                      <a:pt x="6991" y="265"/>
                    </a:cubicBezTo>
                    <a:cubicBezTo>
                      <a:pt x="6868" y="300"/>
                      <a:pt x="6731" y="307"/>
                      <a:pt x="6591" y="307"/>
                    </a:cubicBezTo>
                    <a:cubicBezTo>
                      <a:pt x="6481" y="307"/>
                      <a:pt x="6368" y="303"/>
                      <a:pt x="6259" y="303"/>
                    </a:cubicBezTo>
                    <a:cubicBezTo>
                      <a:pt x="6228" y="303"/>
                      <a:pt x="6198" y="303"/>
                      <a:pt x="6168" y="304"/>
                    </a:cubicBezTo>
                    <a:cubicBezTo>
                      <a:pt x="5830" y="313"/>
                      <a:pt x="5489" y="305"/>
                      <a:pt x="5155" y="337"/>
                    </a:cubicBezTo>
                    <a:cubicBezTo>
                      <a:pt x="4809" y="370"/>
                      <a:pt x="4458" y="433"/>
                      <a:pt x="4218" y="647"/>
                    </a:cubicBezTo>
                    <a:cubicBezTo>
                      <a:pt x="3737" y="1072"/>
                      <a:pt x="3952" y="1746"/>
                      <a:pt x="4655" y="2000"/>
                    </a:cubicBezTo>
                    <a:cubicBezTo>
                      <a:pt x="4844" y="2069"/>
                      <a:pt x="5056" y="2103"/>
                      <a:pt x="5266" y="2154"/>
                    </a:cubicBezTo>
                    <a:cubicBezTo>
                      <a:pt x="5263" y="2169"/>
                      <a:pt x="5260" y="2194"/>
                      <a:pt x="5253" y="2218"/>
                    </a:cubicBezTo>
                    <a:cubicBezTo>
                      <a:pt x="5067" y="2795"/>
                      <a:pt x="5069" y="3379"/>
                      <a:pt x="5267" y="3948"/>
                    </a:cubicBezTo>
                    <a:cubicBezTo>
                      <a:pt x="5489" y="4582"/>
                      <a:pt x="5997" y="5043"/>
                      <a:pt x="6936" y="5157"/>
                    </a:cubicBezTo>
                    <a:cubicBezTo>
                      <a:pt x="7194" y="5189"/>
                      <a:pt x="7459" y="5199"/>
                      <a:pt x="7730" y="5221"/>
                    </a:cubicBezTo>
                    <a:cubicBezTo>
                      <a:pt x="7730" y="5383"/>
                      <a:pt x="7736" y="5549"/>
                      <a:pt x="7726" y="5714"/>
                    </a:cubicBezTo>
                    <a:cubicBezTo>
                      <a:pt x="7725" y="5744"/>
                      <a:pt x="7664" y="5789"/>
                      <a:pt x="7621" y="5797"/>
                    </a:cubicBezTo>
                    <a:cubicBezTo>
                      <a:pt x="7446" y="5829"/>
                      <a:pt x="7268" y="5852"/>
                      <a:pt x="7090" y="5875"/>
                    </a:cubicBezTo>
                    <a:cubicBezTo>
                      <a:pt x="6496" y="5954"/>
                      <a:pt x="5945" y="6101"/>
                      <a:pt x="5478" y="6394"/>
                    </a:cubicBezTo>
                    <a:cubicBezTo>
                      <a:pt x="5408" y="6439"/>
                      <a:pt x="5325" y="6472"/>
                      <a:pt x="5247" y="6512"/>
                    </a:cubicBezTo>
                    <a:cubicBezTo>
                      <a:pt x="5129" y="6129"/>
                      <a:pt x="5015" y="5761"/>
                      <a:pt x="4901" y="5393"/>
                    </a:cubicBezTo>
                    <a:cubicBezTo>
                      <a:pt x="4663" y="4630"/>
                      <a:pt x="4306" y="3888"/>
                      <a:pt x="4208" y="3102"/>
                    </a:cubicBezTo>
                    <a:cubicBezTo>
                      <a:pt x="4187" y="2931"/>
                      <a:pt x="4084" y="2766"/>
                      <a:pt x="4005" y="2602"/>
                    </a:cubicBezTo>
                    <a:cubicBezTo>
                      <a:pt x="3980" y="2550"/>
                      <a:pt x="3928" y="2486"/>
                      <a:pt x="3866" y="2467"/>
                    </a:cubicBezTo>
                    <a:cubicBezTo>
                      <a:pt x="3681" y="2411"/>
                      <a:pt x="3484" y="2372"/>
                      <a:pt x="3291" y="2330"/>
                    </a:cubicBezTo>
                    <a:cubicBezTo>
                      <a:pt x="3011" y="2270"/>
                      <a:pt x="2736" y="2241"/>
                      <a:pt x="2466" y="2241"/>
                    </a:cubicBezTo>
                    <a:cubicBezTo>
                      <a:pt x="1976" y="2241"/>
                      <a:pt x="1501" y="2336"/>
                      <a:pt x="1041" y="2514"/>
                    </a:cubicBezTo>
                    <a:cubicBezTo>
                      <a:pt x="874" y="2579"/>
                      <a:pt x="723" y="2671"/>
                      <a:pt x="583" y="2765"/>
                    </a:cubicBezTo>
                    <a:cubicBezTo>
                      <a:pt x="437" y="2863"/>
                      <a:pt x="338" y="3009"/>
                      <a:pt x="174" y="3077"/>
                    </a:cubicBezTo>
                    <a:cubicBezTo>
                      <a:pt x="13" y="3144"/>
                      <a:pt x="32" y="3238"/>
                      <a:pt x="2" y="3329"/>
                    </a:cubicBezTo>
                    <a:cubicBezTo>
                      <a:pt x="-8" y="3357"/>
                      <a:pt x="22" y="3396"/>
                      <a:pt x="43" y="3426"/>
                    </a:cubicBezTo>
                    <a:cubicBezTo>
                      <a:pt x="72" y="3466"/>
                      <a:pt x="125" y="3501"/>
                      <a:pt x="140" y="3543"/>
                    </a:cubicBezTo>
                    <a:cubicBezTo>
                      <a:pt x="395" y="4226"/>
                      <a:pt x="611" y="4915"/>
                      <a:pt x="901" y="5588"/>
                    </a:cubicBezTo>
                    <a:cubicBezTo>
                      <a:pt x="1455" y="6878"/>
                      <a:pt x="1873" y="8193"/>
                      <a:pt x="2232" y="9511"/>
                    </a:cubicBezTo>
                    <a:cubicBezTo>
                      <a:pt x="2161" y="9579"/>
                      <a:pt x="2042" y="9647"/>
                      <a:pt x="2015" y="9730"/>
                    </a:cubicBezTo>
                    <a:cubicBezTo>
                      <a:pt x="1950" y="9926"/>
                      <a:pt x="1880" y="10133"/>
                      <a:pt x="1901" y="10329"/>
                    </a:cubicBezTo>
                    <a:cubicBezTo>
                      <a:pt x="1950" y="10763"/>
                      <a:pt x="2246" y="11105"/>
                      <a:pt x="2749" y="11345"/>
                    </a:cubicBezTo>
                    <a:cubicBezTo>
                      <a:pt x="2803" y="11369"/>
                      <a:pt x="2854" y="11420"/>
                      <a:pt x="2868" y="11465"/>
                    </a:cubicBezTo>
                    <a:cubicBezTo>
                      <a:pt x="3035" y="12026"/>
                      <a:pt x="3190" y="12588"/>
                      <a:pt x="3360" y="13148"/>
                    </a:cubicBezTo>
                    <a:cubicBezTo>
                      <a:pt x="3516" y="13663"/>
                      <a:pt x="3683" y="14176"/>
                      <a:pt x="3848" y="14689"/>
                    </a:cubicBezTo>
                    <a:cubicBezTo>
                      <a:pt x="3861" y="14728"/>
                      <a:pt x="3899" y="14776"/>
                      <a:pt x="3946" y="14795"/>
                    </a:cubicBezTo>
                    <a:cubicBezTo>
                      <a:pt x="4664" y="15086"/>
                      <a:pt x="5341" y="15422"/>
                      <a:pt x="5987" y="15793"/>
                    </a:cubicBezTo>
                    <a:cubicBezTo>
                      <a:pt x="6298" y="15972"/>
                      <a:pt x="6625" y="16139"/>
                      <a:pt x="6952" y="16302"/>
                    </a:cubicBezTo>
                    <a:cubicBezTo>
                      <a:pt x="7000" y="16327"/>
                      <a:pt x="7070" y="16332"/>
                      <a:pt x="7137" y="16332"/>
                    </a:cubicBezTo>
                    <a:cubicBezTo>
                      <a:pt x="7154" y="16332"/>
                      <a:pt x="7171" y="16332"/>
                      <a:pt x="7188" y="16331"/>
                    </a:cubicBezTo>
                    <a:cubicBezTo>
                      <a:pt x="7202" y="16331"/>
                      <a:pt x="7212" y="16249"/>
                      <a:pt x="7223" y="16204"/>
                    </a:cubicBezTo>
                    <a:cubicBezTo>
                      <a:pt x="7227" y="16192"/>
                      <a:pt x="7233" y="16180"/>
                      <a:pt x="7238" y="16169"/>
                    </a:cubicBezTo>
                    <a:cubicBezTo>
                      <a:pt x="7349" y="15947"/>
                      <a:pt x="7459" y="15725"/>
                      <a:pt x="7568" y="15504"/>
                    </a:cubicBezTo>
                    <a:cubicBezTo>
                      <a:pt x="7578" y="15540"/>
                      <a:pt x="7594" y="15584"/>
                      <a:pt x="7602" y="15627"/>
                    </a:cubicBezTo>
                    <a:cubicBezTo>
                      <a:pt x="7711" y="16216"/>
                      <a:pt x="7780" y="16810"/>
                      <a:pt x="7937" y="17391"/>
                    </a:cubicBezTo>
                    <a:cubicBezTo>
                      <a:pt x="8210" y="18406"/>
                      <a:pt x="8537" y="19413"/>
                      <a:pt x="8840" y="20422"/>
                    </a:cubicBezTo>
                    <a:cubicBezTo>
                      <a:pt x="8893" y="20595"/>
                      <a:pt x="8945" y="20768"/>
                      <a:pt x="8999" y="20946"/>
                    </a:cubicBezTo>
                    <a:cubicBezTo>
                      <a:pt x="8928" y="20957"/>
                      <a:pt x="8880" y="20967"/>
                      <a:pt x="8830" y="20973"/>
                    </a:cubicBezTo>
                    <a:cubicBezTo>
                      <a:pt x="8357" y="21018"/>
                      <a:pt x="7933" y="21169"/>
                      <a:pt x="7507" y="21313"/>
                    </a:cubicBezTo>
                    <a:cubicBezTo>
                      <a:pt x="7455" y="21330"/>
                      <a:pt x="7403" y="21393"/>
                      <a:pt x="7403" y="21435"/>
                    </a:cubicBezTo>
                    <a:cubicBezTo>
                      <a:pt x="7403" y="21466"/>
                      <a:pt x="7480" y="21507"/>
                      <a:pt x="7535" y="21526"/>
                    </a:cubicBezTo>
                    <a:cubicBezTo>
                      <a:pt x="7595" y="21546"/>
                      <a:pt x="7668" y="21550"/>
                      <a:pt x="7735" y="21552"/>
                    </a:cubicBezTo>
                    <a:cubicBezTo>
                      <a:pt x="8259" y="21563"/>
                      <a:pt x="8787" y="21561"/>
                      <a:pt x="9310" y="21587"/>
                    </a:cubicBezTo>
                    <a:cubicBezTo>
                      <a:pt x="9475" y="21596"/>
                      <a:pt x="9640" y="21600"/>
                      <a:pt x="9804" y="21600"/>
                    </a:cubicBezTo>
                    <a:cubicBezTo>
                      <a:pt x="10290" y="21600"/>
                      <a:pt x="10769" y="21562"/>
                      <a:pt x="11245" y="21479"/>
                    </a:cubicBezTo>
                    <a:cubicBezTo>
                      <a:pt x="11473" y="21439"/>
                      <a:pt x="11555" y="21330"/>
                      <a:pt x="11416" y="21190"/>
                    </a:cubicBezTo>
                    <a:cubicBezTo>
                      <a:pt x="11320" y="21093"/>
                      <a:pt x="11202" y="21009"/>
                      <a:pt x="11067" y="20940"/>
                    </a:cubicBezTo>
                    <a:cubicBezTo>
                      <a:pt x="10958" y="20885"/>
                      <a:pt x="10927" y="20831"/>
                      <a:pt x="10937" y="20738"/>
                    </a:cubicBezTo>
                    <a:cubicBezTo>
                      <a:pt x="10970" y="20385"/>
                      <a:pt x="11001" y="20032"/>
                      <a:pt x="11012" y="19679"/>
                    </a:cubicBezTo>
                    <a:cubicBezTo>
                      <a:pt x="11030" y="19126"/>
                      <a:pt x="11037" y="18573"/>
                      <a:pt x="11037" y="18019"/>
                    </a:cubicBezTo>
                    <a:cubicBezTo>
                      <a:pt x="11037" y="17421"/>
                      <a:pt x="11019" y="16822"/>
                      <a:pt x="11021" y="16224"/>
                    </a:cubicBezTo>
                    <a:cubicBezTo>
                      <a:pt x="11022" y="15813"/>
                      <a:pt x="11044" y="15403"/>
                      <a:pt x="11057" y="14993"/>
                    </a:cubicBezTo>
                    <a:cubicBezTo>
                      <a:pt x="11073" y="14988"/>
                      <a:pt x="11090" y="14983"/>
                      <a:pt x="11105" y="14978"/>
                    </a:cubicBezTo>
                    <a:cubicBezTo>
                      <a:pt x="11187" y="15048"/>
                      <a:pt x="11283" y="15112"/>
                      <a:pt x="11346" y="15191"/>
                    </a:cubicBezTo>
                    <a:cubicBezTo>
                      <a:pt x="11574" y="15483"/>
                      <a:pt x="11861" y="15736"/>
                      <a:pt x="12240" y="15930"/>
                    </a:cubicBezTo>
                    <a:cubicBezTo>
                      <a:pt x="12315" y="15967"/>
                      <a:pt x="12385" y="16010"/>
                      <a:pt x="12448" y="16058"/>
                    </a:cubicBezTo>
                    <a:cubicBezTo>
                      <a:pt x="12976" y="16442"/>
                      <a:pt x="13627" y="16659"/>
                      <a:pt x="14333" y="16784"/>
                    </a:cubicBezTo>
                    <a:cubicBezTo>
                      <a:pt x="15515" y="16994"/>
                      <a:pt x="16719" y="17117"/>
                      <a:pt x="17926" y="17215"/>
                    </a:cubicBezTo>
                    <a:cubicBezTo>
                      <a:pt x="18221" y="17239"/>
                      <a:pt x="18514" y="17251"/>
                      <a:pt x="18806" y="17251"/>
                    </a:cubicBezTo>
                    <a:cubicBezTo>
                      <a:pt x="19308" y="17251"/>
                      <a:pt x="19808" y="17215"/>
                      <a:pt x="20310" y="17144"/>
                    </a:cubicBezTo>
                    <a:cubicBezTo>
                      <a:pt x="20310" y="17178"/>
                      <a:pt x="20307" y="17210"/>
                      <a:pt x="20310" y="17242"/>
                    </a:cubicBezTo>
                    <a:cubicBezTo>
                      <a:pt x="20344" y="17628"/>
                      <a:pt x="20373" y="18013"/>
                      <a:pt x="20419" y="18397"/>
                    </a:cubicBezTo>
                    <a:cubicBezTo>
                      <a:pt x="20426" y="18450"/>
                      <a:pt x="20509" y="18535"/>
                      <a:pt x="20563" y="18537"/>
                    </a:cubicBezTo>
                    <a:cubicBezTo>
                      <a:pt x="20565" y="18538"/>
                      <a:pt x="20567" y="18538"/>
                      <a:pt x="20569" y="18538"/>
                    </a:cubicBezTo>
                    <a:cubicBezTo>
                      <a:pt x="20643" y="18538"/>
                      <a:pt x="20735" y="18489"/>
                      <a:pt x="20789" y="18443"/>
                    </a:cubicBezTo>
                    <a:cubicBezTo>
                      <a:pt x="20846" y="18395"/>
                      <a:pt x="20873" y="18325"/>
                      <a:pt x="20895" y="18262"/>
                    </a:cubicBezTo>
                    <a:cubicBezTo>
                      <a:pt x="20977" y="18037"/>
                      <a:pt x="21056" y="17811"/>
                      <a:pt x="21129" y="17584"/>
                    </a:cubicBezTo>
                    <a:cubicBezTo>
                      <a:pt x="21258" y="17181"/>
                      <a:pt x="21395" y="16777"/>
                      <a:pt x="21505" y="16371"/>
                    </a:cubicBezTo>
                    <a:cubicBezTo>
                      <a:pt x="21592" y="16042"/>
                      <a:pt x="21540" y="15943"/>
                      <a:pt x="20966" y="15863"/>
                    </a:cubicBezTo>
                    <a:cubicBezTo>
                      <a:pt x="20940" y="15860"/>
                      <a:pt x="20914" y="15858"/>
                      <a:pt x="20887" y="15858"/>
                    </a:cubicBezTo>
                    <a:cubicBezTo>
                      <a:pt x="20840" y="15858"/>
                      <a:pt x="20792" y="15862"/>
                      <a:pt x="20745" y="15862"/>
                    </a:cubicBezTo>
                    <a:cubicBezTo>
                      <a:pt x="20725" y="15862"/>
                      <a:pt x="20704" y="15863"/>
                      <a:pt x="20683" y="15863"/>
                    </a:cubicBezTo>
                    <a:cubicBezTo>
                      <a:pt x="20666" y="15863"/>
                      <a:pt x="20649" y="15862"/>
                      <a:pt x="20632" y="15859"/>
                    </a:cubicBezTo>
                    <a:cubicBezTo>
                      <a:pt x="20387" y="15811"/>
                      <a:pt x="20144" y="15755"/>
                      <a:pt x="19898" y="15711"/>
                    </a:cubicBezTo>
                    <a:cubicBezTo>
                      <a:pt x="19132" y="15578"/>
                      <a:pt x="18380" y="15425"/>
                      <a:pt x="17694" y="15122"/>
                    </a:cubicBezTo>
                    <a:cubicBezTo>
                      <a:pt x="17089" y="14856"/>
                      <a:pt x="16453" y="14626"/>
                      <a:pt x="15852" y="14355"/>
                    </a:cubicBezTo>
                    <a:cubicBezTo>
                      <a:pt x="15460" y="14178"/>
                      <a:pt x="15107" y="13955"/>
                      <a:pt x="14723" y="13746"/>
                    </a:cubicBezTo>
                    <a:cubicBezTo>
                      <a:pt x="14704" y="13702"/>
                      <a:pt x="14691" y="13627"/>
                      <a:pt x="14642" y="13565"/>
                    </a:cubicBezTo>
                    <a:cubicBezTo>
                      <a:pt x="14326" y="13168"/>
                      <a:pt x="13996" y="12776"/>
                      <a:pt x="13681" y="12377"/>
                    </a:cubicBezTo>
                    <a:cubicBezTo>
                      <a:pt x="13588" y="12258"/>
                      <a:pt x="13540" y="12119"/>
                      <a:pt x="13446" y="11999"/>
                    </a:cubicBezTo>
                    <a:cubicBezTo>
                      <a:pt x="13289" y="11792"/>
                      <a:pt x="13103" y="11597"/>
                      <a:pt x="12949" y="11390"/>
                    </a:cubicBezTo>
                    <a:cubicBezTo>
                      <a:pt x="12783" y="11167"/>
                      <a:pt x="12605" y="10945"/>
                      <a:pt x="12580" y="10681"/>
                    </a:cubicBezTo>
                    <a:cubicBezTo>
                      <a:pt x="12578" y="10664"/>
                      <a:pt x="12549" y="10649"/>
                      <a:pt x="12531" y="10633"/>
                    </a:cubicBezTo>
                    <a:cubicBezTo>
                      <a:pt x="12489" y="10591"/>
                      <a:pt x="12431" y="10555"/>
                      <a:pt x="12407" y="10508"/>
                    </a:cubicBezTo>
                    <a:cubicBezTo>
                      <a:pt x="12300" y="10307"/>
                      <a:pt x="12205" y="10103"/>
                      <a:pt x="12099" y="9902"/>
                    </a:cubicBezTo>
                    <a:cubicBezTo>
                      <a:pt x="12053" y="9813"/>
                      <a:pt x="12064" y="9742"/>
                      <a:pt x="12133" y="9659"/>
                    </a:cubicBezTo>
                    <a:cubicBezTo>
                      <a:pt x="12225" y="9550"/>
                      <a:pt x="12298" y="9433"/>
                      <a:pt x="12371" y="9315"/>
                    </a:cubicBezTo>
                    <a:cubicBezTo>
                      <a:pt x="12908" y="8430"/>
                      <a:pt x="12912" y="7554"/>
                      <a:pt x="12228" y="6709"/>
                    </a:cubicBezTo>
                    <a:cubicBezTo>
                      <a:pt x="11856" y="6251"/>
                      <a:pt x="11327" y="5931"/>
                      <a:pt x="10559" y="5897"/>
                    </a:cubicBezTo>
                    <a:cubicBezTo>
                      <a:pt x="10448" y="5892"/>
                      <a:pt x="10437" y="5841"/>
                      <a:pt x="10424" y="5781"/>
                    </a:cubicBezTo>
                    <a:cubicBezTo>
                      <a:pt x="10378" y="5590"/>
                      <a:pt x="10336" y="5399"/>
                      <a:pt x="10282" y="5209"/>
                    </a:cubicBezTo>
                    <a:cubicBezTo>
                      <a:pt x="10254" y="5109"/>
                      <a:pt x="10204" y="5011"/>
                      <a:pt x="10172" y="4930"/>
                    </a:cubicBezTo>
                    <a:cubicBezTo>
                      <a:pt x="10388" y="4715"/>
                      <a:pt x="10695" y="4601"/>
                      <a:pt x="10961" y="4448"/>
                    </a:cubicBezTo>
                    <a:cubicBezTo>
                      <a:pt x="11478" y="4151"/>
                      <a:pt x="11873" y="3778"/>
                      <a:pt x="11966" y="3275"/>
                    </a:cubicBezTo>
                    <a:cubicBezTo>
                      <a:pt x="11981" y="3199"/>
                      <a:pt x="12006" y="3124"/>
                      <a:pt x="12027" y="3050"/>
                    </a:cubicBezTo>
                    <a:cubicBezTo>
                      <a:pt x="12044" y="3051"/>
                      <a:pt x="12053" y="3050"/>
                      <a:pt x="12054" y="3052"/>
                    </a:cubicBezTo>
                    <a:cubicBezTo>
                      <a:pt x="12110" y="3174"/>
                      <a:pt x="12175" y="3293"/>
                      <a:pt x="12219" y="3417"/>
                    </a:cubicBezTo>
                    <a:cubicBezTo>
                      <a:pt x="12457" y="4078"/>
                      <a:pt x="13073" y="4490"/>
                      <a:pt x="13873" y="4771"/>
                    </a:cubicBezTo>
                    <a:cubicBezTo>
                      <a:pt x="14064" y="4837"/>
                      <a:pt x="14278" y="4872"/>
                      <a:pt x="14493" y="4872"/>
                    </a:cubicBezTo>
                    <a:cubicBezTo>
                      <a:pt x="15085" y="4872"/>
                      <a:pt x="15679" y="4607"/>
                      <a:pt x="15782" y="4005"/>
                    </a:cubicBezTo>
                    <a:cubicBezTo>
                      <a:pt x="15802" y="3885"/>
                      <a:pt x="15823" y="3764"/>
                      <a:pt x="15815" y="3644"/>
                    </a:cubicBezTo>
                    <a:cubicBezTo>
                      <a:pt x="15787" y="3278"/>
                      <a:pt x="15956" y="2963"/>
                      <a:pt x="16215" y="2659"/>
                    </a:cubicBezTo>
                    <a:cubicBezTo>
                      <a:pt x="16412" y="2427"/>
                      <a:pt x="16588" y="2184"/>
                      <a:pt x="16734" y="1932"/>
                    </a:cubicBezTo>
                    <a:cubicBezTo>
                      <a:pt x="16939" y="1577"/>
                      <a:pt x="16901" y="1241"/>
                      <a:pt x="16482" y="966"/>
                    </a:cubicBezTo>
                    <a:cubicBezTo>
                      <a:pt x="16297" y="844"/>
                      <a:pt x="16081" y="773"/>
                      <a:pt x="15840" y="758"/>
                    </a:cubicBezTo>
                    <a:cubicBezTo>
                      <a:pt x="15118" y="716"/>
                      <a:pt x="14463" y="569"/>
                      <a:pt x="13857" y="248"/>
                    </a:cubicBezTo>
                    <a:cubicBezTo>
                      <a:pt x="13543" y="82"/>
                      <a:pt x="13175" y="0"/>
                      <a:pt x="127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98" name="Google Shape;737;p28"/>
              <p:cNvSpPr/>
              <p:nvPr/>
            </p:nvSpPr>
            <p:spPr>
              <a:xfrm>
                <a:off x="1924914" y="2048671"/>
                <a:ext cx="62701" cy="271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6" h="21600" fill="norm" stroke="1" extrusionOk="0">
                    <a:moveTo>
                      <a:pt x="4310" y="0"/>
                    </a:moveTo>
                    <a:cubicBezTo>
                      <a:pt x="1766" y="7131"/>
                      <a:pt x="-2747" y="14193"/>
                      <a:pt x="2259" y="21600"/>
                    </a:cubicBezTo>
                    <a:cubicBezTo>
                      <a:pt x="2787" y="21207"/>
                      <a:pt x="3137" y="21029"/>
                      <a:pt x="3325" y="20830"/>
                    </a:cubicBezTo>
                    <a:cubicBezTo>
                      <a:pt x="7489" y="16248"/>
                      <a:pt x="11590" y="11661"/>
                      <a:pt x="15656" y="7069"/>
                    </a:cubicBezTo>
                    <a:cubicBezTo>
                      <a:pt x="16354" y="6291"/>
                      <a:pt x="16892" y="5501"/>
                      <a:pt x="17250" y="4709"/>
                    </a:cubicBezTo>
                    <a:cubicBezTo>
                      <a:pt x="18853" y="1153"/>
                      <a:pt x="18808" y="1153"/>
                      <a:pt x="6325" y="159"/>
                    </a:cubicBezTo>
                    <a:cubicBezTo>
                      <a:pt x="5599" y="104"/>
                      <a:pt x="4883" y="40"/>
                      <a:pt x="43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99" name="Google Shape;738;p28"/>
              <p:cNvSpPr/>
              <p:nvPr/>
            </p:nvSpPr>
            <p:spPr>
              <a:xfrm>
                <a:off x="1045022" y="20896"/>
                <a:ext cx="510196" cy="580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7" h="21600" fill="norm" stroke="1" extrusionOk="0">
                    <a:moveTo>
                      <a:pt x="5804" y="0"/>
                    </a:moveTo>
                    <a:cubicBezTo>
                      <a:pt x="3775" y="0"/>
                      <a:pt x="2017" y="759"/>
                      <a:pt x="564" y="2287"/>
                    </a:cubicBezTo>
                    <a:cubicBezTo>
                      <a:pt x="-209" y="3100"/>
                      <a:pt x="-177" y="3601"/>
                      <a:pt x="597" y="4348"/>
                    </a:cubicBezTo>
                    <a:cubicBezTo>
                      <a:pt x="742" y="4493"/>
                      <a:pt x="883" y="4641"/>
                      <a:pt x="1019" y="4795"/>
                    </a:cubicBezTo>
                    <a:cubicBezTo>
                      <a:pt x="2870" y="6895"/>
                      <a:pt x="3253" y="9415"/>
                      <a:pt x="3438" y="11986"/>
                    </a:cubicBezTo>
                    <a:cubicBezTo>
                      <a:pt x="3486" y="12352"/>
                      <a:pt x="3438" y="12753"/>
                      <a:pt x="3595" y="13075"/>
                    </a:cubicBezTo>
                    <a:cubicBezTo>
                      <a:pt x="4098" y="14101"/>
                      <a:pt x="4773" y="15061"/>
                      <a:pt x="5206" y="16111"/>
                    </a:cubicBezTo>
                    <a:cubicBezTo>
                      <a:pt x="6234" y="18617"/>
                      <a:pt x="8356" y="20099"/>
                      <a:pt x="10834" y="21183"/>
                    </a:cubicBezTo>
                    <a:cubicBezTo>
                      <a:pt x="11484" y="21467"/>
                      <a:pt x="12139" y="21600"/>
                      <a:pt x="12763" y="21600"/>
                    </a:cubicBezTo>
                    <a:cubicBezTo>
                      <a:pt x="14737" y="21600"/>
                      <a:pt x="16420" y="20277"/>
                      <a:pt x="16748" y="18232"/>
                    </a:cubicBezTo>
                    <a:cubicBezTo>
                      <a:pt x="16841" y="17667"/>
                      <a:pt x="16905" y="17087"/>
                      <a:pt x="16885" y="16518"/>
                    </a:cubicBezTo>
                    <a:cubicBezTo>
                      <a:pt x="16808" y="14644"/>
                      <a:pt x="17430" y="12981"/>
                      <a:pt x="18560" y="11441"/>
                    </a:cubicBezTo>
                    <a:cubicBezTo>
                      <a:pt x="19460" y="10223"/>
                      <a:pt x="20201" y="8946"/>
                      <a:pt x="20694" y="7524"/>
                    </a:cubicBezTo>
                    <a:cubicBezTo>
                      <a:pt x="21391" y="5532"/>
                      <a:pt x="19730" y="3902"/>
                      <a:pt x="18080" y="3650"/>
                    </a:cubicBezTo>
                    <a:cubicBezTo>
                      <a:pt x="17571" y="3575"/>
                      <a:pt x="17056" y="3478"/>
                      <a:pt x="16543" y="3441"/>
                    </a:cubicBezTo>
                    <a:cubicBezTo>
                      <a:pt x="14362" y="3278"/>
                      <a:pt x="12344" y="2749"/>
                      <a:pt x="10628" y="1422"/>
                    </a:cubicBezTo>
                    <a:cubicBezTo>
                      <a:pt x="9702" y="703"/>
                      <a:pt x="8561" y="351"/>
                      <a:pt x="7382" y="144"/>
                    </a:cubicBezTo>
                    <a:cubicBezTo>
                      <a:pt x="6839" y="48"/>
                      <a:pt x="6312" y="0"/>
                      <a:pt x="5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0" name="Google Shape;739;p28"/>
              <p:cNvSpPr/>
              <p:nvPr/>
            </p:nvSpPr>
            <p:spPr>
              <a:xfrm>
                <a:off x="749353" y="1597593"/>
                <a:ext cx="554168" cy="232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48" y="0"/>
                    </a:moveTo>
                    <a:cubicBezTo>
                      <a:pt x="17154" y="4917"/>
                      <a:pt x="16044" y="6140"/>
                      <a:pt x="12613" y="8430"/>
                    </a:cubicBezTo>
                    <a:cubicBezTo>
                      <a:pt x="10272" y="9991"/>
                      <a:pt x="7929" y="11537"/>
                      <a:pt x="5608" y="13245"/>
                    </a:cubicBezTo>
                    <a:cubicBezTo>
                      <a:pt x="4175" y="14309"/>
                      <a:pt x="2756" y="15428"/>
                      <a:pt x="1242" y="15428"/>
                    </a:cubicBezTo>
                    <a:cubicBezTo>
                      <a:pt x="835" y="15428"/>
                      <a:pt x="422" y="15346"/>
                      <a:pt x="0" y="15163"/>
                    </a:cubicBezTo>
                    <a:cubicBezTo>
                      <a:pt x="226" y="16204"/>
                      <a:pt x="562" y="17070"/>
                      <a:pt x="587" y="17988"/>
                    </a:cubicBezTo>
                    <a:cubicBezTo>
                      <a:pt x="612" y="18988"/>
                      <a:pt x="349" y="20031"/>
                      <a:pt x="144" y="21600"/>
                    </a:cubicBezTo>
                    <a:cubicBezTo>
                      <a:pt x="7872" y="19868"/>
                      <a:pt x="15157" y="16003"/>
                      <a:pt x="21600" y="5620"/>
                    </a:cubicBezTo>
                    <a:cubicBezTo>
                      <a:pt x="21117" y="3865"/>
                      <a:pt x="20583" y="1932"/>
                      <a:pt x="20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1" name="Google Shape;740;p28"/>
              <p:cNvSpPr/>
              <p:nvPr/>
            </p:nvSpPr>
            <p:spPr>
              <a:xfrm>
                <a:off x="591704" y="759627"/>
                <a:ext cx="580968" cy="764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7" h="21600" fill="norm" stroke="1" extrusionOk="0">
                    <a:moveTo>
                      <a:pt x="4772" y="0"/>
                    </a:moveTo>
                    <a:cubicBezTo>
                      <a:pt x="3984" y="150"/>
                      <a:pt x="3221" y="294"/>
                      <a:pt x="2501" y="433"/>
                    </a:cubicBezTo>
                    <a:cubicBezTo>
                      <a:pt x="2367" y="1278"/>
                      <a:pt x="2266" y="2084"/>
                      <a:pt x="2105" y="2880"/>
                    </a:cubicBezTo>
                    <a:cubicBezTo>
                      <a:pt x="1574" y="5524"/>
                      <a:pt x="999" y="8159"/>
                      <a:pt x="483" y="10803"/>
                    </a:cubicBezTo>
                    <a:cubicBezTo>
                      <a:pt x="309" y="11689"/>
                      <a:pt x="97" y="12607"/>
                      <a:pt x="213" y="13487"/>
                    </a:cubicBezTo>
                    <a:cubicBezTo>
                      <a:pt x="353" y="14550"/>
                      <a:pt x="816" y="15588"/>
                      <a:pt x="1154" y="16686"/>
                    </a:cubicBezTo>
                    <a:cubicBezTo>
                      <a:pt x="2066" y="16246"/>
                      <a:pt x="2888" y="15858"/>
                      <a:pt x="3699" y="15460"/>
                    </a:cubicBezTo>
                    <a:cubicBezTo>
                      <a:pt x="3872" y="15375"/>
                      <a:pt x="4027" y="15250"/>
                      <a:pt x="4173" y="15134"/>
                    </a:cubicBezTo>
                    <a:cubicBezTo>
                      <a:pt x="5577" y="13998"/>
                      <a:pt x="6930" y="12828"/>
                      <a:pt x="8161" y="11569"/>
                    </a:cubicBezTo>
                    <a:cubicBezTo>
                      <a:pt x="10079" y="9609"/>
                      <a:pt x="11136" y="7451"/>
                      <a:pt x="11083" y="4975"/>
                    </a:cubicBezTo>
                    <a:cubicBezTo>
                      <a:pt x="11077" y="4722"/>
                      <a:pt x="10947" y="4361"/>
                      <a:pt x="11435" y="4336"/>
                    </a:cubicBezTo>
                    <a:cubicBezTo>
                      <a:pt x="11436" y="4336"/>
                      <a:pt x="11437" y="4336"/>
                      <a:pt x="11438" y="4336"/>
                    </a:cubicBezTo>
                    <a:cubicBezTo>
                      <a:pt x="11566" y="4336"/>
                      <a:pt x="11842" y="4739"/>
                      <a:pt x="11851" y="4959"/>
                    </a:cubicBezTo>
                    <a:cubicBezTo>
                      <a:pt x="11958" y="6817"/>
                      <a:pt x="11469" y="8591"/>
                      <a:pt x="10271" y="10196"/>
                    </a:cubicBezTo>
                    <a:cubicBezTo>
                      <a:pt x="8195" y="12975"/>
                      <a:pt x="5419" y="15287"/>
                      <a:pt x="2125" y="17212"/>
                    </a:cubicBezTo>
                    <a:cubicBezTo>
                      <a:pt x="1472" y="17595"/>
                      <a:pt x="701" y="17852"/>
                      <a:pt x="0" y="18159"/>
                    </a:cubicBezTo>
                    <a:cubicBezTo>
                      <a:pt x="149" y="19265"/>
                      <a:pt x="300" y="20393"/>
                      <a:pt x="463" y="21600"/>
                    </a:cubicBezTo>
                    <a:cubicBezTo>
                      <a:pt x="1642" y="21389"/>
                      <a:pt x="2776" y="21183"/>
                      <a:pt x="3917" y="20976"/>
                    </a:cubicBezTo>
                    <a:cubicBezTo>
                      <a:pt x="7944" y="20246"/>
                      <a:pt x="11740" y="19133"/>
                      <a:pt x="14922" y="16983"/>
                    </a:cubicBezTo>
                    <a:cubicBezTo>
                      <a:pt x="17017" y="15565"/>
                      <a:pt x="18781" y="13963"/>
                      <a:pt x="19940" y="11978"/>
                    </a:cubicBezTo>
                    <a:cubicBezTo>
                      <a:pt x="21209" y="9805"/>
                      <a:pt x="21600" y="7571"/>
                      <a:pt x="20727" y="5264"/>
                    </a:cubicBezTo>
                    <a:cubicBezTo>
                      <a:pt x="19771" y="2740"/>
                      <a:pt x="17989" y="831"/>
                      <a:pt x="14406" y="335"/>
                    </a:cubicBezTo>
                    <a:cubicBezTo>
                      <a:pt x="14289" y="320"/>
                      <a:pt x="14179" y="264"/>
                      <a:pt x="14072" y="264"/>
                    </a:cubicBezTo>
                    <a:cubicBezTo>
                      <a:pt x="13917" y="267"/>
                      <a:pt x="13730" y="275"/>
                      <a:pt x="13624" y="343"/>
                    </a:cubicBezTo>
                    <a:cubicBezTo>
                      <a:pt x="12841" y="835"/>
                      <a:pt x="12106" y="1373"/>
                      <a:pt x="11295" y="1831"/>
                    </a:cubicBezTo>
                    <a:cubicBezTo>
                      <a:pt x="10334" y="2377"/>
                      <a:pt x="9330" y="2877"/>
                      <a:pt x="8315" y="3361"/>
                    </a:cubicBezTo>
                    <a:cubicBezTo>
                      <a:pt x="8083" y="3474"/>
                      <a:pt x="7852" y="3527"/>
                      <a:pt x="7624" y="3527"/>
                    </a:cubicBezTo>
                    <a:cubicBezTo>
                      <a:pt x="7288" y="3527"/>
                      <a:pt x="6963" y="3410"/>
                      <a:pt x="6669" y="3192"/>
                    </a:cubicBezTo>
                    <a:cubicBezTo>
                      <a:pt x="5892" y="2606"/>
                      <a:pt x="5307" y="1925"/>
                      <a:pt x="5056" y="1094"/>
                    </a:cubicBezTo>
                    <a:cubicBezTo>
                      <a:pt x="4954" y="745"/>
                      <a:pt x="4873" y="391"/>
                      <a:pt x="47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2" name="Google Shape;741;p28"/>
              <p:cNvSpPr/>
              <p:nvPr/>
            </p:nvSpPr>
            <p:spPr>
              <a:xfrm>
                <a:off x="683289" y="1388312"/>
                <a:ext cx="514376" cy="266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77" y="0"/>
                    </a:moveTo>
                    <a:cubicBezTo>
                      <a:pt x="18731" y="2951"/>
                      <a:pt x="17258" y="4471"/>
                      <a:pt x="15691" y="5764"/>
                    </a:cubicBezTo>
                    <a:cubicBezTo>
                      <a:pt x="14424" y="6818"/>
                      <a:pt x="13202" y="8035"/>
                      <a:pt x="11933" y="9104"/>
                    </a:cubicBezTo>
                    <a:cubicBezTo>
                      <a:pt x="11083" y="9812"/>
                      <a:pt x="10222" y="10665"/>
                      <a:pt x="9320" y="10956"/>
                    </a:cubicBezTo>
                    <a:cubicBezTo>
                      <a:pt x="7203" y="11643"/>
                      <a:pt x="5064" y="12129"/>
                      <a:pt x="2924" y="12496"/>
                    </a:cubicBezTo>
                    <a:cubicBezTo>
                      <a:pt x="2732" y="12529"/>
                      <a:pt x="2541" y="12541"/>
                      <a:pt x="2348" y="12541"/>
                    </a:cubicBezTo>
                    <a:cubicBezTo>
                      <a:pt x="1571" y="12541"/>
                      <a:pt x="784" y="12326"/>
                      <a:pt x="0" y="12258"/>
                    </a:cubicBezTo>
                    <a:cubicBezTo>
                      <a:pt x="445" y="15338"/>
                      <a:pt x="896" y="18474"/>
                      <a:pt x="1346" y="21600"/>
                    </a:cubicBezTo>
                    <a:lnTo>
                      <a:pt x="1557" y="21481"/>
                    </a:lnTo>
                    <a:cubicBezTo>
                      <a:pt x="1768" y="21082"/>
                      <a:pt x="1945" y="20467"/>
                      <a:pt x="2201" y="20315"/>
                    </a:cubicBezTo>
                    <a:cubicBezTo>
                      <a:pt x="3130" y="19736"/>
                      <a:pt x="4113" y="19476"/>
                      <a:pt x="5020" y="18808"/>
                    </a:cubicBezTo>
                    <a:cubicBezTo>
                      <a:pt x="8966" y="15900"/>
                      <a:pt x="13017" y="13639"/>
                      <a:pt x="17081" y="11439"/>
                    </a:cubicBezTo>
                    <a:cubicBezTo>
                      <a:pt x="18598" y="10609"/>
                      <a:pt x="20043" y="9276"/>
                      <a:pt x="21600" y="8110"/>
                    </a:cubicBezTo>
                    <a:cubicBezTo>
                      <a:pt x="20998" y="5278"/>
                      <a:pt x="20460" y="2757"/>
                      <a:pt x="198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3" name="Google Shape;742;p28"/>
              <p:cNvSpPr/>
              <p:nvPr/>
            </p:nvSpPr>
            <p:spPr>
              <a:xfrm>
                <a:off x="397230" y="40294"/>
                <a:ext cx="710072" cy="494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fill="norm" stroke="1" extrusionOk="0">
                    <a:moveTo>
                      <a:pt x="10827" y="0"/>
                    </a:moveTo>
                    <a:cubicBezTo>
                      <a:pt x="9886" y="0"/>
                      <a:pt x="8941" y="191"/>
                      <a:pt x="7997" y="728"/>
                    </a:cubicBezTo>
                    <a:cubicBezTo>
                      <a:pt x="7458" y="1035"/>
                      <a:pt x="6834" y="1076"/>
                      <a:pt x="6216" y="1076"/>
                    </a:cubicBezTo>
                    <a:cubicBezTo>
                      <a:pt x="5994" y="1076"/>
                      <a:pt x="5773" y="1071"/>
                      <a:pt x="5558" y="1071"/>
                    </a:cubicBezTo>
                    <a:cubicBezTo>
                      <a:pt x="5377" y="1069"/>
                      <a:pt x="5197" y="1068"/>
                      <a:pt x="5017" y="1068"/>
                    </a:cubicBezTo>
                    <a:cubicBezTo>
                      <a:pt x="3800" y="1068"/>
                      <a:pt x="2593" y="1125"/>
                      <a:pt x="1425" y="1767"/>
                    </a:cubicBezTo>
                    <a:cubicBezTo>
                      <a:pt x="601" y="2220"/>
                      <a:pt x="146" y="3081"/>
                      <a:pt x="26" y="4341"/>
                    </a:cubicBezTo>
                    <a:cubicBezTo>
                      <a:pt x="-177" y="6467"/>
                      <a:pt x="823" y="8447"/>
                      <a:pt x="2362" y="8866"/>
                    </a:cubicBezTo>
                    <a:cubicBezTo>
                      <a:pt x="2822" y="8990"/>
                      <a:pt x="3276" y="9055"/>
                      <a:pt x="3725" y="9055"/>
                    </a:cubicBezTo>
                    <a:cubicBezTo>
                      <a:pt x="4810" y="9055"/>
                      <a:pt x="5859" y="8673"/>
                      <a:pt x="6859" y="7814"/>
                    </a:cubicBezTo>
                    <a:cubicBezTo>
                      <a:pt x="7126" y="7586"/>
                      <a:pt x="7332" y="7468"/>
                      <a:pt x="7493" y="7468"/>
                    </a:cubicBezTo>
                    <a:cubicBezTo>
                      <a:pt x="7779" y="7468"/>
                      <a:pt x="7921" y="7839"/>
                      <a:pt x="8004" y="8623"/>
                    </a:cubicBezTo>
                    <a:cubicBezTo>
                      <a:pt x="8187" y="10364"/>
                      <a:pt x="8706" y="11229"/>
                      <a:pt x="9903" y="11544"/>
                    </a:cubicBezTo>
                    <a:cubicBezTo>
                      <a:pt x="10359" y="11665"/>
                      <a:pt x="10811" y="11731"/>
                      <a:pt x="11257" y="11731"/>
                    </a:cubicBezTo>
                    <a:cubicBezTo>
                      <a:pt x="12299" y="11731"/>
                      <a:pt x="13310" y="11375"/>
                      <a:pt x="14274" y="10562"/>
                    </a:cubicBezTo>
                    <a:cubicBezTo>
                      <a:pt x="14547" y="10333"/>
                      <a:pt x="14754" y="10213"/>
                      <a:pt x="14914" y="10213"/>
                    </a:cubicBezTo>
                    <a:cubicBezTo>
                      <a:pt x="15195" y="10213"/>
                      <a:pt x="15330" y="10582"/>
                      <a:pt x="15424" y="11364"/>
                    </a:cubicBezTo>
                    <a:cubicBezTo>
                      <a:pt x="15563" y="12531"/>
                      <a:pt x="15679" y="13711"/>
                      <a:pt x="15912" y="14837"/>
                    </a:cubicBezTo>
                    <a:cubicBezTo>
                      <a:pt x="16089" y="15716"/>
                      <a:pt x="16435" y="16521"/>
                      <a:pt x="16697" y="17317"/>
                    </a:cubicBezTo>
                    <a:cubicBezTo>
                      <a:pt x="17176" y="16807"/>
                      <a:pt x="17530" y="16318"/>
                      <a:pt x="17945" y="16016"/>
                    </a:cubicBezTo>
                    <a:cubicBezTo>
                      <a:pt x="18188" y="15841"/>
                      <a:pt x="18415" y="15756"/>
                      <a:pt x="18622" y="15756"/>
                    </a:cubicBezTo>
                    <a:cubicBezTo>
                      <a:pt x="19156" y="15756"/>
                      <a:pt x="19547" y="16317"/>
                      <a:pt x="19656" y="17317"/>
                    </a:cubicBezTo>
                    <a:cubicBezTo>
                      <a:pt x="19708" y="17788"/>
                      <a:pt x="19708" y="18305"/>
                      <a:pt x="19631" y="18763"/>
                    </a:cubicBezTo>
                    <a:cubicBezTo>
                      <a:pt x="19481" y="19681"/>
                      <a:pt x="19263" y="20570"/>
                      <a:pt x="19045" y="21600"/>
                    </a:cubicBezTo>
                    <a:cubicBezTo>
                      <a:pt x="19782" y="20495"/>
                      <a:pt x="20461" y="19426"/>
                      <a:pt x="20754" y="18020"/>
                    </a:cubicBezTo>
                    <a:cubicBezTo>
                      <a:pt x="21293" y="15436"/>
                      <a:pt x="21423" y="12845"/>
                      <a:pt x="21103" y="10122"/>
                    </a:cubicBezTo>
                    <a:cubicBezTo>
                      <a:pt x="20472" y="4735"/>
                      <a:pt x="17125" y="1308"/>
                      <a:pt x="14315" y="589"/>
                    </a:cubicBezTo>
                    <a:cubicBezTo>
                      <a:pt x="13161" y="295"/>
                      <a:pt x="11996" y="0"/>
                      <a:pt x="108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4" name="Google Shape;743;p28"/>
              <p:cNvSpPr/>
              <p:nvPr/>
            </p:nvSpPr>
            <p:spPr>
              <a:xfrm>
                <a:off x="817257" y="449547"/>
                <a:ext cx="104428" cy="107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0" h="21600" fill="norm" stroke="1" extrusionOk="0">
                    <a:moveTo>
                      <a:pt x="8808" y="0"/>
                    </a:moveTo>
                    <a:cubicBezTo>
                      <a:pt x="3814" y="0"/>
                      <a:pt x="52" y="4584"/>
                      <a:pt x="1" y="10794"/>
                    </a:cubicBezTo>
                    <a:cubicBezTo>
                      <a:pt x="-57" y="17267"/>
                      <a:pt x="3968" y="21487"/>
                      <a:pt x="10258" y="21600"/>
                    </a:cubicBezTo>
                    <a:cubicBezTo>
                      <a:pt x="10310" y="21600"/>
                      <a:pt x="10361" y="21600"/>
                      <a:pt x="10412" y="21600"/>
                    </a:cubicBezTo>
                    <a:cubicBezTo>
                      <a:pt x="16485" y="21600"/>
                      <a:pt x="21357" y="16784"/>
                      <a:pt x="21460" y="10681"/>
                    </a:cubicBezTo>
                    <a:cubicBezTo>
                      <a:pt x="21543" y="4289"/>
                      <a:pt x="16812" y="220"/>
                      <a:pt x="9058" y="6"/>
                    </a:cubicBezTo>
                    <a:cubicBezTo>
                      <a:pt x="8975" y="6"/>
                      <a:pt x="8891" y="0"/>
                      <a:pt x="88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5" name="Google Shape;744;p28"/>
              <p:cNvSpPr/>
              <p:nvPr/>
            </p:nvSpPr>
            <p:spPr>
              <a:xfrm>
                <a:off x="731446" y="356744"/>
                <a:ext cx="62233" cy="81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600" fill="norm" stroke="1" extrusionOk="0">
                    <a:moveTo>
                      <a:pt x="10518" y="0"/>
                    </a:moveTo>
                    <a:cubicBezTo>
                      <a:pt x="4016" y="0"/>
                      <a:pt x="142" y="3991"/>
                      <a:pt x="3" y="10792"/>
                    </a:cubicBezTo>
                    <a:cubicBezTo>
                      <a:pt x="-126" y="17094"/>
                      <a:pt x="4295" y="21525"/>
                      <a:pt x="10690" y="21600"/>
                    </a:cubicBezTo>
                    <a:cubicBezTo>
                      <a:pt x="10712" y="21600"/>
                      <a:pt x="10733" y="21600"/>
                      <a:pt x="10744" y="21600"/>
                    </a:cubicBezTo>
                    <a:cubicBezTo>
                      <a:pt x="16914" y="21600"/>
                      <a:pt x="21249" y="16977"/>
                      <a:pt x="21377" y="10226"/>
                    </a:cubicBezTo>
                    <a:cubicBezTo>
                      <a:pt x="21474" y="4382"/>
                      <a:pt x="16785" y="0"/>
                      <a:pt x="105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6" name="Google Shape;745;p28"/>
              <p:cNvSpPr/>
              <p:nvPr/>
            </p:nvSpPr>
            <p:spPr>
              <a:xfrm>
                <a:off x="601952" y="530511"/>
                <a:ext cx="132573" cy="85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5" h="21600" fill="norm" stroke="1" extrusionOk="0">
                    <a:moveTo>
                      <a:pt x="3649" y="6584"/>
                    </a:moveTo>
                    <a:cubicBezTo>
                      <a:pt x="5742" y="6782"/>
                      <a:pt x="7774" y="7052"/>
                      <a:pt x="9786" y="7155"/>
                    </a:cubicBezTo>
                    <a:cubicBezTo>
                      <a:pt x="10479" y="7179"/>
                      <a:pt x="11172" y="7187"/>
                      <a:pt x="11874" y="7187"/>
                    </a:cubicBezTo>
                    <a:cubicBezTo>
                      <a:pt x="13274" y="7187"/>
                      <a:pt x="14717" y="7155"/>
                      <a:pt x="16264" y="7155"/>
                    </a:cubicBezTo>
                    <a:cubicBezTo>
                      <a:pt x="15519" y="13303"/>
                      <a:pt x="14233" y="15048"/>
                      <a:pt x="10574" y="15048"/>
                    </a:cubicBezTo>
                    <a:cubicBezTo>
                      <a:pt x="10365" y="15048"/>
                      <a:pt x="10151" y="15040"/>
                      <a:pt x="9928" y="15032"/>
                    </a:cubicBezTo>
                    <a:cubicBezTo>
                      <a:pt x="6326" y="14834"/>
                      <a:pt x="4214" y="12192"/>
                      <a:pt x="3649" y="6584"/>
                    </a:cubicBezTo>
                    <a:close/>
                    <a:moveTo>
                      <a:pt x="5462" y="0"/>
                    </a:moveTo>
                    <a:cubicBezTo>
                      <a:pt x="3791" y="1111"/>
                      <a:pt x="1319" y="1444"/>
                      <a:pt x="635" y="3506"/>
                    </a:cubicBezTo>
                    <a:cubicBezTo>
                      <a:pt x="-670" y="7361"/>
                      <a:pt x="175" y="11859"/>
                      <a:pt x="1902" y="15468"/>
                    </a:cubicBezTo>
                    <a:cubicBezTo>
                      <a:pt x="2140" y="16016"/>
                      <a:pt x="2448" y="16452"/>
                      <a:pt x="2728" y="16920"/>
                    </a:cubicBezTo>
                    <a:cubicBezTo>
                      <a:pt x="4774" y="19974"/>
                      <a:pt x="7921" y="21600"/>
                      <a:pt x="10972" y="21600"/>
                    </a:cubicBezTo>
                    <a:cubicBezTo>
                      <a:pt x="12990" y="21600"/>
                      <a:pt x="14964" y="20886"/>
                      <a:pt x="16545" y="19395"/>
                    </a:cubicBezTo>
                    <a:cubicBezTo>
                      <a:pt x="18780" y="17332"/>
                      <a:pt x="20930" y="11082"/>
                      <a:pt x="19862" y="7869"/>
                    </a:cubicBezTo>
                    <a:cubicBezTo>
                      <a:pt x="18960" y="5235"/>
                      <a:pt x="16986" y="2499"/>
                      <a:pt x="15258" y="1991"/>
                    </a:cubicBezTo>
                    <a:cubicBezTo>
                      <a:pt x="13986" y="1602"/>
                      <a:pt x="12681" y="1483"/>
                      <a:pt x="11362" y="1483"/>
                    </a:cubicBezTo>
                    <a:cubicBezTo>
                      <a:pt x="9477" y="1483"/>
                      <a:pt x="7565" y="1721"/>
                      <a:pt x="5685" y="1721"/>
                    </a:cubicBezTo>
                    <a:cubicBezTo>
                      <a:pt x="5604" y="1150"/>
                      <a:pt x="5524" y="571"/>
                      <a:pt x="54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7" name="Google Shape;746;p28"/>
              <p:cNvSpPr/>
              <p:nvPr/>
            </p:nvSpPr>
            <p:spPr>
              <a:xfrm>
                <a:off x="670982" y="1929569"/>
                <a:ext cx="22396" cy="88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266" y="0"/>
                    </a:moveTo>
                    <a:cubicBezTo>
                      <a:pt x="4097" y="7413"/>
                      <a:pt x="2049" y="14446"/>
                      <a:pt x="0" y="21440"/>
                    </a:cubicBezTo>
                    <a:cubicBezTo>
                      <a:pt x="1024" y="21501"/>
                      <a:pt x="1928" y="21570"/>
                      <a:pt x="2832" y="21600"/>
                    </a:cubicBezTo>
                    <a:cubicBezTo>
                      <a:pt x="9068" y="14795"/>
                      <a:pt x="15213" y="7968"/>
                      <a:pt x="21600" y="776"/>
                    </a:cubicBezTo>
                    <a:cubicBezTo>
                      <a:pt x="15454" y="456"/>
                      <a:pt x="10363" y="198"/>
                      <a:pt x="62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8" name="Google Shape;747;p28"/>
              <p:cNvSpPr/>
              <p:nvPr/>
            </p:nvSpPr>
            <p:spPr>
              <a:xfrm>
                <a:off x="615787" y="1926820"/>
                <a:ext cx="40107" cy="12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1" h="21600" fill="norm" stroke="1" extrusionOk="0">
                    <a:moveTo>
                      <a:pt x="20141" y="0"/>
                    </a:moveTo>
                    <a:cubicBezTo>
                      <a:pt x="11639" y="752"/>
                      <a:pt x="4925" y="1352"/>
                      <a:pt x="0" y="1774"/>
                    </a:cubicBezTo>
                    <a:cubicBezTo>
                      <a:pt x="470" y="6284"/>
                      <a:pt x="2651" y="10113"/>
                      <a:pt x="863" y="13699"/>
                    </a:cubicBezTo>
                    <a:cubicBezTo>
                      <a:pt x="-1459" y="18490"/>
                      <a:pt x="6180" y="20221"/>
                      <a:pt x="15027" y="21600"/>
                    </a:cubicBezTo>
                    <a:cubicBezTo>
                      <a:pt x="16690" y="14688"/>
                      <a:pt x="18353" y="7642"/>
                      <a:pt x="201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9" name="Google Shape;748;p28"/>
              <p:cNvSpPr/>
              <p:nvPr/>
            </p:nvSpPr>
            <p:spPr>
              <a:xfrm>
                <a:off x="594189" y="436053"/>
                <a:ext cx="56705" cy="75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3" h="21600" fill="norm" stroke="1" extrusionOk="0">
                    <a:moveTo>
                      <a:pt x="16017" y="0"/>
                    </a:moveTo>
                    <a:cubicBezTo>
                      <a:pt x="14307" y="259"/>
                      <a:pt x="12104" y="107"/>
                      <a:pt x="10979" y="912"/>
                    </a:cubicBezTo>
                    <a:cubicBezTo>
                      <a:pt x="7865" y="3138"/>
                      <a:pt x="5009" y="5552"/>
                      <a:pt x="2389" y="8136"/>
                    </a:cubicBezTo>
                    <a:cubicBezTo>
                      <a:pt x="-422" y="10880"/>
                      <a:pt x="-1187" y="14340"/>
                      <a:pt x="2490" y="16665"/>
                    </a:cubicBezTo>
                    <a:cubicBezTo>
                      <a:pt x="6065" y="18918"/>
                      <a:pt x="10597" y="20366"/>
                      <a:pt x="14926" y="21546"/>
                    </a:cubicBezTo>
                    <a:cubicBezTo>
                      <a:pt x="15061" y="21582"/>
                      <a:pt x="15196" y="21600"/>
                      <a:pt x="15353" y="21600"/>
                    </a:cubicBezTo>
                    <a:cubicBezTo>
                      <a:pt x="16736" y="21600"/>
                      <a:pt x="18726" y="20134"/>
                      <a:pt x="20413" y="19454"/>
                    </a:cubicBezTo>
                    <a:cubicBezTo>
                      <a:pt x="19165" y="18077"/>
                      <a:pt x="18310" y="16361"/>
                      <a:pt x="16680" y="15449"/>
                    </a:cubicBezTo>
                    <a:cubicBezTo>
                      <a:pt x="14634" y="14278"/>
                      <a:pt x="12025" y="13732"/>
                      <a:pt x="9214" y="12794"/>
                    </a:cubicBezTo>
                    <a:cubicBezTo>
                      <a:pt x="12160" y="9584"/>
                      <a:pt x="14836" y="7152"/>
                      <a:pt x="16680" y="4408"/>
                    </a:cubicBezTo>
                    <a:cubicBezTo>
                      <a:pt x="17411" y="3344"/>
                      <a:pt x="16298" y="1475"/>
                      <a:pt x="160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0" name="Google Shape;749;p28"/>
              <p:cNvSpPr/>
              <p:nvPr/>
            </p:nvSpPr>
            <p:spPr>
              <a:xfrm>
                <a:off x="542863" y="348124"/>
                <a:ext cx="60491" cy="7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7961" y="0"/>
                    </a:moveTo>
                    <a:cubicBezTo>
                      <a:pt x="7456" y="0"/>
                      <a:pt x="6972" y="44"/>
                      <a:pt x="6522" y="132"/>
                    </a:cubicBezTo>
                    <a:cubicBezTo>
                      <a:pt x="4050" y="626"/>
                      <a:pt x="1819" y="3891"/>
                      <a:pt x="655" y="6291"/>
                    </a:cubicBezTo>
                    <a:cubicBezTo>
                      <a:pt x="-323" y="8400"/>
                      <a:pt x="-4" y="11038"/>
                      <a:pt x="325" y="13394"/>
                    </a:cubicBezTo>
                    <a:cubicBezTo>
                      <a:pt x="798" y="17082"/>
                      <a:pt x="2050" y="20771"/>
                      <a:pt x="7500" y="21476"/>
                    </a:cubicBezTo>
                    <a:cubicBezTo>
                      <a:pt x="8104" y="21556"/>
                      <a:pt x="8686" y="21600"/>
                      <a:pt x="9257" y="21600"/>
                    </a:cubicBezTo>
                    <a:cubicBezTo>
                      <a:pt x="13630" y="21600"/>
                      <a:pt x="16553" y="19235"/>
                      <a:pt x="18585" y="16068"/>
                    </a:cubicBezTo>
                    <a:cubicBezTo>
                      <a:pt x="19695" y="14232"/>
                      <a:pt x="20156" y="12132"/>
                      <a:pt x="21277" y="9344"/>
                    </a:cubicBezTo>
                    <a:cubicBezTo>
                      <a:pt x="19838" y="7244"/>
                      <a:pt x="18805" y="4191"/>
                      <a:pt x="16344" y="2603"/>
                    </a:cubicBezTo>
                    <a:cubicBezTo>
                      <a:pt x="14136" y="1209"/>
                      <a:pt x="10730" y="0"/>
                      <a:pt x="79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1" name="Google Shape;750;p28"/>
              <p:cNvSpPr/>
              <p:nvPr/>
            </p:nvSpPr>
            <p:spPr>
              <a:xfrm>
                <a:off x="551191" y="1947811"/>
                <a:ext cx="45136" cy="70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126" y="3503"/>
                      <a:pt x="7534" y="6556"/>
                      <a:pt x="0" y="10020"/>
                    </a:cubicBezTo>
                    <a:cubicBezTo>
                      <a:pt x="7609" y="14135"/>
                      <a:pt x="13887" y="17485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2" name="Google Shape;751;p28"/>
              <p:cNvSpPr/>
              <p:nvPr/>
            </p:nvSpPr>
            <p:spPr>
              <a:xfrm>
                <a:off x="495341" y="781054"/>
                <a:ext cx="146399" cy="379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2848" y="393"/>
                      <a:pt x="6936" y="2703"/>
                      <a:pt x="0" y="4322"/>
                    </a:cubicBezTo>
                    <a:cubicBezTo>
                      <a:pt x="1719" y="10322"/>
                      <a:pt x="7715" y="15926"/>
                      <a:pt x="11798" y="21600"/>
                    </a:cubicBezTo>
                    <a:cubicBezTo>
                      <a:pt x="15033" y="14454"/>
                      <a:pt x="18300" y="7255"/>
                      <a:pt x="216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718" name="تجميع"/>
          <p:cNvGrpSpPr/>
          <p:nvPr/>
        </p:nvGrpSpPr>
        <p:grpSpPr>
          <a:xfrm>
            <a:off x="19639113" y="3763554"/>
            <a:ext cx="4317591" cy="1244162"/>
            <a:chOff x="0" y="0"/>
            <a:chExt cx="4317590" cy="1244160"/>
          </a:xfrm>
        </p:grpSpPr>
        <p:sp>
          <p:nvSpPr>
            <p:cNvPr id="1715" name="لوحة تعزيز"/>
            <p:cNvSpPr txBox="1"/>
            <p:nvPr/>
          </p:nvSpPr>
          <p:spPr>
            <a:xfrm>
              <a:off x="0" y="0"/>
              <a:ext cx="4130113" cy="12441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999744" rtl="0">
                <a:defRPr sz="4592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لوحة تعزيز</a:t>
              </a:r>
            </a:p>
          </p:txBody>
        </p:sp>
        <p:sp>
          <p:nvSpPr>
            <p:cNvPr id="1716" name="Google Shape;1051;p35"/>
            <p:cNvSpPr/>
            <p:nvPr/>
          </p:nvSpPr>
          <p:spPr>
            <a:xfrm>
              <a:off x="192185" y="1068422"/>
              <a:ext cx="4125406" cy="5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0"/>
                  </a:moveTo>
                  <a:cubicBezTo>
                    <a:pt x="18765" y="0"/>
                    <a:pt x="18507" y="75"/>
                    <a:pt x="18250" y="176"/>
                  </a:cubicBezTo>
                  <a:cubicBezTo>
                    <a:pt x="17410" y="528"/>
                    <a:pt x="16581" y="2588"/>
                    <a:pt x="15736" y="2588"/>
                  </a:cubicBezTo>
                  <a:cubicBezTo>
                    <a:pt x="15658" y="2588"/>
                    <a:pt x="15581" y="2563"/>
                    <a:pt x="15503" y="2526"/>
                  </a:cubicBezTo>
                  <a:cubicBezTo>
                    <a:pt x="15415" y="2488"/>
                    <a:pt x="15328" y="2463"/>
                    <a:pt x="15240" y="2463"/>
                  </a:cubicBezTo>
                  <a:cubicBezTo>
                    <a:pt x="14454" y="2463"/>
                    <a:pt x="13665" y="4034"/>
                    <a:pt x="12873" y="4310"/>
                  </a:cubicBezTo>
                  <a:cubicBezTo>
                    <a:pt x="12250" y="4524"/>
                    <a:pt x="11609" y="4473"/>
                    <a:pt x="10980" y="5152"/>
                  </a:cubicBezTo>
                  <a:cubicBezTo>
                    <a:pt x="10759" y="5391"/>
                    <a:pt x="10535" y="5479"/>
                    <a:pt x="10310" y="5479"/>
                  </a:cubicBezTo>
                  <a:cubicBezTo>
                    <a:pt x="9797" y="5479"/>
                    <a:pt x="9276" y="5039"/>
                    <a:pt x="8762" y="5039"/>
                  </a:cubicBezTo>
                  <a:cubicBezTo>
                    <a:pt x="8684" y="5039"/>
                    <a:pt x="8605" y="5051"/>
                    <a:pt x="8527" y="5076"/>
                  </a:cubicBezTo>
                  <a:cubicBezTo>
                    <a:pt x="8403" y="5114"/>
                    <a:pt x="8280" y="5127"/>
                    <a:pt x="8156" y="5127"/>
                  </a:cubicBezTo>
                  <a:cubicBezTo>
                    <a:pt x="7278" y="5127"/>
                    <a:pt x="6405" y="4285"/>
                    <a:pt x="5529" y="4260"/>
                  </a:cubicBezTo>
                  <a:cubicBezTo>
                    <a:pt x="5515" y="4260"/>
                    <a:pt x="5501" y="4260"/>
                    <a:pt x="5488" y="4260"/>
                  </a:cubicBezTo>
                  <a:cubicBezTo>
                    <a:pt x="4841" y="4260"/>
                    <a:pt x="4194" y="4901"/>
                    <a:pt x="3546" y="4901"/>
                  </a:cubicBezTo>
                  <a:cubicBezTo>
                    <a:pt x="3478" y="4901"/>
                    <a:pt x="3409" y="4888"/>
                    <a:pt x="3340" y="4875"/>
                  </a:cubicBezTo>
                  <a:cubicBezTo>
                    <a:pt x="2679" y="4725"/>
                    <a:pt x="2017" y="3745"/>
                    <a:pt x="1357" y="3129"/>
                  </a:cubicBezTo>
                  <a:cubicBezTo>
                    <a:pt x="1339" y="3116"/>
                    <a:pt x="1322" y="3104"/>
                    <a:pt x="1305" y="3104"/>
                  </a:cubicBezTo>
                  <a:cubicBezTo>
                    <a:pt x="973" y="3104"/>
                    <a:pt x="668" y="5265"/>
                    <a:pt x="347" y="5780"/>
                  </a:cubicBezTo>
                  <a:cubicBezTo>
                    <a:pt x="131" y="6132"/>
                    <a:pt x="66" y="8406"/>
                    <a:pt x="13" y="10907"/>
                  </a:cubicBezTo>
                  <a:cubicBezTo>
                    <a:pt x="-51" y="14036"/>
                    <a:pt x="138" y="13734"/>
                    <a:pt x="242" y="14727"/>
                  </a:cubicBezTo>
                  <a:cubicBezTo>
                    <a:pt x="634" y="18534"/>
                    <a:pt x="1065" y="18810"/>
                    <a:pt x="1498" y="18810"/>
                  </a:cubicBezTo>
                  <a:cubicBezTo>
                    <a:pt x="1570" y="18810"/>
                    <a:pt x="1643" y="18798"/>
                    <a:pt x="1715" y="18798"/>
                  </a:cubicBezTo>
                  <a:cubicBezTo>
                    <a:pt x="1761" y="18798"/>
                    <a:pt x="1808" y="18798"/>
                    <a:pt x="1854" y="18810"/>
                  </a:cubicBezTo>
                  <a:cubicBezTo>
                    <a:pt x="1864" y="18810"/>
                    <a:pt x="1874" y="18810"/>
                    <a:pt x="1884" y="18810"/>
                  </a:cubicBezTo>
                  <a:cubicBezTo>
                    <a:pt x="2160" y="18810"/>
                    <a:pt x="2453" y="18044"/>
                    <a:pt x="2720" y="18044"/>
                  </a:cubicBezTo>
                  <a:cubicBezTo>
                    <a:pt x="2802" y="18044"/>
                    <a:pt x="2881" y="18119"/>
                    <a:pt x="2957" y="18308"/>
                  </a:cubicBezTo>
                  <a:cubicBezTo>
                    <a:pt x="3162" y="18823"/>
                    <a:pt x="3365" y="18961"/>
                    <a:pt x="3567" y="18961"/>
                  </a:cubicBezTo>
                  <a:cubicBezTo>
                    <a:pt x="3814" y="18961"/>
                    <a:pt x="4059" y="18748"/>
                    <a:pt x="4304" y="18748"/>
                  </a:cubicBezTo>
                  <a:cubicBezTo>
                    <a:pt x="4393" y="18748"/>
                    <a:pt x="4482" y="18785"/>
                    <a:pt x="4571" y="18861"/>
                  </a:cubicBezTo>
                  <a:cubicBezTo>
                    <a:pt x="4597" y="18873"/>
                    <a:pt x="4623" y="18886"/>
                    <a:pt x="4650" y="18886"/>
                  </a:cubicBezTo>
                  <a:cubicBezTo>
                    <a:pt x="4839" y="18886"/>
                    <a:pt x="5070" y="18434"/>
                    <a:pt x="5222" y="18434"/>
                  </a:cubicBezTo>
                  <a:cubicBezTo>
                    <a:pt x="5279" y="18434"/>
                    <a:pt x="5325" y="18496"/>
                    <a:pt x="5354" y="18672"/>
                  </a:cubicBezTo>
                  <a:cubicBezTo>
                    <a:pt x="5563" y="19992"/>
                    <a:pt x="5772" y="20218"/>
                    <a:pt x="5979" y="20218"/>
                  </a:cubicBezTo>
                  <a:cubicBezTo>
                    <a:pt x="6088" y="20218"/>
                    <a:pt x="6196" y="20155"/>
                    <a:pt x="6304" y="20155"/>
                  </a:cubicBezTo>
                  <a:cubicBezTo>
                    <a:pt x="6412" y="20155"/>
                    <a:pt x="6520" y="20218"/>
                    <a:pt x="6626" y="20469"/>
                  </a:cubicBezTo>
                  <a:cubicBezTo>
                    <a:pt x="6791" y="20859"/>
                    <a:pt x="6961" y="20984"/>
                    <a:pt x="7131" y="20984"/>
                  </a:cubicBezTo>
                  <a:cubicBezTo>
                    <a:pt x="7475" y="20984"/>
                    <a:pt x="7825" y="20457"/>
                    <a:pt x="8164" y="20457"/>
                  </a:cubicBezTo>
                  <a:cubicBezTo>
                    <a:pt x="8351" y="20457"/>
                    <a:pt x="8533" y="20620"/>
                    <a:pt x="8711" y="21110"/>
                  </a:cubicBezTo>
                  <a:cubicBezTo>
                    <a:pt x="8836" y="21462"/>
                    <a:pt x="8960" y="21600"/>
                    <a:pt x="9083" y="21600"/>
                  </a:cubicBezTo>
                  <a:cubicBezTo>
                    <a:pt x="9569" y="21600"/>
                    <a:pt x="10040" y="19426"/>
                    <a:pt x="10524" y="19426"/>
                  </a:cubicBezTo>
                  <a:cubicBezTo>
                    <a:pt x="10719" y="19426"/>
                    <a:pt x="10916" y="19778"/>
                    <a:pt x="11117" y="20758"/>
                  </a:cubicBezTo>
                  <a:cubicBezTo>
                    <a:pt x="11180" y="21072"/>
                    <a:pt x="11255" y="21185"/>
                    <a:pt x="11339" y="21185"/>
                  </a:cubicBezTo>
                  <a:cubicBezTo>
                    <a:pt x="11572" y="21185"/>
                    <a:pt x="11866" y="20281"/>
                    <a:pt x="12135" y="20281"/>
                  </a:cubicBezTo>
                  <a:cubicBezTo>
                    <a:pt x="12183" y="20281"/>
                    <a:pt x="12230" y="20306"/>
                    <a:pt x="12275" y="20381"/>
                  </a:cubicBezTo>
                  <a:cubicBezTo>
                    <a:pt x="12297" y="20406"/>
                    <a:pt x="12319" y="20419"/>
                    <a:pt x="12340" y="20419"/>
                  </a:cubicBezTo>
                  <a:cubicBezTo>
                    <a:pt x="12405" y="20419"/>
                    <a:pt x="12469" y="20306"/>
                    <a:pt x="12534" y="20255"/>
                  </a:cubicBezTo>
                  <a:cubicBezTo>
                    <a:pt x="13411" y="19552"/>
                    <a:pt x="14289" y="18182"/>
                    <a:pt x="15166" y="18182"/>
                  </a:cubicBezTo>
                  <a:cubicBezTo>
                    <a:pt x="15211" y="18182"/>
                    <a:pt x="15256" y="18195"/>
                    <a:pt x="15301" y="18195"/>
                  </a:cubicBezTo>
                  <a:cubicBezTo>
                    <a:pt x="15336" y="18207"/>
                    <a:pt x="15370" y="18207"/>
                    <a:pt x="15404" y="18207"/>
                  </a:cubicBezTo>
                  <a:cubicBezTo>
                    <a:pt x="16332" y="18207"/>
                    <a:pt x="17254" y="16461"/>
                    <a:pt x="18183" y="16323"/>
                  </a:cubicBezTo>
                  <a:cubicBezTo>
                    <a:pt x="18260" y="16310"/>
                    <a:pt x="18337" y="16310"/>
                    <a:pt x="18414" y="16310"/>
                  </a:cubicBezTo>
                  <a:cubicBezTo>
                    <a:pt x="19240" y="16310"/>
                    <a:pt x="20068" y="16926"/>
                    <a:pt x="20892" y="16963"/>
                  </a:cubicBezTo>
                  <a:cubicBezTo>
                    <a:pt x="20893" y="16963"/>
                    <a:pt x="20894" y="16963"/>
                    <a:pt x="20894" y="16963"/>
                  </a:cubicBezTo>
                  <a:cubicBezTo>
                    <a:pt x="21248" y="16963"/>
                    <a:pt x="21265" y="13495"/>
                    <a:pt x="21419" y="11849"/>
                  </a:cubicBezTo>
                  <a:cubicBezTo>
                    <a:pt x="21549" y="10467"/>
                    <a:pt x="21523" y="5956"/>
                    <a:pt x="21434" y="3368"/>
                  </a:cubicBezTo>
                  <a:cubicBezTo>
                    <a:pt x="21367" y="1458"/>
                    <a:pt x="21265" y="666"/>
                    <a:pt x="21145" y="666"/>
                  </a:cubicBezTo>
                  <a:cubicBezTo>
                    <a:pt x="21068" y="666"/>
                    <a:pt x="20982" y="993"/>
                    <a:pt x="20894" y="1558"/>
                  </a:cubicBezTo>
                  <a:cubicBezTo>
                    <a:pt x="20864" y="1759"/>
                    <a:pt x="20831" y="1835"/>
                    <a:pt x="20798" y="1835"/>
                  </a:cubicBezTo>
                  <a:cubicBezTo>
                    <a:pt x="20700" y="1835"/>
                    <a:pt x="20593" y="1194"/>
                    <a:pt x="20494" y="1043"/>
                  </a:cubicBezTo>
                  <a:cubicBezTo>
                    <a:pt x="20004" y="264"/>
                    <a:pt x="19514" y="0"/>
                    <a:pt x="190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1052;p35"/>
            <p:cNvSpPr/>
            <p:nvPr/>
          </p:nvSpPr>
          <p:spPr>
            <a:xfrm>
              <a:off x="192185" y="0"/>
              <a:ext cx="4125406" cy="5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0"/>
                  </a:moveTo>
                  <a:cubicBezTo>
                    <a:pt x="18765" y="0"/>
                    <a:pt x="18507" y="75"/>
                    <a:pt x="18250" y="176"/>
                  </a:cubicBezTo>
                  <a:cubicBezTo>
                    <a:pt x="17410" y="528"/>
                    <a:pt x="16581" y="2588"/>
                    <a:pt x="15736" y="2588"/>
                  </a:cubicBezTo>
                  <a:cubicBezTo>
                    <a:pt x="15658" y="2588"/>
                    <a:pt x="15581" y="2563"/>
                    <a:pt x="15503" y="2526"/>
                  </a:cubicBezTo>
                  <a:cubicBezTo>
                    <a:pt x="15415" y="2488"/>
                    <a:pt x="15328" y="2463"/>
                    <a:pt x="15240" y="2463"/>
                  </a:cubicBezTo>
                  <a:cubicBezTo>
                    <a:pt x="14454" y="2463"/>
                    <a:pt x="13665" y="4034"/>
                    <a:pt x="12873" y="4310"/>
                  </a:cubicBezTo>
                  <a:cubicBezTo>
                    <a:pt x="12250" y="4524"/>
                    <a:pt x="11609" y="4473"/>
                    <a:pt x="10980" y="5152"/>
                  </a:cubicBezTo>
                  <a:cubicBezTo>
                    <a:pt x="10759" y="5391"/>
                    <a:pt x="10535" y="5479"/>
                    <a:pt x="10310" y="5479"/>
                  </a:cubicBezTo>
                  <a:cubicBezTo>
                    <a:pt x="9797" y="5479"/>
                    <a:pt x="9276" y="5039"/>
                    <a:pt x="8762" y="5039"/>
                  </a:cubicBezTo>
                  <a:cubicBezTo>
                    <a:pt x="8684" y="5039"/>
                    <a:pt x="8605" y="5051"/>
                    <a:pt x="8527" y="5076"/>
                  </a:cubicBezTo>
                  <a:cubicBezTo>
                    <a:pt x="8403" y="5114"/>
                    <a:pt x="8280" y="5127"/>
                    <a:pt x="8156" y="5127"/>
                  </a:cubicBezTo>
                  <a:cubicBezTo>
                    <a:pt x="7278" y="5127"/>
                    <a:pt x="6405" y="4285"/>
                    <a:pt x="5529" y="4260"/>
                  </a:cubicBezTo>
                  <a:cubicBezTo>
                    <a:pt x="5515" y="4260"/>
                    <a:pt x="5501" y="4260"/>
                    <a:pt x="5488" y="4260"/>
                  </a:cubicBezTo>
                  <a:cubicBezTo>
                    <a:pt x="4841" y="4260"/>
                    <a:pt x="4194" y="4901"/>
                    <a:pt x="3546" y="4901"/>
                  </a:cubicBezTo>
                  <a:cubicBezTo>
                    <a:pt x="3478" y="4901"/>
                    <a:pt x="3409" y="4888"/>
                    <a:pt x="3340" y="4875"/>
                  </a:cubicBezTo>
                  <a:cubicBezTo>
                    <a:pt x="2679" y="4725"/>
                    <a:pt x="2017" y="3745"/>
                    <a:pt x="1357" y="3129"/>
                  </a:cubicBezTo>
                  <a:cubicBezTo>
                    <a:pt x="1339" y="3116"/>
                    <a:pt x="1322" y="3104"/>
                    <a:pt x="1305" y="3104"/>
                  </a:cubicBezTo>
                  <a:cubicBezTo>
                    <a:pt x="973" y="3104"/>
                    <a:pt x="668" y="5265"/>
                    <a:pt x="347" y="5780"/>
                  </a:cubicBezTo>
                  <a:cubicBezTo>
                    <a:pt x="131" y="6132"/>
                    <a:pt x="66" y="8406"/>
                    <a:pt x="13" y="10907"/>
                  </a:cubicBezTo>
                  <a:cubicBezTo>
                    <a:pt x="-51" y="14036"/>
                    <a:pt x="138" y="13734"/>
                    <a:pt x="242" y="14727"/>
                  </a:cubicBezTo>
                  <a:cubicBezTo>
                    <a:pt x="634" y="18534"/>
                    <a:pt x="1065" y="18810"/>
                    <a:pt x="1498" y="18810"/>
                  </a:cubicBezTo>
                  <a:cubicBezTo>
                    <a:pt x="1570" y="18810"/>
                    <a:pt x="1643" y="18798"/>
                    <a:pt x="1715" y="18798"/>
                  </a:cubicBezTo>
                  <a:cubicBezTo>
                    <a:pt x="1761" y="18798"/>
                    <a:pt x="1808" y="18798"/>
                    <a:pt x="1854" y="18810"/>
                  </a:cubicBezTo>
                  <a:cubicBezTo>
                    <a:pt x="1864" y="18810"/>
                    <a:pt x="1874" y="18810"/>
                    <a:pt x="1884" y="18810"/>
                  </a:cubicBezTo>
                  <a:cubicBezTo>
                    <a:pt x="2160" y="18810"/>
                    <a:pt x="2453" y="18044"/>
                    <a:pt x="2720" y="18044"/>
                  </a:cubicBezTo>
                  <a:cubicBezTo>
                    <a:pt x="2802" y="18044"/>
                    <a:pt x="2881" y="18119"/>
                    <a:pt x="2957" y="18308"/>
                  </a:cubicBezTo>
                  <a:cubicBezTo>
                    <a:pt x="3162" y="18823"/>
                    <a:pt x="3365" y="18961"/>
                    <a:pt x="3567" y="18961"/>
                  </a:cubicBezTo>
                  <a:cubicBezTo>
                    <a:pt x="3814" y="18961"/>
                    <a:pt x="4059" y="18748"/>
                    <a:pt x="4304" y="18748"/>
                  </a:cubicBezTo>
                  <a:cubicBezTo>
                    <a:pt x="4393" y="18748"/>
                    <a:pt x="4482" y="18785"/>
                    <a:pt x="4571" y="18861"/>
                  </a:cubicBezTo>
                  <a:cubicBezTo>
                    <a:pt x="4597" y="18873"/>
                    <a:pt x="4623" y="18886"/>
                    <a:pt x="4650" y="18886"/>
                  </a:cubicBezTo>
                  <a:cubicBezTo>
                    <a:pt x="4839" y="18886"/>
                    <a:pt x="5070" y="18434"/>
                    <a:pt x="5222" y="18434"/>
                  </a:cubicBezTo>
                  <a:cubicBezTo>
                    <a:pt x="5279" y="18434"/>
                    <a:pt x="5325" y="18496"/>
                    <a:pt x="5354" y="18672"/>
                  </a:cubicBezTo>
                  <a:cubicBezTo>
                    <a:pt x="5563" y="19992"/>
                    <a:pt x="5772" y="20218"/>
                    <a:pt x="5979" y="20218"/>
                  </a:cubicBezTo>
                  <a:cubicBezTo>
                    <a:pt x="6088" y="20218"/>
                    <a:pt x="6196" y="20155"/>
                    <a:pt x="6304" y="20155"/>
                  </a:cubicBezTo>
                  <a:cubicBezTo>
                    <a:pt x="6412" y="20155"/>
                    <a:pt x="6520" y="20218"/>
                    <a:pt x="6626" y="20469"/>
                  </a:cubicBezTo>
                  <a:cubicBezTo>
                    <a:pt x="6791" y="20859"/>
                    <a:pt x="6961" y="20984"/>
                    <a:pt x="7131" y="20984"/>
                  </a:cubicBezTo>
                  <a:cubicBezTo>
                    <a:pt x="7475" y="20984"/>
                    <a:pt x="7825" y="20457"/>
                    <a:pt x="8164" y="20457"/>
                  </a:cubicBezTo>
                  <a:cubicBezTo>
                    <a:pt x="8351" y="20457"/>
                    <a:pt x="8533" y="20620"/>
                    <a:pt x="8711" y="21110"/>
                  </a:cubicBezTo>
                  <a:cubicBezTo>
                    <a:pt x="8836" y="21462"/>
                    <a:pt x="8960" y="21600"/>
                    <a:pt x="9083" y="21600"/>
                  </a:cubicBezTo>
                  <a:cubicBezTo>
                    <a:pt x="9569" y="21600"/>
                    <a:pt x="10040" y="19426"/>
                    <a:pt x="10524" y="19426"/>
                  </a:cubicBezTo>
                  <a:cubicBezTo>
                    <a:pt x="10719" y="19426"/>
                    <a:pt x="10916" y="19778"/>
                    <a:pt x="11117" y="20758"/>
                  </a:cubicBezTo>
                  <a:cubicBezTo>
                    <a:pt x="11180" y="21072"/>
                    <a:pt x="11255" y="21185"/>
                    <a:pt x="11339" y="21185"/>
                  </a:cubicBezTo>
                  <a:cubicBezTo>
                    <a:pt x="11572" y="21185"/>
                    <a:pt x="11866" y="20281"/>
                    <a:pt x="12135" y="20281"/>
                  </a:cubicBezTo>
                  <a:cubicBezTo>
                    <a:pt x="12183" y="20281"/>
                    <a:pt x="12230" y="20306"/>
                    <a:pt x="12275" y="20381"/>
                  </a:cubicBezTo>
                  <a:cubicBezTo>
                    <a:pt x="12297" y="20406"/>
                    <a:pt x="12319" y="20419"/>
                    <a:pt x="12340" y="20419"/>
                  </a:cubicBezTo>
                  <a:cubicBezTo>
                    <a:pt x="12405" y="20419"/>
                    <a:pt x="12469" y="20306"/>
                    <a:pt x="12534" y="20255"/>
                  </a:cubicBezTo>
                  <a:cubicBezTo>
                    <a:pt x="13411" y="19552"/>
                    <a:pt x="14289" y="18182"/>
                    <a:pt x="15166" y="18182"/>
                  </a:cubicBezTo>
                  <a:cubicBezTo>
                    <a:pt x="15211" y="18182"/>
                    <a:pt x="15256" y="18195"/>
                    <a:pt x="15301" y="18195"/>
                  </a:cubicBezTo>
                  <a:cubicBezTo>
                    <a:pt x="15336" y="18207"/>
                    <a:pt x="15370" y="18207"/>
                    <a:pt x="15404" y="18207"/>
                  </a:cubicBezTo>
                  <a:cubicBezTo>
                    <a:pt x="16332" y="18207"/>
                    <a:pt x="17254" y="16461"/>
                    <a:pt x="18183" y="16323"/>
                  </a:cubicBezTo>
                  <a:cubicBezTo>
                    <a:pt x="18260" y="16310"/>
                    <a:pt x="18337" y="16310"/>
                    <a:pt x="18414" y="16310"/>
                  </a:cubicBezTo>
                  <a:cubicBezTo>
                    <a:pt x="19240" y="16310"/>
                    <a:pt x="20068" y="16926"/>
                    <a:pt x="20892" y="16963"/>
                  </a:cubicBezTo>
                  <a:cubicBezTo>
                    <a:pt x="20893" y="16963"/>
                    <a:pt x="20894" y="16963"/>
                    <a:pt x="20894" y="16963"/>
                  </a:cubicBezTo>
                  <a:cubicBezTo>
                    <a:pt x="21248" y="16963"/>
                    <a:pt x="21265" y="13495"/>
                    <a:pt x="21419" y="11849"/>
                  </a:cubicBezTo>
                  <a:cubicBezTo>
                    <a:pt x="21549" y="10467"/>
                    <a:pt x="21523" y="5956"/>
                    <a:pt x="21434" y="3368"/>
                  </a:cubicBezTo>
                  <a:cubicBezTo>
                    <a:pt x="21367" y="1458"/>
                    <a:pt x="21265" y="666"/>
                    <a:pt x="21145" y="666"/>
                  </a:cubicBezTo>
                  <a:cubicBezTo>
                    <a:pt x="21068" y="666"/>
                    <a:pt x="20982" y="993"/>
                    <a:pt x="20894" y="1558"/>
                  </a:cubicBezTo>
                  <a:cubicBezTo>
                    <a:pt x="20864" y="1759"/>
                    <a:pt x="20831" y="1835"/>
                    <a:pt x="20798" y="1835"/>
                  </a:cubicBezTo>
                  <a:cubicBezTo>
                    <a:pt x="20700" y="1835"/>
                    <a:pt x="20593" y="1194"/>
                    <a:pt x="20494" y="1043"/>
                  </a:cubicBezTo>
                  <a:cubicBezTo>
                    <a:pt x="20004" y="264"/>
                    <a:pt x="19514" y="0"/>
                    <a:pt x="190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750" name="خط الاتصال"/>
          <p:cNvSpPr/>
          <p:nvPr/>
        </p:nvSpPr>
        <p:spPr>
          <a:xfrm>
            <a:off x="19542405" y="10429253"/>
            <a:ext cx="1273323" cy="1827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61" h="21600" fill="norm" stroke="1" extrusionOk="0">
                <a:moveTo>
                  <a:pt x="16261" y="21600"/>
                </a:moveTo>
                <a:cubicBezTo>
                  <a:pt x="-4091" y="20746"/>
                  <a:pt x="-5339" y="13546"/>
                  <a:pt x="12517" y="0"/>
                </a:cubicBezTo>
              </a:path>
            </a:pathLst>
          </a:custGeom>
          <a:ln w="63500">
            <a:solidFill>
              <a:schemeClr val="accent1"/>
            </a:solidFill>
            <a:headEnd type="triangle" len="sm"/>
            <a:tailEnd type="arrow"/>
          </a:ln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p:spPr>
        <p:txBody>
          <a:bodyPr/>
          <a:lstStyle/>
          <a:p>
            <a:pPr/>
          </a:p>
        </p:txBody>
      </p:sp>
      <p:grpSp>
        <p:nvGrpSpPr>
          <p:cNvPr id="1722" name="تجميع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4780672"/>
            <a:ext cx="1165868" cy="1412241"/>
            <a:chOff x="0" y="0"/>
            <a:chExt cx="1165867" cy="1412239"/>
          </a:xfrm>
        </p:grpSpPr>
        <p:sp>
          <p:nvSpPr>
            <p:cNvPr id="1720" name="دائرة"/>
            <p:cNvSpPr/>
            <p:nvPr/>
          </p:nvSpPr>
          <p:spPr>
            <a:xfrm>
              <a:off x="0" y="19480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1" name="١"/>
            <p:cNvSpPr txBox="1"/>
            <p:nvPr/>
          </p:nvSpPr>
          <p:spPr>
            <a:xfrm>
              <a:off x="238661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1725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6137199"/>
            <a:ext cx="1165868" cy="1412241"/>
            <a:chOff x="0" y="0"/>
            <a:chExt cx="1165867" cy="1412239"/>
          </a:xfrm>
        </p:grpSpPr>
        <p:sp>
          <p:nvSpPr>
            <p:cNvPr id="1723" name="دائرة"/>
            <p:cNvSpPr/>
            <p:nvPr/>
          </p:nvSpPr>
          <p:spPr>
            <a:xfrm>
              <a:off x="0" y="21462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4" name="٢"/>
            <p:cNvSpPr txBox="1"/>
            <p:nvPr/>
          </p:nvSpPr>
          <p:spPr>
            <a:xfrm>
              <a:off x="220532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1728" name="تجميع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7578365"/>
            <a:ext cx="1165868" cy="1412241"/>
            <a:chOff x="0" y="0"/>
            <a:chExt cx="1165867" cy="1412239"/>
          </a:xfrm>
        </p:grpSpPr>
        <p:sp>
          <p:nvSpPr>
            <p:cNvPr id="1726" name="دائرة"/>
            <p:cNvSpPr/>
            <p:nvPr/>
          </p:nvSpPr>
          <p:spPr>
            <a:xfrm>
              <a:off x="0" y="21462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7" name="٣"/>
            <p:cNvSpPr txBox="1"/>
            <p:nvPr/>
          </p:nvSpPr>
          <p:spPr>
            <a:xfrm>
              <a:off x="165749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grpSp>
        <p:nvGrpSpPr>
          <p:cNvPr id="1731" name="تجميع"/>
          <p:cNvGrpSpPr/>
          <p:nvPr/>
        </p:nvGrpSpPr>
        <p:grpSpPr>
          <a:xfrm>
            <a:off x="22628093" y="9096037"/>
            <a:ext cx="1165868" cy="1412241"/>
            <a:chOff x="0" y="0"/>
            <a:chExt cx="1165867" cy="1412239"/>
          </a:xfrm>
        </p:grpSpPr>
        <p:sp>
          <p:nvSpPr>
            <p:cNvPr id="1729" name="دائرة"/>
            <p:cNvSpPr/>
            <p:nvPr/>
          </p:nvSpPr>
          <p:spPr>
            <a:xfrm>
              <a:off x="0" y="21462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0" name="٤"/>
            <p:cNvSpPr txBox="1"/>
            <p:nvPr/>
          </p:nvSpPr>
          <p:spPr>
            <a:xfrm>
              <a:off x="238661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</p:grpSp>
      <p:grpSp>
        <p:nvGrpSpPr>
          <p:cNvPr id="1734" name="تجميع"/>
          <p:cNvGrpSpPr/>
          <p:nvPr/>
        </p:nvGrpSpPr>
        <p:grpSpPr>
          <a:xfrm>
            <a:off x="21173569" y="6354081"/>
            <a:ext cx="1165869" cy="1412241"/>
            <a:chOff x="0" y="0"/>
            <a:chExt cx="1165867" cy="1412239"/>
          </a:xfrm>
        </p:grpSpPr>
        <p:sp>
          <p:nvSpPr>
            <p:cNvPr id="1732" name="دائرة"/>
            <p:cNvSpPr/>
            <p:nvPr/>
          </p:nvSpPr>
          <p:spPr>
            <a:xfrm>
              <a:off x="0" y="19480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3" name="٦"/>
            <p:cNvSpPr txBox="1"/>
            <p:nvPr/>
          </p:nvSpPr>
          <p:spPr>
            <a:xfrm>
              <a:off x="238661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</p:grpSp>
      <p:grpSp>
        <p:nvGrpSpPr>
          <p:cNvPr id="1737" name="تجميع"/>
          <p:cNvGrpSpPr/>
          <p:nvPr/>
        </p:nvGrpSpPr>
        <p:grpSpPr>
          <a:xfrm>
            <a:off x="21214974" y="4900940"/>
            <a:ext cx="1165869" cy="1412241"/>
            <a:chOff x="0" y="0"/>
            <a:chExt cx="1165867" cy="1412239"/>
          </a:xfrm>
        </p:grpSpPr>
        <p:sp>
          <p:nvSpPr>
            <p:cNvPr id="1735" name="دائرة"/>
            <p:cNvSpPr/>
            <p:nvPr/>
          </p:nvSpPr>
          <p:spPr>
            <a:xfrm>
              <a:off x="0" y="19480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6" name="٥"/>
            <p:cNvSpPr txBox="1"/>
            <p:nvPr/>
          </p:nvSpPr>
          <p:spPr>
            <a:xfrm>
              <a:off x="238661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grpSp>
        <p:nvGrpSpPr>
          <p:cNvPr id="1740" name="تجميع"/>
          <p:cNvGrpSpPr/>
          <p:nvPr/>
        </p:nvGrpSpPr>
        <p:grpSpPr>
          <a:xfrm>
            <a:off x="21214974" y="7807221"/>
            <a:ext cx="1165869" cy="1412241"/>
            <a:chOff x="0" y="0"/>
            <a:chExt cx="1165867" cy="1412239"/>
          </a:xfrm>
        </p:grpSpPr>
        <p:sp>
          <p:nvSpPr>
            <p:cNvPr id="1738" name="دائرة"/>
            <p:cNvSpPr/>
            <p:nvPr/>
          </p:nvSpPr>
          <p:spPr>
            <a:xfrm>
              <a:off x="0" y="19480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9" name="٧"/>
            <p:cNvSpPr txBox="1"/>
            <p:nvPr/>
          </p:nvSpPr>
          <p:spPr>
            <a:xfrm>
              <a:off x="238661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</p:grpSp>
      <p:grpSp>
        <p:nvGrpSpPr>
          <p:cNvPr id="1743" name="تجميع"/>
          <p:cNvGrpSpPr/>
          <p:nvPr/>
        </p:nvGrpSpPr>
        <p:grpSpPr>
          <a:xfrm>
            <a:off x="21214974" y="9187474"/>
            <a:ext cx="1165869" cy="1412241"/>
            <a:chOff x="0" y="0"/>
            <a:chExt cx="1165867" cy="1412239"/>
          </a:xfrm>
        </p:grpSpPr>
        <p:sp>
          <p:nvSpPr>
            <p:cNvPr id="1741" name="دائرة"/>
            <p:cNvSpPr/>
            <p:nvPr/>
          </p:nvSpPr>
          <p:spPr>
            <a:xfrm>
              <a:off x="0" y="19480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2" name="٨"/>
            <p:cNvSpPr txBox="1"/>
            <p:nvPr/>
          </p:nvSpPr>
          <p:spPr>
            <a:xfrm>
              <a:off x="238661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</p:grpSp>
      <p:grpSp>
        <p:nvGrpSpPr>
          <p:cNvPr id="1746" name="تجميع"/>
          <p:cNvGrpSpPr/>
          <p:nvPr/>
        </p:nvGrpSpPr>
        <p:grpSpPr>
          <a:xfrm>
            <a:off x="19893362" y="6382702"/>
            <a:ext cx="1165868" cy="1412241"/>
            <a:chOff x="0" y="0"/>
            <a:chExt cx="1165867" cy="1412239"/>
          </a:xfrm>
        </p:grpSpPr>
        <p:sp>
          <p:nvSpPr>
            <p:cNvPr id="1744" name="دائرة"/>
            <p:cNvSpPr/>
            <p:nvPr/>
          </p:nvSpPr>
          <p:spPr>
            <a:xfrm>
              <a:off x="0" y="19480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5" name="٩"/>
            <p:cNvSpPr txBox="1"/>
            <p:nvPr/>
          </p:nvSpPr>
          <p:spPr>
            <a:xfrm>
              <a:off x="238661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٩</a:t>
              </a:r>
            </a:p>
          </p:txBody>
        </p:sp>
      </p:grpSp>
      <p:grpSp>
        <p:nvGrpSpPr>
          <p:cNvPr id="1749" name="تجميع"/>
          <p:cNvGrpSpPr/>
          <p:nvPr/>
        </p:nvGrpSpPr>
        <p:grpSpPr>
          <a:xfrm>
            <a:off x="19932812" y="7822396"/>
            <a:ext cx="1126418" cy="1391290"/>
            <a:chOff x="0" y="0"/>
            <a:chExt cx="1126416" cy="1391288"/>
          </a:xfrm>
        </p:grpSpPr>
        <p:sp>
          <p:nvSpPr>
            <p:cNvPr id="1747" name="دائرة"/>
            <p:cNvSpPr/>
            <p:nvPr/>
          </p:nvSpPr>
          <p:spPr>
            <a:xfrm>
              <a:off x="0" y="264872"/>
              <a:ext cx="1126417" cy="1126417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8" name="١٠"/>
            <p:cNvSpPr txBox="1"/>
            <p:nvPr/>
          </p:nvSpPr>
          <p:spPr>
            <a:xfrm>
              <a:off x="125372" y="0"/>
              <a:ext cx="875672" cy="13247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r" rtl="0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pPr>
              <a:r>
                <a:rPr sz="5900"/>
                <a:t>١</a:t>
              </a:r>
              <a:r>
                <a:t>٠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oogle Shape;1030;p35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3782259" y="970788"/>
            <a:ext cx="7795728" cy="4919845"/>
            <a:chOff x="0" y="0"/>
            <a:chExt cx="7795727" cy="4919843"/>
          </a:xfrm>
        </p:grpSpPr>
        <p:sp>
          <p:nvSpPr>
            <p:cNvPr id="602" name="Google Shape;1031;p35"/>
            <p:cNvSpPr/>
            <p:nvPr/>
          </p:nvSpPr>
          <p:spPr>
            <a:xfrm>
              <a:off x="3268653" y="1621503"/>
              <a:ext cx="1100799" cy="1192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3480" y="0"/>
                  </a:moveTo>
                  <a:cubicBezTo>
                    <a:pt x="3202" y="0"/>
                    <a:pt x="2945" y="25"/>
                    <a:pt x="2713" y="77"/>
                  </a:cubicBezTo>
                  <a:cubicBezTo>
                    <a:pt x="2713" y="77"/>
                    <a:pt x="-12" y="405"/>
                    <a:pt x="0" y="6097"/>
                  </a:cubicBezTo>
                  <a:cubicBezTo>
                    <a:pt x="13" y="11706"/>
                    <a:pt x="122" y="21600"/>
                    <a:pt x="3291" y="21600"/>
                  </a:cubicBezTo>
                  <a:cubicBezTo>
                    <a:pt x="3338" y="21600"/>
                    <a:pt x="3386" y="21598"/>
                    <a:pt x="3435" y="21593"/>
                  </a:cubicBezTo>
                  <a:cubicBezTo>
                    <a:pt x="6744" y="21291"/>
                    <a:pt x="21588" y="12338"/>
                    <a:pt x="21150" y="10235"/>
                  </a:cubicBezTo>
                  <a:cubicBezTo>
                    <a:pt x="20734" y="8241"/>
                    <a:pt x="8550" y="0"/>
                    <a:pt x="348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3" name="Google Shape;1032;p35"/>
            <p:cNvSpPr/>
            <p:nvPr/>
          </p:nvSpPr>
          <p:spPr>
            <a:xfrm>
              <a:off x="-1" y="0"/>
              <a:ext cx="7795728" cy="491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11662" y="320"/>
                  </a:moveTo>
                  <a:cubicBezTo>
                    <a:pt x="12149" y="320"/>
                    <a:pt x="12635" y="322"/>
                    <a:pt x="13122" y="328"/>
                  </a:cubicBezTo>
                  <a:cubicBezTo>
                    <a:pt x="15444" y="352"/>
                    <a:pt x="17798" y="340"/>
                    <a:pt x="20108" y="744"/>
                  </a:cubicBezTo>
                  <a:cubicBezTo>
                    <a:pt x="20379" y="791"/>
                    <a:pt x="20655" y="838"/>
                    <a:pt x="20919" y="946"/>
                  </a:cubicBezTo>
                  <a:cubicBezTo>
                    <a:pt x="21070" y="1007"/>
                    <a:pt x="21117" y="1009"/>
                    <a:pt x="21134" y="1203"/>
                  </a:cubicBezTo>
                  <a:cubicBezTo>
                    <a:pt x="21183" y="1748"/>
                    <a:pt x="21165" y="2326"/>
                    <a:pt x="21174" y="2875"/>
                  </a:cubicBezTo>
                  <a:cubicBezTo>
                    <a:pt x="21189" y="3878"/>
                    <a:pt x="21199" y="4882"/>
                    <a:pt x="21207" y="5885"/>
                  </a:cubicBezTo>
                  <a:cubicBezTo>
                    <a:pt x="21228" y="8447"/>
                    <a:pt x="21236" y="11008"/>
                    <a:pt x="21232" y="13570"/>
                  </a:cubicBezTo>
                  <a:cubicBezTo>
                    <a:pt x="21228" y="15576"/>
                    <a:pt x="21235" y="17591"/>
                    <a:pt x="21161" y="19595"/>
                  </a:cubicBezTo>
                  <a:cubicBezTo>
                    <a:pt x="21153" y="19801"/>
                    <a:pt x="21164" y="20059"/>
                    <a:pt x="21124" y="20258"/>
                  </a:cubicBezTo>
                  <a:cubicBezTo>
                    <a:pt x="21109" y="20333"/>
                    <a:pt x="21067" y="20387"/>
                    <a:pt x="21036" y="20420"/>
                  </a:cubicBezTo>
                  <a:cubicBezTo>
                    <a:pt x="20867" y="20592"/>
                    <a:pt x="20600" y="20682"/>
                    <a:pt x="20360" y="20757"/>
                  </a:cubicBezTo>
                  <a:cubicBezTo>
                    <a:pt x="19413" y="21054"/>
                    <a:pt x="18430" y="21120"/>
                    <a:pt x="17467" y="21184"/>
                  </a:cubicBezTo>
                  <a:cubicBezTo>
                    <a:pt x="16329" y="21260"/>
                    <a:pt x="15188" y="21290"/>
                    <a:pt x="14048" y="21290"/>
                  </a:cubicBezTo>
                  <a:cubicBezTo>
                    <a:pt x="12328" y="21290"/>
                    <a:pt x="10608" y="21221"/>
                    <a:pt x="8891" y="21136"/>
                  </a:cubicBezTo>
                  <a:cubicBezTo>
                    <a:pt x="6506" y="21018"/>
                    <a:pt x="4119" y="20869"/>
                    <a:pt x="1740" y="20577"/>
                  </a:cubicBezTo>
                  <a:cubicBezTo>
                    <a:pt x="1464" y="20543"/>
                    <a:pt x="1187" y="20511"/>
                    <a:pt x="912" y="20457"/>
                  </a:cubicBezTo>
                  <a:cubicBezTo>
                    <a:pt x="843" y="20444"/>
                    <a:pt x="768" y="20439"/>
                    <a:pt x="702" y="20408"/>
                  </a:cubicBezTo>
                  <a:cubicBezTo>
                    <a:pt x="697" y="20405"/>
                    <a:pt x="693" y="20403"/>
                    <a:pt x="690" y="20402"/>
                  </a:cubicBezTo>
                  <a:cubicBezTo>
                    <a:pt x="682" y="20385"/>
                    <a:pt x="665" y="20346"/>
                    <a:pt x="659" y="20310"/>
                  </a:cubicBezTo>
                  <a:cubicBezTo>
                    <a:pt x="431" y="18945"/>
                    <a:pt x="453" y="17445"/>
                    <a:pt x="425" y="16043"/>
                  </a:cubicBezTo>
                  <a:cubicBezTo>
                    <a:pt x="335" y="11610"/>
                    <a:pt x="370" y="7173"/>
                    <a:pt x="369" y="2738"/>
                  </a:cubicBezTo>
                  <a:cubicBezTo>
                    <a:pt x="369" y="2276"/>
                    <a:pt x="373" y="1812"/>
                    <a:pt x="361" y="1350"/>
                  </a:cubicBezTo>
                  <a:cubicBezTo>
                    <a:pt x="362" y="1347"/>
                    <a:pt x="370" y="1333"/>
                    <a:pt x="401" y="1308"/>
                  </a:cubicBezTo>
                  <a:cubicBezTo>
                    <a:pt x="430" y="1285"/>
                    <a:pt x="510" y="1240"/>
                    <a:pt x="601" y="1202"/>
                  </a:cubicBezTo>
                  <a:cubicBezTo>
                    <a:pt x="894" y="1076"/>
                    <a:pt x="1198" y="1013"/>
                    <a:pt x="1503" y="951"/>
                  </a:cubicBezTo>
                  <a:cubicBezTo>
                    <a:pt x="2530" y="743"/>
                    <a:pt x="3567" y="649"/>
                    <a:pt x="4600" y="569"/>
                  </a:cubicBezTo>
                  <a:cubicBezTo>
                    <a:pt x="6951" y="385"/>
                    <a:pt x="9308" y="320"/>
                    <a:pt x="11662" y="320"/>
                  </a:cubicBezTo>
                  <a:close/>
                  <a:moveTo>
                    <a:pt x="11879" y="0"/>
                  </a:moveTo>
                  <a:cubicBezTo>
                    <a:pt x="9933" y="0"/>
                    <a:pt x="7986" y="52"/>
                    <a:pt x="6041" y="165"/>
                  </a:cubicBezTo>
                  <a:cubicBezTo>
                    <a:pt x="4835" y="234"/>
                    <a:pt x="3627" y="324"/>
                    <a:pt x="2425" y="496"/>
                  </a:cubicBezTo>
                  <a:cubicBezTo>
                    <a:pt x="1742" y="594"/>
                    <a:pt x="974" y="638"/>
                    <a:pt x="327" y="1038"/>
                  </a:cubicBezTo>
                  <a:cubicBezTo>
                    <a:pt x="204" y="1114"/>
                    <a:pt x="8" y="1239"/>
                    <a:pt x="0" y="1485"/>
                  </a:cubicBezTo>
                  <a:cubicBezTo>
                    <a:pt x="0" y="1490"/>
                    <a:pt x="0" y="1495"/>
                    <a:pt x="0" y="1500"/>
                  </a:cubicBezTo>
                  <a:cubicBezTo>
                    <a:pt x="0" y="1500"/>
                    <a:pt x="0" y="1500"/>
                    <a:pt x="0" y="1500"/>
                  </a:cubicBezTo>
                  <a:cubicBezTo>
                    <a:pt x="0" y="1502"/>
                    <a:pt x="0" y="1504"/>
                    <a:pt x="0" y="1506"/>
                  </a:cubicBezTo>
                  <a:cubicBezTo>
                    <a:pt x="39" y="2947"/>
                    <a:pt x="7" y="4399"/>
                    <a:pt x="5" y="5841"/>
                  </a:cubicBezTo>
                  <a:cubicBezTo>
                    <a:pt x="1" y="8333"/>
                    <a:pt x="1" y="10824"/>
                    <a:pt x="24" y="13316"/>
                  </a:cubicBezTo>
                  <a:cubicBezTo>
                    <a:pt x="42" y="15345"/>
                    <a:pt x="44" y="17396"/>
                    <a:pt x="180" y="19417"/>
                  </a:cubicBezTo>
                  <a:cubicBezTo>
                    <a:pt x="202" y="19728"/>
                    <a:pt x="194" y="20386"/>
                    <a:pt x="356" y="20625"/>
                  </a:cubicBezTo>
                  <a:cubicBezTo>
                    <a:pt x="449" y="20763"/>
                    <a:pt x="648" y="20754"/>
                    <a:pt x="765" y="20775"/>
                  </a:cubicBezTo>
                  <a:cubicBezTo>
                    <a:pt x="2837" y="21144"/>
                    <a:pt x="4940" y="21227"/>
                    <a:pt x="7021" y="21356"/>
                  </a:cubicBezTo>
                  <a:cubicBezTo>
                    <a:pt x="9278" y="21496"/>
                    <a:pt x="11538" y="21600"/>
                    <a:pt x="13797" y="21600"/>
                  </a:cubicBezTo>
                  <a:cubicBezTo>
                    <a:pt x="14548" y="21600"/>
                    <a:pt x="15300" y="21589"/>
                    <a:pt x="16051" y="21563"/>
                  </a:cubicBezTo>
                  <a:cubicBezTo>
                    <a:pt x="17213" y="21523"/>
                    <a:pt x="18381" y="21463"/>
                    <a:pt x="19536" y="21248"/>
                  </a:cubicBezTo>
                  <a:cubicBezTo>
                    <a:pt x="19922" y="21177"/>
                    <a:pt x="20311" y="21090"/>
                    <a:pt x="20687" y="20933"/>
                  </a:cubicBezTo>
                  <a:cubicBezTo>
                    <a:pt x="20917" y="20837"/>
                    <a:pt x="21194" y="20717"/>
                    <a:pt x="21372" y="20450"/>
                  </a:cubicBezTo>
                  <a:cubicBezTo>
                    <a:pt x="21554" y="20175"/>
                    <a:pt x="21515" y="19703"/>
                    <a:pt x="21527" y="19337"/>
                  </a:cubicBezTo>
                  <a:cubicBezTo>
                    <a:pt x="21557" y="18432"/>
                    <a:pt x="21567" y="17525"/>
                    <a:pt x="21575" y="16619"/>
                  </a:cubicBezTo>
                  <a:cubicBezTo>
                    <a:pt x="21600" y="14061"/>
                    <a:pt x="21598" y="11503"/>
                    <a:pt x="21587" y="8945"/>
                  </a:cubicBezTo>
                  <a:cubicBezTo>
                    <a:pt x="21578" y="6721"/>
                    <a:pt x="21567" y="4495"/>
                    <a:pt x="21527" y="2272"/>
                  </a:cubicBezTo>
                  <a:cubicBezTo>
                    <a:pt x="21522" y="1961"/>
                    <a:pt x="21516" y="1650"/>
                    <a:pt x="21506" y="1339"/>
                  </a:cubicBezTo>
                  <a:cubicBezTo>
                    <a:pt x="21503" y="1221"/>
                    <a:pt x="21518" y="1026"/>
                    <a:pt x="21484" y="917"/>
                  </a:cubicBezTo>
                  <a:cubicBezTo>
                    <a:pt x="21420" y="710"/>
                    <a:pt x="21198" y="661"/>
                    <a:pt x="21074" y="617"/>
                  </a:cubicBezTo>
                  <a:cubicBezTo>
                    <a:pt x="20331" y="351"/>
                    <a:pt x="19541" y="315"/>
                    <a:pt x="18783" y="246"/>
                  </a:cubicBezTo>
                  <a:cubicBezTo>
                    <a:pt x="17528" y="132"/>
                    <a:pt x="16270" y="78"/>
                    <a:pt x="15013" y="44"/>
                  </a:cubicBezTo>
                  <a:cubicBezTo>
                    <a:pt x="13968" y="15"/>
                    <a:pt x="12924" y="0"/>
                    <a:pt x="1187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1033;p35"/>
            <p:cNvSpPr/>
            <p:nvPr/>
          </p:nvSpPr>
          <p:spPr>
            <a:xfrm>
              <a:off x="71247" y="4017277"/>
              <a:ext cx="7678346" cy="233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21442" y="0"/>
                  </a:moveTo>
                  <a:cubicBezTo>
                    <a:pt x="21435" y="0"/>
                    <a:pt x="21429" y="18"/>
                    <a:pt x="21421" y="53"/>
                  </a:cubicBezTo>
                  <a:cubicBezTo>
                    <a:pt x="18632" y="13754"/>
                    <a:pt x="15792" y="17021"/>
                    <a:pt x="12967" y="17021"/>
                  </a:cubicBezTo>
                  <a:cubicBezTo>
                    <a:pt x="12286" y="17021"/>
                    <a:pt x="11607" y="16832"/>
                    <a:pt x="10929" y="16552"/>
                  </a:cubicBezTo>
                  <a:cubicBezTo>
                    <a:pt x="7913" y="15309"/>
                    <a:pt x="4899" y="10988"/>
                    <a:pt x="1890" y="4349"/>
                  </a:cubicBezTo>
                  <a:cubicBezTo>
                    <a:pt x="1300" y="3048"/>
                    <a:pt x="710" y="1707"/>
                    <a:pt x="121" y="76"/>
                  </a:cubicBezTo>
                  <a:cubicBezTo>
                    <a:pt x="118" y="68"/>
                    <a:pt x="116" y="66"/>
                    <a:pt x="113" y="66"/>
                  </a:cubicBezTo>
                  <a:cubicBezTo>
                    <a:pt x="23" y="66"/>
                    <a:pt x="-60" y="4319"/>
                    <a:pt x="59" y="4649"/>
                  </a:cubicBezTo>
                  <a:lnTo>
                    <a:pt x="59" y="4654"/>
                  </a:lnTo>
                  <a:cubicBezTo>
                    <a:pt x="1761" y="9354"/>
                    <a:pt x="3467" y="12546"/>
                    <a:pt x="5173" y="15256"/>
                  </a:cubicBezTo>
                  <a:cubicBezTo>
                    <a:pt x="7574" y="19074"/>
                    <a:pt x="9979" y="21600"/>
                    <a:pt x="12384" y="21600"/>
                  </a:cubicBezTo>
                  <a:cubicBezTo>
                    <a:pt x="13478" y="21600"/>
                    <a:pt x="14573" y="21078"/>
                    <a:pt x="15666" y="19916"/>
                  </a:cubicBezTo>
                  <a:cubicBezTo>
                    <a:pt x="17584" y="17876"/>
                    <a:pt x="19507" y="14011"/>
                    <a:pt x="21407" y="4680"/>
                  </a:cubicBezTo>
                  <a:cubicBezTo>
                    <a:pt x="21503" y="4206"/>
                    <a:pt x="21540" y="0"/>
                    <a:pt x="21442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1034;p35"/>
            <p:cNvSpPr/>
            <p:nvPr/>
          </p:nvSpPr>
          <p:spPr>
            <a:xfrm>
              <a:off x="3202516" y="1578337"/>
              <a:ext cx="1234187" cy="1282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600" fill="norm" stroke="1" extrusionOk="0">
                  <a:moveTo>
                    <a:pt x="3709" y="1517"/>
                  </a:moveTo>
                  <a:cubicBezTo>
                    <a:pt x="4796" y="1517"/>
                    <a:pt x="6750" y="2470"/>
                    <a:pt x="7486" y="2805"/>
                  </a:cubicBezTo>
                  <a:cubicBezTo>
                    <a:pt x="9688" y="3805"/>
                    <a:pt x="11784" y="5066"/>
                    <a:pt x="13783" y="6417"/>
                  </a:cubicBezTo>
                  <a:cubicBezTo>
                    <a:pt x="15300" y="7441"/>
                    <a:pt x="16965" y="8534"/>
                    <a:pt x="18187" y="9910"/>
                  </a:cubicBezTo>
                  <a:cubicBezTo>
                    <a:pt x="19211" y="11065"/>
                    <a:pt x="18209" y="11814"/>
                    <a:pt x="17191" y="12701"/>
                  </a:cubicBezTo>
                  <a:cubicBezTo>
                    <a:pt x="13805" y="15658"/>
                    <a:pt x="9406" y="18076"/>
                    <a:pt x="5204" y="19681"/>
                  </a:cubicBezTo>
                  <a:cubicBezTo>
                    <a:pt x="4767" y="19848"/>
                    <a:pt x="4338" y="20020"/>
                    <a:pt x="4102" y="20020"/>
                  </a:cubicBezTo>
                  <a:cubicBezTo>
                    <a:pt x="4049" y="20020"/>
                    <a:pt x="4006" y="20012"/>
                    <a:pt x="3975" y="19992"/>
                  </a:cubicBezTo>
                  <a:cubicBezTo>
                    <a:pt x="3494" y="19690"/>
                    <a:pt x="3260" y="18858"/>
                    <a:pt x="3101" y="18367"/>
                  </a:cubicBezTo>
                  <a:cubicBezTo>
                    <a:pt x="2506" y="16531"/>
                    <a:pt x="2359" y="14523"/>
                    <a:pt x="2281" y="12607"/>
                  </a:cubicBezTo>
                  <a:cubicBezTo>
                    <a:pt x="2188" y="10315"/>
                    <a:pt x="2245" y="8007"/>
                    <a:pt x="2468" y="5724"/>
                  </a:cubicBezTo>
                  <a:cubicBezTo>
                    <a:pt x="2571" y="4666"/>
                    <a:pt x="2557" y="2509"/>
                    <a:pt x="3246" y="1604"/>
                  </a:cubicBezTo>
                  <a:cubicBezTo>
                    <a:pt x="3370" y="1543"/>
                    <a:pt x="3527" y="1517"/>
                    <a:pt x="3709" y="1517"/>
                  </a:cubicBezTo>
                  <a:close/>
                  <a:moveTo>
                    <a:pt x="3961" y="0"/>
                  </a:moveTo>
                  <a:cubicBezTo>
                    <a:pt x="3138" y="0"/>
                    <a:pt x="2352" y="194"/>
                    <a:pt x="1693" y="716"/>
                  </a:cubicBezTo>
                  <a:cubicBezTo>
                    <a:pt x="1650" y="750"/>
                    <a:pt x="1611" y="783"/>
                    <a:pt x="1576" y="816"/>
                  </a:cubicBezTo>
                  <a:cubicBezTo>
                    <a:pt x="1548" y="839"/>
                    <a:pt x="1522" y="863"/>
                    <a:pt x="1499" y="888"/>
                  </a:cubicBezTo>
                  <a:cubicBezTo>
                    <a:pt x="516" y="1928"/>
                    <a:pt x="449" y="3946"/>
                    <a:pt x="298" y="5269"/>
                  </a:cubicBezTo>
                  <a:cubicBezTo>
                    <a:pt x="-1" y="7882"/>
                    <a:pt x="-65" y="10533"/>
                    <a:pt x="61" y="13159"/>
                  </a:cubicBezTo>
                  <a:cubicBezTo>
                    <a:pt x="178" y="15594"/>
                    <a:pt x="251" y="21600"/>
                    <a:pt x="3689" y="21600"/>
                  </a:cubicBezTo>
                  <a:cubicBezTo>
                    <a:pt x="3930" y="21600"/>
                    <a:pt x="4188" y="21570"/>
                    <a:pt x="4463" y="21508"/>
                  </a:cubicBezTo>
                  <a:cubicBezTo>
                    <a:pt x="6876" y="20961"/>
                    <a:pt x="9265" y="19575"/>
                    <a:pt x="11407" y="18400"/>
                  </a:cubicBezTo>
                  <a:cubicBezTo>
                    <a:pt x="13973" y="16993"/>
                    <a:pt x="16556" y="15464"/>
                    <a:pt x="18771" y="13543"/>
                  </a:cubicBezTo>
                  <a:cubicBezTo>
                    <a:pt x="19818" y="12638"/>
                    <a:pt x="21535" y="11185"/>
                    <a:pt x="20762" y="9659"/>
                  </a:cubicBezTo>
                  <a:cubicBezTo>
                    <a:pt x="19921" y="8000"/>
                    <a:pt x="17611" y="6650"/>
                    <a:pt x="16146" y="5627"/>
                  </a:cubicBezTo>
                  <a:cubicBezTo>
                    <a:pt x="13580" y="3834"/>
                    <a:pt x="10836" y="2188"/>
                    <a:pt x="7929" y="1001"/>
                  </a:cubicBezTo>
                  <a:cubicBezTo>
                    <a:pt x="6793" y="537"/>
                    <a:pt x="5328" y="0"/>
                    <a:pt x="3961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1035;p35"/>
            <p:cNvSpPr/>
            <p:nvPr/>
          </p:nvSpPr>
          <p:spPr>
            <a:xfrm>
              <a:off x="874602" y="4076377"/>
              <a:ext cx="122614" cy="690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0" h="21600" fill="norm" stroke="1" extrusionOk="0">
                  <a:moveTo>
                    <a:pt x="7509" y="0"/>
                  </a:moveTo>
                  <a:cubicBezTo>
                    <a:pt x="4594" y="0"/>
                    <a:pt x="1009" y="311"/>
                    <a:pt x="849" y="764"/>
                  </a:cubicBezTo>
                  <a:lnTo>
                    <a:pt x="849" y="765"/>
                  </a:lnTo>
                  <a:cubicBezTo>
                    <a:pt x="-1572" y="7563"/>
                    <a:pt x="1195" y="14575"/>
                    <a:pt x="9059" y="21200"/>
                  </a:cubicBezTo>
                  <a:cubicBezTo>
                    <a:pt x="9393" y="21481"/>
                    <a:pt x="10874" y="21600"/>
                    <a:pt x="12619" y="21600"/>
                  </a:cubicBezTo>
                  <a:cubicBezTo>
                    <a:pt x="15866" y="21600"/>
                    <a:pt x="20028" y="21189"/>
                    <a:pt x="19396" y="20653"/>
                  </a:cubicBezTo>
                  <a:cubicBezTo>
                    <a:pt x="11640" y="14121"/>
                    <a:pt x="8856" y="7251"/>
                    <a:pt x="11237" y="550"/>
                  </a:cubicBezTo>
                  <a:cubicBezTo>
                    <a:pt x="11376" y="162"/>
                    <a:pt x="9618" y="0"/>
                    <a:pt x="750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1036;p35"/>
            <p:cNvSpPr/>
            <p:nvPr/>
          </p:nvSpPr>
          <p:spPr>
            <a:xfrm>
              <a:off x="361410" y="4231302"/>
              <a:ext cx="329544" cy="321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600" fill="norm" stroke="1" extrusionOk="0">
                  <a:moveTo>
                    <a:pt x="4089" y="2525"/>
                  </a:moveTo>
                  <a:cubicBezTo>
                    <a:pt x="4110" y="2526"/>
                    <a:pt x="4132" y="2528"/>
                    <a:pt x="4155" y="2532"/>
                  </a:cubicBezTo>
                  <a:cubicBezTo>
                    <a:pt x="3995" y="2622"/>
                    <a:pt x="3897" y="2653"/>
                    <a:pt x="3849" y="2653"/>
                  </a:cubicBezTo>
                  <a:cubicBezTo>
                    <a:pt x="3814" y="2653"/>
                    <a:pt x="3804" y="2638"/>
                    <a:pt x="3811" y="2620"/>
                  </a:cubicBezTo>
                  <a:cubicBezTo>
                    <a:pt x="3907" y="2592"/>
                    <a:pt x="4002" y="2561"/>
                    <a:pt x="4089" y="2525"/>
                  </a:cubicBezTo>
                  <a:close/>
                  <a:moveTo>
                    <a:pt x="4676" y="2790"/>
                  </a:moveTo>
                  <a:cubicBezTo>
                    <a:pt x="5087" y="2988"/>
                    <a:pt x="5637" y="3080"/>
                    <a:pt x="6046" y="3261"/>
                  </a:cubicBezTo>
                  <a:cubicBezTo>
                    <a:pt x="7140" y="3739"/>
                    <a:pt x="8197" y="4329"/>
                    <a:pt x="9225" y="4945"/>
                  </a:cubicBezTo>
                  <a:cubicBezTo>
                    <a:pt x="11261" y="6169"/>
                    <a:pt x="13259" y="7544"/>
                    <a:pt x="15042" y="9160"/>
                  </a:cubicBezTo>
                  <a:cubicBezTo>
                    <a:pt x="16356" y="10349"/>
                    <a:pt x="17202" y="10892"/>
                    <a:pt x="15866" y="12403"/>
                  </a:cubicBezTo>
                  <a:cubicBezTo>
                    <a:pt x="14150" y="14341"/>
                    <a:pt x="11640" y="15725"/>
                    <a:pt x="9473" y="16994"/>
                  </a:cubicBezTo>
                  <a:cubicBezTo>
                    <a:pt x="8433" y="17604"/>
                    <a:pt x="7372" y="18185"/>
                    <a:pt x="6282" y="18689"/>
                  </a:cubicBezTo>
                  <a:cubicBezTo>
                    <a:pt x="6038" y="18804"/>
                    <a:pt x="5728" y="19002"/>
                    <a:pt x="5424" y="19141"/>
                  </a:cubicBezTo>
                  <a:cubicBezTo>
                    <a:pt x="5401" y="19079"/>
                    <a:pt x="5377" y="19000"/>
                    <a:pt x="5357" y="18900"/>
                  </a:cubicBezTo>
                  <a:cubicBezTo>
                    <a:pt x="5002" y="17091"/>
                    <a:pt x="4404" y="15470"/>
                    <a:pt x="4261" y="13557"/>
                  </a:cubicBezTo>
                  <a:cubicBezTo>
                    <a:pt x="4074" y="11049"/>
                    <a:pt x="4110" y="8503"/>
                    <a:pt x="4332" y="5996"/>
                  </a:cubicBezTo>
                  <a:cubicBezTo>
                    <a:pt x="4404" y="5143"/>
                    <a:pt x="4407" y="3833"/>
                    <a:pt x="4676" y="2790"/>
                  </a:cubicBezTo>
                  <a:close/>
                  <a:moveTo>
                    <a:pt x="5300" y="0"/>
                  </a:moveTo>
                  <a:cubicBezTo>
                    <a:pt x="4113" y="0"/>
                    <a:pt x="2987" y="308"/>
                    <a:pt x="1983" y="1048"/>
                  </a:cubicBezTo>
                  <a:cubicBezTo>
                    <a:pt x="1775" y="1202"/>
                    <a:pt x="1615" y="1345"/>
                    <a:pt x="1496" y="1480"/>
                  </a:cubicBezTo>
                  <a:cubicBezTo>
                    <a:pt x="1438" y="1532"/>
                    <a:pt x="1386" y="1585"/>
                    <a:pt x="1343" y="1640"/>
                  </a:cubicBezTo>
                  <a:cubicBezTo>
                    <a:pt x="49" y="3325"/>
                    <a:pt x="191" y="6557"/>
                    <a:pt x="100" y="8609"/>
                  </a:cubicBezTo>
                  <a:cubicBezTo>
                    <a:pt x="-44" y="11815"/>
                    <a:pt x="-156" y="15365"/>
                    <a:pt x="685" y="18487"/>
                  </a:cubicBezTo>
                  <a:cubicBezTo>
                    <a:pt x="1304" y="20785"/>
                    <a:pt x="2630" y="21600"/>
                    <a:pt x="4239" y="21600"/>
                  </a:cubicBezTo>
                  <a:cubicBezTo>
                    <a:pt x="7231" y="21600"/>
                    <a:pt x="11201" y="18775"/>
                    <a:pt x="13414" y="17386"/>
                  </a:cubicBezTo>
                  <a:cubicBezTo>
                    <a:pt x="15567" y="16034"/>
                    <a:pt x="19537" y="13898"/>
                    <a:pt x="20581" y="11251"/>
                  </a:cubicBezTo>
                  <a:cubicBezTo>
                    <a:pt x="21444" y="9063"/>
                    <a:pt x="19109" y="7623"/>
                    <a:pt x="17651" y="6447"/>
                  </a:cubicBezTo>
                  <a:cubicBezTo>
                    <a:pt x="14833" y="4179"/>
                    <a:pt x="9664" y="0"/>
                    <a:pt x="5300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1037;p35"/>
            <p:cNvSpPr/>
            <p:nvPr/>
          </p:nvSpPr>
          <p:spPr>
            <a:xfrm>
              <a:off x="1693699" y="4116786"/>
              <a:ext cx="114438" cy="695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9" h="21600" fill="norm" stroke="1" extrusionOk="0">
                  <a:moveTo>
                    <a:pt x="7769" y="0"/>
                  </a:moveTo>
                  <a:cubicBezTo>
                    <a:pt x="4738" y="0"/>
                    <a:pt x="1232" y="314"/>
                    <a:pt x="1029" y="830"/>
                  </a:cubicBezTo>
                  <a:cubicBezTo>
                    <a:pt x="-1647" y="7567"/>
                    <a:pt x="941" y="14485"/>
                    <a:pt x="8267" y="21097"/>
                  </a:cubicBezTo>
                  <a:cubicBezTo>
                    <a:pt x="8655" y="21449"/>
                    <a:pt x="10417" y="21600"/>
                    <a:pt x="12429" y="21600"/>
                  </a:cubicBezTo>
                  <a:cubicBezTo>
                    <a:pt x="15838" y="21600"/>
                    <a:pt x="19953" y="21167"/>
                    <a:pt x="19275" y="20553"/>
                  </a:cubicBezTo>
                  <a:cubicBezTo>
                    <a:pt x="12083" y="14063"/>
                    <a:pt x="9564" y="7300"/>
                    <a:pt x="12193" y="683"/>
                  </a:cubicBezTo>
                  <a:cubicBezTo>
                    <a:pt x="12382" y="208"/>
                    <a:pt x="10233" y="0"/>
                    <a:pt x="776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1038;p35"/>
            <p:cNvSpPr/>
            <p:nvPr/>
          </p:nvSpPr>
          <p:spPr>
            <a:xfrm>
              <a:off x="1116950" y="4245245"/>
              <a:ext cx="190688" cy="370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1600" fill="norm" stroke="1" extrusionOk="0">
                  <a:moveTo>
                    <a:pt x="7593" y="1934"/>
                  </a:moveTo>
                  <a:lnTo>
                    <a:pt x="12856" y="2092"/>
                  </a:lnTo>
                  <a:cubicBezTo>
                    <a:pt x="10888" y="7704"/>
                    <a:pt x="12577" y="14166"/>
                    <a:pt x="13321" y="19922"/>
                  </a:cubicBezTo>
                  <a:cubicBezTo>
                    <a:pt x="13108" y="19924"/>
                    <a:pt x="12894" y="19925"/>
                    <a:pt x="12680" y="19925"/>
                  </a:cubicBezTo>
                  <a:cubicBezTo>
                    <a:pt x="10747" y="19925"/>
                    <a:pt x="8943" y="19838"/>
                    <a:pt x="7951" y="19502"/>
                  </a:cubicBezTo>
                  <a:cubicBezTo>
                    <a:pt x="7942" y="19500"/>
                    <a:pt x="7936" y="19497"/>
                    <a:pt x="7930" y="19495"/>
                  </a:cubicBezTo>
                  <a:cubicBezTo>
                    <a:pt x="8009" y="19511"/>
                    <a:pt x="8088" y="19522"/>
                    <a:pt x="8156" y="19522"/>
                  </a:cubicBezTo>
                  <a:cubicBezTo>
                    <a:pt x="8320" y="19522"/>
                    <a:pt x="8407" y="19457"/>
                    <a:pt x="8238" y="19236"/>
                  </a:cubicBezTo>
                  <a:cubicBezTo>
                    <a:pt x="7977" y="18900"/>
                    <a:pt x="7898" y="18280"/>
                    <a:pt x="7927" y="17902"/>
                  </a:cubicBezTo>
                  <a:cubicBezTo>
                    <a:pt x="8024" y="16591"/>
                    <a:pt x="7605" y="15203"/>
                    <a:pt x="7535" y="13888"/>
                  </a:cubicBezTo>
                  <a:cubicBezTo>
                    <a:pt x="7324" y="9909"/>
                    <a:pt x="7397" y="5918"/>
                    <a:pt x="7593" y="1934"/>
                  </a:cubicBezTo>
                  <a:close/>
                  <a:moveTo>
                    <a:pt x="6024" y="0"/>
                  </a:moveTo>
                  <a:cubicBezTo>
                    <a:pt x="3974" y="0"/>
                    <a:pt x="735" y="537"/>
                    <a:pt x="685" y="1396"/>
                  </a:cubicBezTo>
                  <a:cubicBezTo>
                    <a:pt x="334" y="7668"/>
                    <a:pt x="-1025" y="14708"/>
                    <a:pt x="1473" y="20869"/>
                  </a:cubicBezTo>
                  <a:cubicBezTo>
                    <a:pt x="1578" y="21126"/>
                    <a:pt x="2390" y="21229"/>
                    <a:pt x="2753" y="21239"/>
                  </a:cubicBezTo>
                  <a:lnTo>
                    <a:pt x="14759" y="21595"/>
                  </a:lnTo>
                  <a:cubicBezTo>
                    <a:pt x="14841" y="21598"/>
                    <a:pt x="14932" y="21600"/>
                    <a:pt x="15034" y="21600"/>
                  </a:cubicBezTo>
                  <a:cubicBezTo>
                    <a:pt x="16663" y="21600"/>
                    <a:pt x="20575" y="21278"/>
                    <a:pt x="20464" y="20207"/>
                  </a:cubicBezTo>
                  <a:cubicBezTo>
                    <a:pt x="19846" y="14139"/>
                    <a:pt x="17620" y="6926"/>
                    <a:pt x="19992" y="960"/>
                  </a:cubicBezTo>
                  <a:cubicBezTo>
                    <a:pt x="20159" y="548"/>
                    <a:pt x="19368" y="393"/>
                    <a:pt x="18742" y="374"/>
                  </a:cubicBezTo>
                  <a:lnTo>
                    <a:pt x="6469" y="10"/>
                  </a:lnTo>
                  <a:cubicBezTo>
                    <a:pt x="6328" y="3"/>
                    <a:pt x="6179" y="0"/>
                    <a:pt x="6024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1039;p35"/>
            <p:cNvSpPr/>
            <p:nvPr/>
          </p:nvSpPr>
          <p:spPr>
            <a:xfrm>
              <a:off x="1333535" y="4258151"/>
              <a:ext cx="190715" cy="368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7600" y="1830"/>
                  </a:moveTo>
                  <a:lnTo>
                    <a:pt x="12899" y="1988"/>
                  </a:lnTo>
                  <a:cubicBezTo>
                    <a:pt x="10890" y="7661"/>
                    <a:pt x="12598" y="14202"/>
                    <a:pt x="13339" y="20025"/>
                  </a:cubicBezTo>
                  <a:cubicBezTo>
                    <a:pt x="13122" y="20026"/>
                    <a:pt x="12908" y="20028"/>
                    <a:pt x="12694" y="20028"/>
                  </a:cubicBezTo>
                  <a:cubicBezTo>
                    <a:pt x="10743" y="20028"/>
                    <a:pt x="8933" y="19940"/>
                    <a:pt x="7978" y="19599"/>
                  </a:cubicBezTo>
                  <a:cubicBezTo>
                    <a:pt x="7787" y="19530"/>
                    <a:pt x="7685" y="19497"/>
                    <a:pt x="7644" y="19484"/>
                  </a:cubicBezTo>
                  <a:cubicBezTo>
                    <a:pt x="7717" y="19506"/>
                    <a:pt x="7969" y="19577"/>
                    <a:pt x="8148" y="19577"/>
                  </a:cubicBezTo>
                  <a:cubicBezTo>
                    <a:pt x="8318" y="19577"/>
                    <a:pt x="8423" y="19511"/>
                    <a:pt x="8244" y="19277"/>
                  </a:cubicBezTo>
                  <a:cubicBezTo>
                    <a:pt x="7978" y="18936"/>
                    <a:pt x="7907" y="18319"/>
                    <a:pt x="7934" y="17936"/>
                  </a:cubicBezTo>
                  <a:cubicBezTo>
                    <a:pt x="8022" y="16617"/>
                    <a:pt x="7611" y="15228"/>
                    <a:pt x="7541" y="13901"/>
                  </a:cubicBezTo>
                  <a:cubicBezTo>
                    <a:pt x="7330" y="9880"/>
                    <a:pt x="7403" y="5852"/>
                    <a:pt x="7600" y="1830"/>
                  </a:cubicBezTo>
                  <a:close/>
                  <a:moveTo>
                    <a:pt x="6349" y="0"/>
                  </a:moveTo>
                  <a:cubicBezTo>
                    <a:pt x="6264" y="0"/>
                    <a:pt x="6167" y="3"/>
                    <a:pt x="6062" y="11"/>
                  </a:cubicBezTo>
                  <a:cubicBezTo>
                    <a:pt x="4011" y="26"/>
                    <a:pt x="733" y="528"/>
                    <a:pt x="686" y="1345"/>
                  </a:cubicBezTo>
                  <a:cubicBezTo>
                    <a:pt x="334" y="7648"/>
                    <a:pt x="-1025" y="14728"/>
                    <a:pt x="1471" y="20920"/>
                  </a:cubicBezTo>
                  <a:cubicBezTo>
                    <a:pt x="1574" y="21165"/>
                    <a:pt x="2411" y="21229"/>
                    <a:pt x="2725" y="21238"/>
                  </a:cubicBezTo>
                  <a:lnTo>
                    <a:pt x="14736" y="21597"/>
                  </a:lnTo>
                  <a:cubicBezTo>
                    <a:pt x="14804" y="21598"/>
                    <a:pt x="14877" y="21600"/>
                    <a:pt x="14962" y="21600"/>
                  </a:cubicBezTo>
                  <a:cubicBezTo>
                    <a:pt x="16476" y="21600"/>
                    <a:pt x="20575" y="21256"/>
                    <a:pt x="20475" y="20255"/>
                  </a:cubicBezTo>
                  <a:cubicBezTo>
                    <a:pt x="19857" y="14152"/>
                    <a:pt x="17619" y="6886"/>
                    <a:pt x="19989" y="884"/>
                  </a:cubicBezTo>
                  <a:cubicBezTo>
                    <a:pt x="20153" y="479"/>
                    <a:pt x="19362" y="389"/>
                    <a:pt x="18776" y="370"/>
                  </a:cubicBezTo>
                  <a:lnTo>
                    <a:pt x="6425" y="0"/>
                  </a:lnTo>
                  <a:cubicBezTo>
                    <a:pt x="6402" y="0"/>
                    <a:pt x="6375" y="0"/>
                    <a:pt x="634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1040;p35"/>
            <p:cNvSpPr/>
            <p:nvPr/>
          </p:nvSpPr>
          <p:spPr>
            <a:xfrm>
              <a:off x="6775633" y="4115368"/>
              <a:ext cx="117276" cy="716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4" h="21600" fill="norm" stroke="1" extrusionOk="0">
                  <a:moveTo>
                    <a:pt x="8085" y="0"/>
                  </a:moveTo>
                  <a:cubicBezTo>
                    <a:pt x="4946" y="0"/>
                    <a:pt x="863" y="297"/>
                    <a:pt x="740" y="686"/>
                  </a:cubicBezTo>
                  <a:cubicBezTo>
                    <a:pt x="-1423" y="7549"/>
                    <a:pt x="1134" y="14559"/>
                    <a:pt x="8722" y="21291"/>
                  </a:cubicBezTo>
                  <a:cubicBezTo>
                    <a:pt x="8965" y="21508"/>
                    <a:pt x="10339" y="21600"/>
                    <a:pt x="12039" y="21600"/>
                  </a:cubicBezTo>
                  <a:cubicBezTo>
                    <a:pt x="15453" y="21600"/>
                    <a:pt x="20177" y="21230"/>
                    <a:pt x="19655" y="20764"/>
                  </a:cubicBezTo>
                  <a:cubicBezTo>
                    <a:pt x="12172" y="14123"/>
                    <a:pt x="9528" y="7202"/>
                    <a:pt x="11668" y="432"/>
                  </a:cubicBezTo>
                  <a:cubicBezTo>
                    <a:pt x="11764" y="125"/>
                    <a:pt x="10124" y="0"/>
                    <a:pt x="808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1041;p35"/>
            <p:cNvSpPr/>
            <p:nvPr/>
          </p:nvSpPr>
          <p:spPr>
            <a:xfrm>
              <a:off x="5752524" y="4170783"/>
              <a:ext cx="159773" cy="72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6405" y="0"/>
                  </a:moveTo>
                  <a:cubicBezTo>
                    <a:pt x="3838" y="0"/>
                    <a:pt x="-78" y="302"/>
                    <a:pt x="1" y="742"/>
                  </a:cubicBezTo>
                  <a:lnTo>
                    <a:pt x="1" y="742"/>
                  </a:lnTo>
                  <a:cubicBezTo>
                    <a:pt x="1231" y="7605"/>
                    <a:pt x="3647" y="14761"/>
                    <a:pt x="12432" y="21361"/>
                  </a:cubicBezTo>
                  <a:cubicBezTo>
                    <a:pt x="12655" y="21530"/>
                    <a:pt x="13593" y="21600"/>
                    <a:pt x="14773" y="21600"/>
                  </a:cubicBezTo>
                  <a:cubicBezTo>
                    <a:pt x="17502" y="21600"/>
                    <a:pt x="21522" y="21226"/>
                    <a:pt x="21011" y="20842"/>
                  </a:cubicBezTo>
                  <a:cubicBezTo>
                    <a:pt x="12230" y="14243"/>
                    <a:pt x="9814" y="7088"/>
                    <a:pt x="8577" y="225"/>
                  </a:cubicBezTo>
                  <a:cubicBezTo>
                    <a:pt x="8552" y="69"/>
                    <a:pt x="7631" y="0"/>
                    <a:pt x="640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1042;p35"/>
            <p:cNvSpPr/>
            <p:nvPr/>
          </p:nvSpPr>
          <p:spPr>
            <a:xfrm>
              <a:off x="7374189" y="4169638"/>
              <a:ext cx="196370" cy="163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6" h="21600" fill="norm" stroke="1" extrusionOk="0">
                  <a:moveTo>
                    <a:pt x="15817" y="0"/>
                  </a:moveTo>
                  <a:cubicBezTo>
                    <a:pt x="13822" y="0"/>
                    <a:pt x="11674" y="627"/>
                    <a:pt x="9928" y="1001"/>
                  </a:cubicBezTo>
                  <a:cubicBezTo>
                    <a:pt x="7571" y="1505"/>
                    <a:pt x="5221" y="2074"/>
                    <a:pt x="2890" y="2737"/>
                  </a:cubicBezTo>
                  <a:cubicBezTo>
                    <a:pt x="1621" y="3090"/>
                    <a:pt x="-357" y="4667"/>
                    <a:pt x="55" y="6626"/>
                  </a:cubicBezTo>
                  <a:cubicBezTo>
                    <a:pt x="356" y="8020"/>
                    <a:pt x="1527" y="8416"/>
                    <a:pt x="2635" y="8416"/>
                  </a:cubicBezTo>
                  <a:cubicBezTo>
                    <a:pt x="3156" y="8416"/>
                    <a:pt x="3663" y="8326"/>
                    <a:pt x="4061" y="8218"/>
                  </a:cubicBezTo>
                  <a:lnTo>
                    <a:pt x="4055" y="8218"/>
                  </a:lnTo>
                  <a:cubicBezTo>
                    <a:pt x="5570" y="7786"/>
                    <a:pt x="7093" y="7397"/>
                    <a:pt x="8619" y="7040"/>
                  </a:cubicBezTo>
                  <a:cubicBezTo>
                    <a:pt x="9850" y="6756"/>
                    <a:pt x="11084" y="6497"/>
                    <a:pt x="12327" y="6306"/>
                  </a:cubicBezTo>
                  <a:cubicBezTo>
                    <a:pt x="12728" y="6248"/>
                    <a:pt x="13137" y="6219"/>
                    <a:pt x="13544" y="6172"/>
                  </a:cubicBezTo>
                  <a:cubicBezTo>
                    <a:pt x="13570" y="6518"/>
                    <a:pt x="13618" y="6878"/>
                    <a:pt x="13621" y="7076"/>
                  </a:cubicBezTo>
                  <a:cubicBezTo>
                    <a:pt x="13638" y="8733"/>
                    <a:pt x="13535" y="10404"/>
                    <a:pt x="13444" y="12053"/>
                  </a:cubicBezTo>
                  <a:cubicBezTo>
                    <a:pt x="13315" y="14376"/>
                    <a:pt x="13149" y="16692"/>
                    <a:pt x="12943" y="19011"/>
                  </a:cubicBezTo>
                  <a:cubicBezTo>
                    <a:pt x="12785" y="20822"/>
                    <a:pt x="14013" y="21600"/>
                    <a:pt x="15479" y="21600"/>
                  </a:cubicBezTo>
                  <a:cubicBezTo>
                    <a:pt x="17375" y="21600"/>
                    <a:pt x="19663" y="20296"/>
                    <a:pt x="19846" y="18251"/>
                  </a:cubicBezTo>
                  <a:cubicBezTo>
                    <a:pt x="20109" y="15244"/>
                    <a:pt x="20321" y="12233"/>
                    <a:pt x="20444" y="9215"/>
                  </a:cubicBezTo>
                  <a:cubicBezTo>
                    <a:pt x="20567" y="6273"/>
                    <a:pt x="21243" y="1754"/>
                    <a:pt x="18486" y="511"/>
                  </a:cubicBezTo>
                  <a:cubicBezTo>
                    <a:pt x="17667" y="140"/>
                    <a:pt x="16759" y="0"/>
                    <a:pt x="1581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1043;p35"/>
            <p:cNvSpPr/>
            <p:nvPr/>
          </p:nvSpPr>
          <p:spPr>
            <a:xfrm>
              <a:off x="6941260" y="4213294"/>
              <a:ext cx="212243" cy="198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600" fill="norm" stroke="1" extrusionOk="0">
                  <a:moveTo>
                    <a:pt x="6778" y="5999"/>
                  </a:moveTo>
                  <a:cubicBezTo>
                    <a:pt x="6783" y="6085"/>
                    <a:pt x="6780" y="6185"/>
                    <a:pt x="6770" y="6292"/>
                  </a:cubicBezTo>
                  <a:cubicBezTo>
                    <a:pt x="6593" y="6277"/>
                    <a:pt x="6353" y="6221"/>
                    <a:pt x="6036" y="6105"/>
                  </a:cubicBezTo>
                  <a:cubicBezTo>
                    <a:pt x="6067" y="6117"/>
                    <a:pt x="6108" y="6123"/>
                    <a:pt x="6155" y="6123"/>
                  </a:cubicBezTo>
                  <a:cubicBezTo>
                    <a:pt x="6307" y="6123"/>
                    <a:pt x="6528" y="6070"/>
                    <a:pt x="6778" y="5999"/>
                  </a:cubicBezTo>
                  <a:close/>
                  <a:moveTo>
                    <a:pt x="13908" y="0"/>
                  </a:moveTo>
                  <a:cubicBezTo>
                    <a:pt x="9899" y="0"/>
                    <a:pt x="5364" y="329"/>
                    <a:pt x="2401" y="2771"/>
                  </a:cubicBezTo>
                  <a:cubicBezTo>
                    <a:pt x="222" y="4564"/>
                    <a:pt x="284" y="7934"/>
                    <a:pt x="150" y="10729"/>
                  </a:cubicBezTo>
                  <a:cubicBezTo>
                    <a:pt x="14" y="13601"/>
                    <a:pt x="-17" y="16490"/>
                    <a:pt x="9" y="19365"/>
                  </a:cubicBezTo>
                  <a:cubicBezTo>
                    <a:pt x="27" y="20933"/>
                    <a:pt x="1216" y="21600"/>
                    <a:pt x="2553" y="21600"/>
                  </a:cubicBezTo>
                  <a:cubicBezTo>
                    <a:pt x="4278" y="21600"/>
                    <a:pt x="6242" y="20489"/>
                    <a:pt x="6224" y="18776"/>
                  </a:cubicBezTo>
                  <a:cubicBezTo>
                    <a:pt x="6201" y="16615"/>
                    <a:pt x="6222" y="14457"/>
                    <a:pt x="6284" y="12300"/>
                  </a:cubicBezTo>
                  <a:cubicBezTo>
                    <a:pt x="6325" y="10889"/>
                    <a:pt x="6376" y="9481"/>
                    <a:pt x="6490" y="8076"/>
                  </a:cubicBezTo>
                  <a:cubicBezTo>
                    <a:pt x="6520" y="7703"/>
                    <a:pt x="6726" y="6879"/>
                    <a:pt x="6770" y="6292"/>
                  </a:cubicBezTo>
                  <a:cubicBezTo>
                    <a:pt x="6806" y="6295"/>
                    <a:pt x="6837" y="6295"/>
                    <a:pt x="6865" y="6295"/>
                  </a:cubicBezTo>
                  <a:cubicBezTo>
                    <a:pt x="7231" y="6295"/>
                    <a:pt x="7277" y="6088"/>
                    <a:pt x="7203" y="5865"/>
                  </a:cubicBezTo>
                  <a:cubicBezTo>
                    <a:pt x="7059" y="5913"/>
                    <a:pt x="6914" y="5957"/>
                    <a:pt x="6778" y="5999"/>
                  </a:cubicBezTo>
                  <a:cubicBezTo>
                    <a:pt x="6773" y="5916"/>
                    <a:pt x="6762" y="5848"/>
                    <a:pt x="6744" y="5788"/>
                  </a:cubicBezTo>
                  <a:cubicBezTo>
                    <a:pt x="6641" y="5471"/>
                    <a:pt x="6672" y="5356"/>
                    <a:pt x="6755" y="5356"/>
                  </a:cubicBezTo>
                  <a:cubicBezTo>
                    <a:pt x="6876" y="5356"/>
                    <a:pt x="7115" y="5616"/>
                    <a:pt x="7203" y="5865"/>
                  </a:cubicBezTo>
                  <a:cubicBezTo>
                    <a:pt x="7620" y="5726"/>
                    <a:pt x="8040" y="5575"/>
                    <a:pt x="8266" y="5539"/>
                  </a:cubicBezTo>
                  <a:cubicBezTo>
                    <a:pt x="9499" y="5338"/>
                    <a:pt x="10753" y="5243"/>
                    <a:pt x="11997" y="5163"/>
                  </a:cubicBezTo>
                  <a:cubicBezTo>
                    <a:pt x="13387" y="5074"/>
                    <a:pt x="14783" y="5027"/>
                    <a:pt x="16178" y="5027"/>
                  </a:cubicBezTo>
                  <a:cubicBezTo>
                    <a:pt x="16395" y="5027"/>
                    <a:pt x="16614" y="5027"/>
                    <a:pt x="16832" y="5030"/>
                  </a:cubicBezTo>
                  <a:cubicBezTo>
                    <a:pt x="16843" y="5030"/>
                    <a:pt x="16853" y="5030"/>
                    <a:pt x="16863" y="5030"/>
                  </a:cubicBezTo>
                  <a:cubicBezTo>
                    <a:pt x="20288" y="5030"/>
                    <a:pt x="21583" y="83"/>
                    <a:pt x="17422" y="41"/>
                  </a:cubicBezTo>
                  <a:cubicBezTo>
                    <a:pt x="16343" y="30"/>
                    <a:pt x="15151" y="0"/>
                    <a:pt x="13908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1044;p35"/>
            <p:cNvSpPr/>
            <p:nvPr/>
          </p:nvSpPr>
          <p:spPr>
            <a:xfrm>
              <a:off x="7359781" y="4466964"/>
              <a:ext cx="203279" cy="190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600" fill="norm" stroke="1" extrusionOk="0">
                  <a:moveTo>
                    <a:pt x="19007" y="0"/>
                  </a:moveTo>
                  <a:cubicBezTo>
                    <a:pt x="17056" y="0"/>
                    <a:pt x="13677" y="1064"/>
                    <a:pt x="13760" y="2527"/>
                  </a:cubicBezTo>
                  <a:cubicBezTo>
                    <a:pt x="13947" y="5826"/>
                    <a:pt x="14622" y="11860"/>
                    <a:pt x="12792" y="14664"/>
                  </a:cubicBezTo>
                  <a:cubicBezTo>
                    <a:pt x="11787" y="16198"/>
                    <a:pt x="9153" y="16719"/>
                    <a:pt x="7598" y="17302"/>
                  </a:cubicBezTo>
                  <a:cubicBezTo>
                    <a:pt x="6094" y="17867"/>
                    <a:pt x="4583" y="18391"/>
                    <a:pt x="3058" y="18878"/>
                  </a:cubicBezTo>
                  <a:cubicBezTo>
                    <a:pt x="2527" y="19045"/>
                    <a:pt x="-330" y="19941"/>
                    <a:pt x="32" y="21017"/>
                  </a:cubicBezTo>
                  <a:cubicBezTo>
                    <a:pt x="181" y="21457"/>
                    <a:pt x="692" y="21600"/>
                    <a:pt x="1292" y="21600"/>
                  </a:cubicBezTo>
                  <a:cubicBezTo>
                    <a:pt x="2182" y="21600"/>
                    <a:pt x="3259" y="21284"/>
                    <a:pt x="3605" y="21175"/>
                  </a:cubicBezTo>
                  <a:cubicBezTo>
                    <a:pt x="5954" y="20428"/>
                    <a:pt x="8283" y="19609"/>
                    <a:pt x="10590" y="18722"/>
                  </a:cubicBezTo>
                  <a:cubicBezTo>
                    <a:pt x="13055" y="17771"/>
                    <a:pt x="16282" y="16806"/>
                    <a:pt x="18277" y="14806"/>
                  </a:cubicBezTo>
                  <a:cubicBezTo>
                    <a:pt x="21270" y="11798"/>
                    <a:pt x="20582" y="4602"/>
                    <a:pt x="20355" y="543"/>
                  </a:cubicBezTo>
                  <a:cubicBezTo>
                    <a:pt x="20333" y="167"/>
                    <a:pt x="19783" y="0"/>
                    <a:pt x="1900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1045;p35"/>
            <p:cNvSpPr/>
            <p:nvPr/>
          </p:nvSpPr>
          <p:spPr>
            <a:xfrm>
              <a:off x="6951141" y="4551848"/>
              <a:ext cx="226666" cy="165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2" h="21600" fill="norm" stroke="1" extrusionOk="0">
                  <a:moveTo>
                    <a:pt x="3586" y="0"/>
                  </a:moveTo>
                  <a:cubicBezTo>
                    <a:pt x="2034" y="0"/>
                    <a:pt x="266" y="1327"/>
                    <a:pt x="219" y="3475"/>
                  </a:cubicBezTo>
                  <a:lnTo>
                    <a:pt x="224" y="3471"/>
                  </a:lnTo>
                  <a:cubicBezTo>
                    <a:pt x="120" y="8262"/>
                    <a:pt x="-1081" y="20586"/>
                    <a:pt x="3377" y="21493"/>
                  </a:cubicBezTo>
                  <a:cubicBezTo>
                    <a:pt x="3746" y="21568"/>
                    <a:pt x="4122" y="21600"/>
                    <a:pt x="4505" y="21600"/>
                  </a:cubicBezTo>
                  <a:cubicBezTo>
                    <a:pt x="6706" y="21600"/>
                    <a:pt x="9097" y="20497"/>
                    <a:pt x="11150" y="19832"/>
                  </a:cubicBezTo>
                  <a:cubicBezTo>
                    <a:pt x="13235" y="19153"/>
                    <a:pt x="15311" y="18417"/>
                    <a:pt x="17385" y="17631"/>
                  </a:cubicBezTo>
                  <a:cubicBezTo>
                    <a:pt x="20519" y="16432"/>
                    <a:pt x="19985" y="11545"/>
                    <a:pt x="17310" y="11545"/>
                  </a:cubicBezTo>
                  <a:cubicBezTo>
                    <a:pt x="17011" y="11545"/>
                    <a:pt x="16687" y="11606"/>
                    <a:pt x="16339" y="11741"/>
                  </a:cubicBezTo>
                  <a:cubicBezTo>
                    <a:pt x="14994" y="12253"/>
                    <a:pt x="13640" y="12747"/>
                    <a:pt x="12283" y="13213"/>
                  </a:cubicBezTo>
                  <a:cubicBezTo>
                    <a:pt x="10491" y="13832"/>
                    <a:pt x="8039" y="13896"/>
                    <a:pt x="6266" y="14867"/>
                  </a:cubicBezTo>
                  <a:cubicBezTo>
                    <a:pt x="6283" y="13391"/>
                    <a:pt x="5937" y="11510"/>
                    <a:pt x="5909" y="10094"/>
                  </a:cubicBezTo>
                  <a:cubicBezTo>
                    <a:pt x="5857" y="7683"/>
                    <a:pt x="5860" y="5260"/>
                    <a:pt x="5909" y="2849"/>
                  </a:cubicBezTo>
                  <a:cubicBezTo>
                    <a:pt x="5951" y="861"/>
                    <a:pt x="4839" y="0"/>
                    <a:pt x="3586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1046;p35"/>
            <p:cNvSpPr/>
            <p:nvPr/>
          </p:nvSpPr>
          <p:spPr>
            <a:xfrm>
              <a:off x="6040964" y="4323335"/>
              <a:ext cx="354907" cy="410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7" h="21600" fill="norm" stroke="1" extrusionOk="0">
                  <a:moveTo>
                    <a:pt x="13986" y="2360"/>
                  </a:moveTo>
                  <a:cubicBezTo>
                    <a:pt x="14315" y="3359"/>
                    <a:pt x="14940" y="4577"/>
                    <a:pt x="15099" y="5424"/>
                  </a:cubicBezTo>
                  <a:cubicBezTo>
                    <a:pt x="15851" y="9471"/>
                    <a:pt x="16187" y="13771"/>
                    <a:pt x="15909" y="17872"/>
                  </a:cubicBezTo>
                  <a:cubicBezTo>
                    <a:pt x="15900" y="18000"/>
                    <a:pt x="15872" y="18161"/>
                    <a:pt x="15836" y="18340"/>
                  </a:cubicBezTo>
                  <a:cubicBezTo>
                    <a:pt x="14751" y="17102"/>
                    <a:pt x="13132" y="15874"/>
                    <a:pt x="12232" y="14636"/>
                  </a:cubicBezTo>
                  <a:cubicBezTo>
                    <a:pt x="12111" y="14470"/>
                    <a:pt x="11858" y="14420"/>
                    <a:pt x="11586" y="14420"/>
                  </a:cubicBezTo>
                  <a:cubicBezTo>
                    <a:pt x="11279" y="14420"/>
                    <a:pt x="10949" y="14485"/>
                    <a:pt x="10765" y="14519"/>
                  </a:cubicBezTo>
                  <a:cubicBezTo>
                    <a:pt x="10181" y="14628"/>
                    <a:pt x="6480" y="15100"/>
                    <a:pt x="4041" y="15670"/>
                  </a:cubicBezTo>
                  <a:cubicBezTo>
                    <a:pt x="3996" y="15385"/>
                    <a:pt x="3965" y="15100"/>
                    <a:pt x="3947" y="14814"/>
                  </a:cubicBezTo>
                  <a:cubicBezTo>
                    <a:pt x="4067" y="14180"/>
                    <a:pt x="3892" y="13373"/>
                    <a:pt x="3887" y="12734"/>
                  </a:cubicBezTo>
                  <a:cubicBezTo>
                    <a:pt x="3881" y="11429"/>
                    <a:pt x="3925" y="10119"/>
                    <a:pt x="3990" y="8816"/>
                  </a:cubicBezTo>
                  <a:cubicBezTo>
                    <a:pt x="4738" y="7200"/>
                    <a:pt x="10145" y="7607"/>
                    <a:pt x="11584" y="5980"/>
                  </a:cubicBezTo>
                  <a:cubicBezTo>
                    <a:pt x="12188" y="5297"/>
                    <a:pt x="12555" y="4318"/>
                    <a:pt x="13082" y="3573"/>
                  </a:cubicBezTo>
                  <a:cubicBezTo>
                    <a:pt x="13363" y="3173"/>
                    <a:pt x="13744" y="2780"/>
                    <a:pt x="13986" y="2360"/>
                  </a:cubicBezTo>
                  <a:close/>
                  <a:moveTo>
                    <a:pt x="15518" y="0"/>
                  </a:moveTo>
                  <a:cubicBezTo>
                    <a:pt x="11962" y="0"/>
                    <a:pt x="9595" y="3698"/>
                    <a:pt x="8099" y="6417"/>
                  </a:cubicBezTo>
                  <a:cubicBezTo>
                    <a:pt x="5177" y="6782"/>
                    <a:pt x="1135" y="7503"/>
                    <a:pt x="376" y="9514"/>
                  </a:cubicBezTo>
                  <a:cubicBezTo>
                    <a:pt x="372" y="9524"/>
                    <a:pt x="369" y="9534"/>
                    <a:pt x="369" y="9543"/>
                  </a:cubicBezTo>
                  <a:cubicBezTo>
                    <a:pt x="356" y="9579"/>
                    <a:pt x="348" y="9618"/>
                    <a:pt x="346" y="9655"/>
                  </a:cubicBezTo>
                  <a:cubicBezTo>
                    <a:pt x="265" y="11218"/>
                    <a:pt x="-685" y="16572"/>
                    <a:pt x="956" y="17467"/>
                  </a:cubicBezTo>
                  <a:cubicBezTo>
                    <a:pt x="1118" y="17556"/>
                    <a:pt x="1315" y="17592"/>
                    <a:pt x="1534" y="17592"/>
                  </a:cubicBezTo>
                  <a:cubicBezTo>
                    <a:pt x="2383" y="17592"/>
                    <a:pt x="3554" y="17045"/>
                    <a:pt x="4156" y="16890"/>
                  </a:cubicBezTo>
                  <a:cubicBezTo>
                    <a:pt x="5695" y="16493"/>
                    <a:pt x="7266" y="16190"/>
                    <a:pt x="8834" y="15897"/>
                  </a:cubicBezTo>
                  <a:cubicBezTo>
                    <a:pt x="10379" y="18034"/>
                    <a:pt x="12949" y="21600"/>
                    <a:pt x="15900" y="21600"/>
                  </a:cubicBezTo>
                  <a:cubicBezTo>
                    <a:pt x="16543" y="21600"/>
                    <a:pt x="17203" y="21430"/>
                    <a:pt x="17876" y="21041"/>
                  </a:cubicBezTo>
                  <a:cubicBezTo>
                    <a:pt x="20915" y="19280"/>
                    <a:pt x="19644" y="12972"/>
                    <a:pt x="19439" y="10208"/>
                  </a:cubicBezTo>
                  <a:cubicBezTo>
                    <a:pt x="19252" y="7707"/>
                    <a:pt x="19598" y="253"/>
                    <a:pt x="15851" y="10"/>
                  </a:cubicBezTo>
                  <a:cubicBezTo>
                    <a:pt x="15739" y="3"/>
                    <a:pt x="15628" y="0"/>
                    <a:pt x="15518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1047;p35"/>
            <p:cNvSpPr/>
            <p:nvPr/>
          </p:nvSpPr>
          <p:spPr>
            <a:xfrm>
              <a:off x="6358831" y="4294521"/>
              <a:ext cx="214558" cy="1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fill="norm" stroke="1" extrusionOk="0">
                  <a:moveTo>
                    <a:pt x="19026" y="0"/>
                  </a:moveTo>
                  <a:cubicBezTo>
                    <a:pt x="17758" y="0"/>
                    <a:pt x="16065" y="820"/>
                    <a:pt x="15152" y="1743"/>
                  </a:cubicBezTo>
                  <a:cubicBezTo>
                    <a:pt x="9823" y="7119"/>
                    <a:pt x="5044" y="13762"/>
                    <a:pt x="299" y="20121"/>
                  </a:cubicBezTo>
                  <a:cubicBezTo>
                    <a:pt x="-643" y="21380"/>
                    <a:pt x="879" y="21600"/>
                    <a:pt x="1591" y="21600"/>
                  </a:cubicBezTo>
                  <a:cubicBezTo>
                    <a:pt x="1662" y="21600"/>
                    <a:pt x="1724" y="21596"/>
                    <a:pt x="1777" y="21593"/>
                  </a:cubicBezTo>
                  <a:cubicBezTo>
                    <a:pt x="3114" y="21485"/>
                    <a:pt x="4939" y="20818"/>
                    <a:pt x="5954" y="19465"/>
                  </a:cubicBezTo>
                  <a:lnTo>
                    <a:pt x="5952" y="19465"/>
                  </a:lnTo>
                  <a:cubicBezTo>
                    <a:pt x="10425" y="13471"/>
                    <a:pt x="14919" y="7082"/>
                    <a:pt x="19937" y="2019"/>
                  </a:cubicBezTo>
                  <a:cubicBezTo>
                    <a:pt x="20957" y="987"/>
                    <a:pt x="20682" y="324"/>
                    <a:pt x="19565" y="60"/>
                  </a:cubicBezTo>
                  <a:cubicBezTo>
                    <a:pt x="19398" y="19"/>
                    <a:pt x="19217" y="0"/>
                    <a:pt x="19026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1048;p35"/>
            <p:cNvSpPr/>
            <p:nvPr/>
          </p:nvSpPr>
          <p:spPr>
            <a:xfrm>
              <a:off x="6379368" y="4478178"/>
              <a:ext cx="230547" cy="51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7" h="21600" fill="norm" stroke="1" extrusionOk="0">
                  <a:moveTo>
                    <a:pt x="17287" y="0"/>
                  </a:moveTo>
                  <a:cubicBezTo>
                    <a:pt x="16945" y="0"/>
                    <a:pt x="16551" y="275"/>
                    <a:pt x="16110" y="893"/>
                  </a:cubicBezTo>
                  <a:cubicBezTo>
                    <a:pt x="13280" y="4819"/>
                    <a:pt x="10272" y="6032"/>
                    <a:pt x="7294" y="6032"/>
                  </a:cubicBezTo>
                  <a:cubicBezTo>
                    <a:pt x="6052" y="6032"/>
                    <a:pt x="4815" y="5826"/>
                    <a:pt x="3600" y="5506"/>
                  </a:cubicBezTo>
                  <a:cubicBezTo>
                    <a:pt x="3564" y="5506"/>
                    <a:pt x="3528" y="5494"/>
                    <a:pt x="3492" y="5494"/>
                  </a:cubicBezTo>
                  <a:cubicBezTo>
                    <a:pt x="1427" y="5494"/>
                    <a:pt x="-2010" y="20181"/>
                    <a:pt x="1530" y="21096"/>
                  </a:cubicBezTo>
                  <a:cubicBezTo>
                    <a:pt x="2767" y="21417"/>
                    <a:pt x="4020" y="21600"/>
                    <a:pt x="5280" y="21600"/>
                  </a:cubicBezTo>
                  <a:cubicBezTo>
                    <a:pt x="9174" y="21600"/>
                    <a:pt x="13116" y="19826"/>
                    <a:pt x="16833" y="14663"/>
                  </a:cubicBezTo>
                  <a:cubicBezTo>
                    <a:pt x="19590" y="10840"/>
                    <a:pt x="19451" y="0"/>
                    <a:pt x="1728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0" name="Google Shape;1049;p35"/>
            <p:cNvSpPr/>
            <p:nvPr/>
          </p:nvSpPr>
          <p:spPr>
            <a:xfrm>
              <a:off x="6390082" y="4585982"/>
              <a:ext cx="235968" cy="165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7" h="21600" fill="norm" stroke="1" extrusionOk="0">
                  <a:moveTo>
                    <a:pt x="3275" y="0"/>
                  </a:moveTo>
                  <a:cubicBezTo>
                    <a:pt x="1260" y="0"/>
                    <a:pt x="-1204" y="3226"/>
                    <a:pt x="663" y="5706"/>
                  </a:cubicBezTo>
                  <a:cubicBezTo>
                    <a:pt x="4967" y="11412"/>
                    <a:pt x="9574" y="17810"/>
                    <a:pt x="14725" y="21325"/>
                  </a:cubicBezTo>
                  <a:cubicBezTo>
                    <a:pt x="15004" y="21514"/>
                    <a:pt x="15305" y="21600"/>
                    <a:pt x="15614" y="21600"/>
                  </a:cubicBezTo>
                  <a:cubicBezTo>
                    <a:pt x="17808" y="21600"/>
                    <a:pt x="20396" y="17321"/>
                    <a:pt x="17712" y="15487"/>
                  </a:cubicBezTo>
                  <a:cubicBezTo>
                    <a:pt x="12952" y="12233"/>
                    <a:pt x="8643" y="5995"/>
                    <a:pt x="4664" y="717"/>
                  </a:cubicBezTo>
                  <a:cubicBezTo>
                    <a:pt x="4286" y="218"/>
                    <a:pt x="3796" y="0"/>
                    <a:pt x="327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24" name="تجميع"/>
          <p:cNvGrpSpPr/>
          <p:nvPr/>
        </p:nvGrpSpPr>
        <p:grpSpPr>
          <a:xfrm>
            <a:off x="1469517" y="6162764"/>
            <a:ext cx="9459024" cy="5168486"/>
            <a:chOff x="0" y="0"/>
            <a:chExt cx="9459022" cy="5168484"/>
          </a:xfrm>
        </p:grpSpPr>
        <p:sp>
          <p:nvSpPr>
            <p:cNvPr id="622" name="Google Shape;873;p31"/>
            <p:cNvSpPr/>
            <p:nvPr/>
          </p:nvSpPr>
          <p:spPr>
            <a:xfrm>
              <a:off x="-1" y="0"/>
              <a:ext cx="9459024" cy="5168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12820" y="355"/>
                  </a:moveTo>
                  <a:cubicBezTo>
                    <a:pt x="12927" y="355"/>
                    <a:pt x="13035" y="364"/>
                    <a:pt x="13134" y="368"/>
                  </a:cubicBezTo>
                  <a:cubicBezTo>
                    <a:pt x="13276" y="375"/>
                    <a:pt x="13419" y="377"/>
                    <a:pt x="13561" y="377"/>
                  </a:cubicBezTo>
                  <a:cubicBezTo>
                    <a:pt x="13700" y="377"/>
                    <a:pt x="13838" y="375"/>
                    <a:pt x="13972" y="374"/>
                  </a:cubicBezTo>
                  <a:cubicBezTo>
                    <a:pt x="13973" y="374"/>
                    <a:pt x="13974" y="374"/>
                    <a:pt x="13976" y="374"/>
                  </a:cubicBezTo>
                  <a:cubicBezTo>
                    <a:pt x="14124" y="374"/>
                    <a:pt x="14269" y="415"/>
                    <a:pt x="14425" y="415"/>
                  </a:cubicBezTo>
                  <a:cubicBezTo>
                    <a:pt x="14490" y="415"/>
                    <a:pt x="14558" y="408"/>
                    <a:pt x="14628" y="388"/>
                  </a:cubicBezTo>
                  <a:cubicBezTo>
                    <a:pt x="14685" y="371"/>
                    <a:pt x="14756" y="363"/>
                    <a:pt x="14832" y="363"/>
                  </a:cubicBezTo>
                  <a:cubicBezTo>
                    <a:pt x="14957" y="363"/>
                    <a:pt x="15095" y="386"/>
                    <a:pt x="15206" y="433"/>
                  </a:cubicBezTo>
                  <a:cubicBezTo>
                    <a:pt x="15230" y="444"/>
                    <a:pt x="15251" y="447"/>
                    <a:pt x="15272" y="447"/>
                  </a:cubicBezTo>
                  <a:cubicBezTo>
                    <a:pt x="15322" y="447"/>
                    <a:pt x="15367" y="427"/>
                    <a:pt x="15418" y="427"/>
                  </a:cubicBezTo>
                  <a:cubicBezTo>
                    <a:pt x="15423" y="427"/>
                    <a:pt x="15429" y="427"/>
                    <a:pt x="15434" y="428"/>
                  </a:cubicBezTo>
                  <a:cubicBezTo>
                    <a:pt x="15960" y="473"/>
                    <a:pt x="16486" y="519"/>
                    <a:pt x="17008" y="583"/>
                  </a:cubicBezTo>
                  <a:cubicBezTo>
                    <a:pt x="17301" y="619"/>
                    <a:pt x="17595" y="657"/>
                    <a:pt x="17889" y="691"/>
                  </a:cubicBezTo>
                  <a:cubicBezTo>
                    <a:pt x="18163" y="724"/>
                    <a:pt x="18466" y="740"/>
                    <a:pt x="18689" y="877"/>
                  </a:cubicBezTo>
                  <a:cubicBezTo>
                    <a:pt x="18792" y="940"/>
                    <a:pt x="18954" y="927"/>
                    <a:pt x="19074" y="992"/>
                  </a:cubicBezTo>
                  <a:cubicBezTo>
                    <a:pt x="19305" y="1118"/>
                    <a:pt x="19426" y="1280"/>
                    <a:pt x="19578" y="1438"/>
                  </a:cubicBezTo>
                  <a:cubicBezTo>
                    <a:pt x="19663" y="1527"/>
                    <a:pt x="19670" y="1651"/>
                    <a:pt x="19842" y="1712"/>
                  </a:cubicBezTo>
                  <a:cubicBezTo>
                    <a:pt x="19887" y="1728"/>
                    <a:pt x="19864" y="1777"/>
                    <a:pt x="19867" y="1811"/>
                  </a:cubicBezTo>
                  <a:cubicBezTo>
                    <a:pt x="19878" y="1911"/>
                    <a:pt x="19886" y="2006"/>
                    <a:pt x="19959" y="2104"/>
                  </a:cubicBezTo>
                  <a:cubicBezTo>
                    <a:pt x="20034" y="2204"/>
                    <a:pt x="19956" y="2326"/>
                    <a:pt x="20002" y="2443"/>
                  </a:cubicBezTo>
                  <a:cubicBezTo>
                    <a:pt x="20052" y="2575"/>
                    <a:pt x="20085" y="2714"/>
                    <a:pt x="20108" y="2853"/>
                  </a:cubicBezTo>
                  <a:cubicBezTo>
                    <a:pt x="20143" y="3059"/>
                    <a:pt x="20164" y="3266"/>
                    <a:pt x="20191" y="3472"/>
                  </a:cubicBezTo>
                  <a:cubicBezTo>
                    <a:pt x="20211" y="3620"/>
                    <a:pt x="20234" y="3769"/>
                    <a:pt x="20253" y="3915"/>
                  </a:cubicBezTo>
                  <a:cubicBezTo>
                    <a:pt x="20270" y="4053"/>
                    <a:pt x="20268" y="4196"/>
                    <a:pt x="20283" y="4337"/>
                  </a:cubicBezTo>
                  <a:cubicBezTo>
                    <a:pt x="20288" y="4396"/>
                    <a:pt x="20199" y="4422"/>
                    <a:pt x="20112" y="4422"/>
                  </a:cubicBezTo>
                  <a:cubicBezTo>
                    <a:pt x="20094" y="4422"/>
                    <a:pt x="20076" y="4421"/>
                    <a:pt x="20059" y="4419"/>
                  </a:cubicBezTo>
                  <a:cubicBezTo>
                    <a:pt x="19957" y="4405"/>
                    <a:pt x="19856" y="4400"/>
                    <a:pt x="19755" y="4400"/>
                  </a:cubicBezTo>
                  <a:cubicBezTo>
                    <a:pt x="19519" y="4400"/>
                    <a:pt x="19283" y="4426"/>
                    <a:pt x="19047" y="4426"/>
                  </a:cubicBezTo>
                  <a:cubicBezTo>
                    <a:pt x="19009" y="4426"/>
                    <a:pt x="18971" y="4426"/>
                    <a:pt x="18934" y="4424"/>
                  </a:cubicBezTo>
                  <a:cubicBezTo>
                    <a:pt x="18904" y="4423"/>
                    <a:pt x="18866" y="4418"/>
                    <a:pt x="18829" y="4418"/>
                  </a:cubicBezTo>
                  <a:cubicBezTo>
                    <a:pt x="18772" y="4418"/>
                    <a:pt x="18718" y="4430"/>
                    <a:pt x="18702" y="4486"/>
                  </a:cubicBezTo>
                  <a:cubicBezTo>
                    <a:pt x="18699" y="4493"/>
                    <a:pt x="18677" y="4503"/>
                    <a:pt x="18666" y="4503"/>
                  </a:cubicBezTo>
                  <a:cubicBezTo>
                    <a:pt x="18665" y="4503"/>
                    <a:pt x="18664" y="4503"/>
                    <a:pt x="18663" y="4503"/>
                  </a:cubicBezTo>
                  <a:cubicBezTo>
                    <a:pt x="18578" y="4482"/>
                    <a:pt x="18494" y="4474"/>
                    <a:pt x="18411" y="4474"/>
                  </a:cubicBezTo>
                  <a:cubicBezTo>
                    <a:pt x="18153" y="4474"/>
                    <a:pt x="17903" y="4550"/>
                    <a:pt x="17646" y="4558"/>
                  </a:cubicBezTo>
                  <a:cubicBezTo>
                    <a:pt x="17110" y="4575"/>
                    <a:pt x="16570" y="4559"/>
                    <a:pt x="16033" y="4597"/>
                  </a:cubicBezTo>
                  <a:cubicBezTo>
                    <a:pt x="15858" y="4609"/>
                    <a:pt x="15682" y="4613"/>
                    <a:pt x="15505" y="4613"/>
                  </a:cubicBezTo>
                  <a:cubicBezTo>
                    <a:pt x="15209" y="4613"/>
                    <a:pt x="14912" y="4602"/>
                    <a:pt x="14616" y="4602"/>
                  </a:cubicBezTo>
                  <a:cubicBezTo>
                    <a:pt x="14613" y="4602"/>
                    <a:pt x="14611" y="4602"/>
                    <a:pt x="14608" y="4602"/>
                  </a:cubicBezTo>
                  <a:cubicBezTo>
                    <a:pt x="14439" y="4602"/>
                    <a:pt x="14271" y="4608"/>
                    <a:pt x="14103" y="4608"/>
                  </a:cubicBezTo>
                  <a:cubicBezTo>
                    <a:pt x="14091" y="4608"/>
                    <a:pt x="14079" y="4608"/>
                    <a:pt x="14067" y="4608"/>
                  </a:cubicBezTo>
                  <a:cubicBezTo>
                    <a:pt x="13788" y="4608"/>
                    <a:pt x="13509" y="4606"/>
                    <a:pt x="13230" y="4606"/>
                  </a:cubicBezTo>
                  <a:cubicBezTo>
                    <a:pt x="13082" y="4606"/>
                    <a:pt x="12934" y="4607"/>
                    <a:pt x="12787" y="4609"/>
                  </a:cubicBezTo>
                  <a:cubicBezTo>
                    <a:pt x="12661" y="4610"/>
                    <a:pt x="12535" y="4611"/>
                    <a:pt x="12408" y="4611"/>
                  </a:cubicBezTo>
                  <a:cubicBezTo>
                    <a:pt x="12244" y="4611"/>
                    <a:pt x="12080" y="4610"/>
                    <a:pt x="11916" y="4610"/>
                  </a:cubicBezTo>
                  <a:cubicBezTo>
                    <a:pt x="11712" y="4610"/>
                    <a:pt x="11509" y="4611"/>
                    <a:pt x="11306" y="4617"/>
                  </a:cubicBezTo>
                  <a:cubicBezTo>
                    <a:pt x="11086" y="4623"/>
                    <a:pt x="10866" y="4625"/>
                    <a:pt x="10646" y="4625"/>
                  </a:cubicBezTo>
                  <a:cubicBezTo>
                    <a:pt x="10399" y="4625"/>
                    <a:pt x="10151" y="4623"/>
                    <a:pt x="9904" y="4623"/>
                  </a:cubicBezTo>
                  <a:cubicBezTo>
                    <a:pt x="9610" y="4623"/>
                    <a:pt x="9317" y="4626"/>
                    <a:pt x="9024" y="4639"/>
                  </a:cubicBezTo>
                  <a:cubicBezTo>
                    <a:pt x="8668" y="4655"/>
                    <a:pt x="8305" y="4666"/>
                    <a:pt x="7955" y="4690"/>
                  </a:cubicBezTo>
                  <a:cubicBezTo>
                    <a:pt x="7526" y="4718"/>
                    <a:pt x="7096" y="4732"/>
                    <a:pt x="6666" y="4732"/>
                  </a:cubicBezTo>
                  <a:cubicBezTo>
                    <a:pt x="6599" y="4732"/>
                    <a:pt x="6531" y="4732"/>
                    <a:pt x="6464" y="4731"/>
                  </a:cubicBezTo>
                  <a:cubicBezTo>
                    <a:pt x="5951" y="4726"/>
                    <a:pt x="5437" y="4701"/>
                    <a:pt x="4925" y="4701"/>
                  </a:cubicBezTo>
                  <a:cubicBezTo>
                    <a:pt x="4782" y="4701"/>
                    <a:pt x="4640" y="4703"/>
                    <a:pt x="4497" y="4708"/>
                  </a:cubicBezTo>
                  <a:cubicBezTo>
                    <a:pt x="4127" y="4720"/>
                    <a:pt x="3757" y="4728"/>
                    <a:pt x="3387" y="4728"/>
                  </a:cubicBezTo>
                  <a:cubicBezTo>
                    <a:pt x="3319" y="4728"/>
                    <a:pt x="3251" y="4727"/>
                    <a:pt x="3184" y="4727"/>
                  </a:cubicBezTo>
                  <a:cubicBezTo>
                    <a:pt x="2901" y="4725"/>
                    <a:pt x="2618" y="4695"/>
                    <a:pt x="2337" y="4695"/>
                  </a:cubicBezTo>
                  <a:cubicBezTo>
                    <a:pt x="2289" y="4695"/>
                    <a:pt x="2242" y="4695"/>
                    <a:pt x="2195" y="4697"/>
                  </a:cubicBezTo>
                  <a:cubicBezTo>
                    <a:pt x="2153" y="4699"/>
                    <a:pt x="2110" y="4700"/>
                    <a:pt x="2068" y="4700"/>
                  </a:cubicBezTo>
                  <a:cubicBezTo>
                    <a:pt x="1886" y="4700"/>
                    <a:pt x="1702" y="4687"/>
                    <a:pt x="1520" y="4687"/>
                  </a:cubicBezTo>
                  <a:cubicBezTo>
                    <a:pt x="1346" y="4687"/>
                    <a:pt x="1173" y="4699"/>
                    <a:pt x="1003" y="4747"/>
                  </a:cubicBezTo>
                  <a:cubicBezTo>
                    <a:pt x="988" y="4751"/>
                    <a:pt x="965" y="4754"/>
                    <a:pt x="944" y="4754"/>
                  </a:cubicBezTo>
                  <a:cubicBezTo>
                    <a:pt x="903" y="4754"/>
                    <a:pt x="865" y="4744"/>
                    <a:pt x="873" y="4712"/>
                  </a:cubicBezTo>
                  <a:cubicBezTo>
                    <a:pt x="888" y="4645"/>
                    <a:pt x="816" y="4567"/>
                    <a:pt x="834" y="4537"/>
                  </a:cubicBezTo>
                  <a:cubicBezTo>
                    <a:pt x="945" y="4347"/>
                    <a:pt x="916" y="4150"/>
                    <a:pt x="952" y="3958"/>
                  </a:cubicBezTo>
                  <a:cubicBezTo>
                    <a:pt x="973" y="3850"/>
                    <a:pt x="1160" y="3750"/>
                    <a:pt x="1030" y="3639"/>
                  </a:cubicBezTo>
                  <a:cubicBezTo>
                    <a:pt x="947" y="3569"/>
                    <a:pt x="1031" y="3481"/>
                    <a:pt x="1013" y="3464"/>
                  </a:cubicBezTo>
                  <a:cubicBezTo>
                    <a:pt x="892" y="3345"/>
                    <a:pt x="1214" y="3239"/>
                    <a:pt x="1018" y="3128"/>
                  </a:cubicBezTo>
                  <a:cubicBezTo>
                    <a:pt x="935" y="3080"/>
                    <a:pt x="1105" y="3082"/>
                    <a:pt x="1094" y="3010"/>
                  </a:cubicBezTo>
                  <a:cubicBezTo>
                    <a:pt x="1070" y="2868"/>
                    <a:pt x="1103" y="2719"/>
                    <a:pt x="1135" y="2572"/>
                  </a:cubicBezTo>
                  <a:cubicBezTo>
                    <a:pt x="1177" y="2381"/>
                    <a:pt x="1172" y="2185"/>
                    <a:pt x="1237" y="1994"/>
                  </a:cubicBezTo>
                  <a:cubicBezTo>
                    <a:pt x="1275" y="1886"/>
                    <a:pt x="1433" y="1816"/>
                    <a:pt x="1433" y="1697"/>
                  </a:cubicBezTo>
                  <a:cubicBezTo>
                    <a:pt x="1433" y="1551"/>
                    <a:pt x="1580" y="1434"/>
                    <a:pt x="1656" y="1306"/>
                  </a:cubicBezTo>
                  <a:cubicBezTo>
                    <a:pt x="1808" y="1050"/>
                    <a:pt x="2199" y="1005"/>
                    <a:pt x="2478" y="870"/>
                  </a:cubicBezTo>
                  <a:cubicBezTo>
                    <a:pt x="2660" y="783"/>
                    <a:pt x="2939" y="777"/>
                    <a:pt x="3142" y="685"/>
                  </a:cubicBezTo>
                  <a:cubicBezTo>
                    <a:pt x="3148" y="682"/>
                    <a:pt x="3156" y="681"/>
                    <a:pt x="3165" y="681"/>
                  </a:cubicBezTo>
                  <a:cubicBezTo>
                    <a:pt x="3196" y="681"/>
                    <a:pt x="3242" y="694"/>
                    <a:pt x="3274" y="698"/>
                  </a:cubicBezTo>
                  <a:cubicBezTo>
                    <a:pt x="3411" y="686"/>
                    <a:pt x="3539" y="704"/>
                    <a:pt x="3644" y="607"/>
                  </a:cubicBezTo>
                  <a:cubicBezTo>
                    <a:pt x="3687" y="569"/>
                    <a:pt x="3807" y="555"/>
                    <a:pt x="3928" y="555"/>
                  </a:cubicBezTo>
                  <a:cubicBezTo>
                    <a:pt x="3962" y="555"/>
                    <a:pt x="3996" y="556"/>
                    <a:pt x="4029" y="558"/>
                  </a:cubicBezTo>
                  <a:cubicBezTo>
                    <a:pt x="4070" y="560"/>
                    <a:pt x="4110" y="562"/>
                    <a:pt x="4151" y="562"/>
                  </a:cubicBezTo>
                  <a:cubicBezTo>
                    <a:pt x="4383" y="562"/>
                    <a:pt x="4611" y="522"/>
                    <a:pt x="4840" y="496"/>
                  </a:cubicBezTo>
                  <a:cubicBezTo>
                    <a:pt x="4942" y="485"/>
                    <a:pt x="5046" y="481"/>
                    <a:pt x="5152" y="481"/>
                  </a:cubicBezTo>
                  <a:cubicBezTo>
                    <a:pt x="5274" y="481"/>
                    <a:pt x="5398" y="486"/>
                    <a:pt x="5521" y="486"/>
                  </a:cubicBezTo>
                  <a:cubicBezTo>
                    <a:pt x="5566" y="486"/>
                    <a:pt x="5612" y="489"/>
                    <a:pt x="5656" y="489"/>
                  </a:cubicBezTo>
                  <a:cubicBezTo>
                    <a:pt x="5728" y="489"/>
                    <a:pt x="5797" y="481"/>
                    <a:pt x="5856" y="440"/>
                  </a:cubicBezTo>
                  <a:cubicBezTo>
                    <a:pt x="5876" y="426"/>
                    <a:pt x="5897" y="420"/>
                    <a:pt x="5918" y="420"/>
                  </a:cubicBezTo>
                  <a:cubicBezTo>
                    <a:pt x="5947" y="420"/>
                    <a:pt x="5977" y="430"/>
                    <a:pt x="6009" y="442"/>
                  </a:cubicBezTo>
                  <a:cubicBezTo>
                    <a:pt x="6080" y="469"/>
                    <a:pt x="6150" y="478"/>
                    <a:pt x="6221" y="478"/>
                  </a:cubicBezTo>
                  <a:cubicBezTo>
                    <a:pt x="6315" y="478"/>
                    <a:pt x="6409" y="462"/>
                    <a:pt x="6510" y="447"/>
                  </a:cubicBezTo>
                  <a:cubicBezTo>
                    <a:pt x="6607" y="432"/>
                    <a:pt x="6714" y="377"/>
                    <a:pt x="6822" y="377"/>
                  </a:cubicBezTo>
                  <a:cubicBezTo>
                    <a:pt x="6880" y="377"/>
                    <a:pt x="6938" y="393"/>
                    <a:pt x="6995" y="441"/>
                  </a:cubicBezTo>
                  <a:cubicBezTo>
                    <a:pt x="7055" y="413"/>
                    <a:pt x="7120" y="408"/>
                    <a:pt x="7186" y="408"/>
                  </a:cubicBezTo>
                  <a:cubicBezTo>
                    <a:pt x="7221" y="408"/>
                    <a:pt x="7257" y="410"/>
                    <a:pt x="7292" y="410"/>
                  </a:cubicBezTo>
                  <a:cubicBezTo>
                    <a:pt x="7315" y="410"/>
                    <a:pt x="7337" y="409"/>
                    <a:pt x="7359" y="407"/>
                  </a:cubicBezTo>
                  <a:cubicBezTo>
                    <a:pt x="7400" y="404"/>
                    <a:pt x="7433" y="393"/>
                    <a:pt x="7468" y="393"/>
                  </a:cubicBezTo>
                  <a:cubicBezTo>
                    <a:pt x="7491" y="393"/>
                    <a:pt x="7515" y="398"/>
                    <a:pt x="7543" y="413"/>
                  </a:cubicBezTo>
                  <a:cubicBezTo>
                    <a:pt x="7572" y="429"/>
                    <a:pt x="7608" y="435"/>
                    <a:pt x="7643" y="435"/>
                  </a:cubicBezTo>
                  <a:cubicBezTo>
                    <a:pt x="7692" y="435"/>
                    <a:pt x="7740" y="423"/>
                    <a:pt x="7768" y="406"/>
                  </a:cubicBezTo>
                  <a:cubicBezTo>
                    <a:pt x="7794" y="389"/>
                    <a:pt x="7816" y="384"/>
                    <a:pt x="7836" y="384"/>
                  </a:cubicBezTo>
                  <a:cubicBezTo>
                    <a:pt x="7871" y="384"/>
                    <a:pt x="7899" y="402"/>
                    <a:pt x="7931" y="402"/>
                  </a:cubicBezTo>
                  <a:cubicBezTo>
                    <a:pt x="7931" y="402"/>
                    <a:pt x="7932" y="402"/>
                    <a:pt x="7932" y="402"/>
                  </a:cubicBezTo>
                  <a:cubicBezTo>
                    <a:pt x="7933" y="401"/>
                    <a:pt x="7934" y="401"/>
                    <a:pt x="7935" y="401"/>
                  </a:cubicBezTo>
                  <a:cubicBezTo>
                    <a:pt x="8011" y="401"/>
                    <a:pt x="8100" y="447"/>
                    <a:pt x="8179" y="447"/>
                  </a:cubicBezTo>
                  <a:cubicBezTo>
                    <a:pt x="8226" y="447"/>
                    <a:pt x="8271" y="430"/>
                    <a:pt x="8306" y="377"/>
                  </a:cubicBezTo>
                  <a:cubicBezTo>
                    <a:pt x="8322" y="387"/>
                    <a:pt x="8339" y="390"/>
                    <a:pt x="8357" y="390"/>
                  </a:cubicBezTo>
                  <a:cubicBezTo>
                    <a:pt x="8400" y="390"/>
                    <a:pt x="8448" y="373"/>
                    <a:pt x="8493" y="373"/>
                  </a:cubicBezTo>
                  <a:cubicBezTo>
                    <a:pt x="8529" y="373"/>
                    <a:pt x="8563" y="383"/>
                    <a:pt x="8590" y="422"/>
                  </a:cubicBezTo>
                  <a:cubicBezTo>
                    <a:pt x="8600" y="436"/>
                    <a:pt x="8606" y="441"/>
                    <a:pt x="8611" y="441"/>
                  </a:cubicBezTo>
                  <a:cubicBezTo>
                    <a:pt x="8629" y="441"/>
                    <a:pt x="8629" y="379"/>
                    <a:pt x="8682" y="379"/>
                  </a:cubicBezTo>
                  <a:cubicBezTo>
                    <a:pt x="8692" y="379"/>
                    <a:pt x="8703" y="381"/>
                    <a:pt x="8716" y="386"/>
                  </a:cubicBezTo>
                  <a:cubicBezTo>
                    <a:pt x="8750" y="398"/>
                    <a:pt x="8787" y="402"/>
                    <a:pt x="8825" y="402"/>
                  </a:cubicBezTo>
                  <a:cubicBezTo>
                    <a:pt x="8915" y="402"/>
                    <a:pt x="9011" y="378"/>
                    <a:pt x="9095" y="378"/>
                  </a:cubicBezTo>
                  <a:cubicBezTo>
                    <a:pt x="9103" y="378"/>
                    <a:pt x="9112" y="378"/>
                    <a:pt x="9121" y="379"/>
                  </a:cubicBezTo>
                  <a:cubicBezTo>
                    <a:pt x="9140" y="380"/>
                    <a:pt x="9160" y="381"/>
                    <a:pt x="9180" y="381"/>
                  </a:cubicBezTo>
                  <a:cubicBezTo>
                    <a:pt x="9267" y="381"/>
                    <a:pt x="9356" y="370"/>
                    <a:pt x="9444" y="370"/>
                  </a:cubicBezTo>
                  <a:cubicBezTo>
                    <a:pt x="9521" y="370"/>
                    <a:pt x="9598" y="379"/>
                    <a:pt x="9670" y="411"/>
                  </a:cubicBezTo>
                  <a:cubicBezTo>
                    <a:pt x="9687" y="418"/>
                    <a:pt x="9703" y="421"/>
                    <a:pt x="9717" y="421"/>
                  </a:cubicBezTo>
                  <a:cubicBezTo>
                    <a:pt x="9773" y="421"/>
                    <a:pt x="9819" y="379"/>
                    <a:pt x="9879" y="379"/>
                  </a:cubicBezTo>
                  <a:cubicBezTo>
                    <a:pt x="9884" y="379"/>
                    <a:pt x="9890" y="380"/>
                    <a:pt x="9895" y="380"/>
                  </a:cubicBezTo>
                  <a:cubicBezTo>
                    <a:pt x="9986" y="392"/>
                    <a:pt x="10079" y="394"/>
                    <a:pt x="10171" y="394"/>
                  </a:cubicBezTo>
                  <a:cubicBezTo>
                    <a:pt x="10228" y="394"/>
                    <a:pt x="10284" y="394"/>
                    <a:pt x="10339" y="394"/>
                  </a:cubicBezTo>
                  <a:cubicBezTo>
                    <a:pt x="10401" y="394"/>
                    <a:pt x="10462" y="395"/>
                    <a:pt x="10521" y="399"/>
                  </a:cubicBezTo>
                  <a:cubicBezTo>
                    <a:pt x="10549" y="401"/>
                    <a:pt x="10577" y="402"/>
                    <a:pt x="10604" y="402"/>
                  </a:cubicBezTo>
                  <a:cubicBezTo>
                    <a:pt x="10740" y="402"/>
                    <a:pt x="10875" y="381"/>
                    <a:pt x="10990" y="381"/>
                  </a:cubicBezTo>
                  <a:cubicBezTo>
                    <a:pt x="11026" y="381"/>
                    <a:pt x="11060" y="383"/>
                    <a:pt x="11092" y="389"/>
                  </a:cubicBezTo>
                  <a:cubicBezTo>
                    <a:pt x="11136" y="396"/>
                    <a:pt x="11179" y="399"/>
                    <a:pt x="11220" y="399"/>
                  </a:cubicBezTo>
                  <a:cubicBezTo>
                    <a:pt x="11353" y="399"/>
                    <a:pt x="11475" y="370"/>
                    <a:pt x="11587" y="370"/>
                  </a:cubicBezTo>
                  <a:cubicBezTo>
                    <a:pt x="11618" y="370"/>
                    <a:pt x="11649" y="372"/>
                    <a:pt x="11679" y="378"/>
                  </a:cubicBezTo>
                  <a:cubicBezTo>
                    <a:pt x="11724" y="387"/>
                    <a:pt x="11770" y="391"/>
                    <a:pt x="11816" y="391"/>
                  </a:cubicBezTo>
                  <a:cubicBezTo>
                    <a:pt x="11947" y="391"/>
                    <a:pt x="12078" y="363"/>
                    <a:pt x="12205" y="363"/>
                  </a:cubicBezTo>
                  <a:cubicBezTo>
                    <a:pt x="12289" y="363"/>
                    <a:pt x="12370" y="375"/>
                    <a:pt x="12449" y="415"/>
                  </a:cubicBezTo>
                  <a:cubicBezTo>
                    <a:pt x="12565" y="367"/>
                    <a:pt x="12693" y="355"/>
                    <a:pt x="12820" y="355"/>
                  </a:cubicBezTo>
                  <a:close/>
                  <a:moveTo>
                    <a:pt x="20024" y="4723"/>
                  </a:moveTo>
                  <a:cubicBezTo>
                    <a:pt x="20083" y="4723"/>
                    <a:pt x="20148" y="4798"/>
                    <a:pt x="20237" y="4798"/>
                  </a:cubicBezTo>
                  <a:cubicBezTo>
                    <a:pt x="20247" y="4798"/>
                    <a:pt x="20258" y="4797"/>
                    <a:pt x="20269" y="4795"/>
                  </a:cubicBezTo>
                  <a:cubicBezTo>
                    <a:pt x="20270" y="4795"/>
                    <a:pt x="20270" y="4795"/>
                    <a:pt x="20271" y="4795"/>
                  </a:cubicBezTo>
                  <a:cubicBezTo>
                    <a:pt x="20314" y="4795"/>
                    <a:pt x="20436" y="5018"/>
                    <a:pt x="20396" y="5041"/>
                  </a:cubicBezTo>
                  <a:cubicBezTo>
                    <a:pt x="20314" y="5089"/>
                    <a:pt x="20376" y="5139"/>
                    <a:pt x="20390" y="5182"/>
                  </a:cubicBezTo>
                  <a:cubicBezTo>
                    <a:pt x="20424" y="5280"/>
                    <a:pt x="20339" y="5396"/>
                    <a:pt x="20500" y="5476"/>
                  </a:cubicBezTo>
                  <a:cubicBezTo>
                    <a:pt x="20511" y="5482"/>
                    <a:pt x="20509" y="5506"/>
                    <a:pt x="20500" y="5517"/>
                  </a:cubicBezTo>
                  <a:cubicBezTo>
                    <a:pt x="20409" y="5632"/>
                    <a:pt x="20463" y="5750"/>
                    <a:pt x="20478" y="5867"/>
                  </a:cubicBezTo>
                  <a:cubicBezTo>
                    <a:pt x="20500" y="6024"/>
                    <a:pt x="20543" y="6181"/>
                    <a:pt x="20508" y="6341"/>
                  </a:cubicBezTo>
                  <a:cubicBezTo>
                    <a:pt x="20487" y="6433"/>
                    <a:pt x="20606" y="6480"/>
                    <a:pt x="20701" y="6533"/>
                  </a:cubicBezTo>
                  <a:cubicBezTo>
                    <a:pt x="20685" y="6550"/>
                    <a:pt x="20662" y="6555"/>
                    <a:pt x="20639" y="6555"/>
                  </a:cubicBezTo>
                  <a:cubicBezTo>
                    <a:pt x="20609" y="6555"/>
                    <a:pt x="20579" y="6546"/>
                    <a:pt x="20565" y="6546"/>
                  </a:cubicBezTo>
                  <a:cubicBezTo>
                    <a:pt x="20555" y="6546"/>
                    <a:pt x="20553" y="6551"/>
                    <a:pt x="20566" y="6565"/>
                  </a:cubicBezTo>
                  <a:cubicBezTo>
                    <a:pt x="20643" y="6653"/>
                    <a:pt x="20526" y="6752"/>
                    <a:pt x="20607" y="6810"/>
                  </a:cubicBezTo>
                  <a:cubicBezTo>
                    <a:pt x="20879" y="7002"/>
                    <a:pt x="20590" y="7208"/>
                    <a:pt x="20676" y="7410"/>
                  </a:cubicBezTo>
                  <a:cubicBezTo>
                    <a:pt x="20758" y="7604"/>
                    <a:pt x="20748" y="7820"/>
                    <a:pt x="20726" y="8024"/>
                  </a:cubicBezTo>
                  <a:cubicBezTo>
                    <a:pt x="20706" y="8204"/>
                    <a:pt x="20700" y="8392"/>
                    <a:pt x="20770" y="8552"/>
                  </a:cubicBezTo>
                  <a:cubicBezTo>
                    <a:pt x="20860" y="8757"/>
                    <a:pt x="20643" y="8969"/>
                    <a:pt x="20862" y="9156"/>
                  </a:cubicBezTo>
                  <a:cubicBezTo>
                    <a:pt x="20643" y="9272"/>
                    <a:pt x="20766" y="9419"/>
                    <a:pt x="20794" y="9547"/>
                  </a:cubicBezTo>
                  <a:cubicBezTo>
                    <a:pt x="20840" y="9761"/>
                    <a:pt x="20734" y="9985"/>
                    <a:pt x="20896" y="10191"/>
                  </a:cubicBezTo>
                  <a:cubicBezTo>
                    <a:pt x="20726" y="10271"/>
                    <a:pt x="20823" y="10383"/>
                    <a:pt x="20817" y="10479"/>
                  </a:cubicBezTo>
                  <a:cubicBezTo>
                    <a:pt x="20802" y="10767"/>
                    <a:pt x="20785" y="11056"/>
                    <a:pt x="20812" y="11342"/>
                  </a:cubicBezTo>
                  <a:cubicBezTo>
                    <a:pt x="20825" y="11478"/>
                    <a:pt x="20796" y="11612"/>
                    <a:pt x="20817" y="11749"/>
                  </a:cubicBezTo>
                  <a:cubicBezTo>
                    <a:pt x="20836" y="11873"/>
                    <a:pt x="20925" y="12024"/>
                    <a:pt x="20864" y="12117"/>
                  </a:cubicBezTo>
                  <a:cubicBezTo>
                    <a:pt x="20757" y="12283"/>
                    <a:pt x="20845" y="12430"/>
                    <a:pt x="20841" y="12585"/>
                  </a:cubicBezTo>
                  <a:cubicBezTo>
                    <a:pt x="20833" y="12895"/>
                    <a:pt x="20838" y="13205"/>
                    <a:pt x="20838" y="13515"/>
                  </a:cubicBezTo>
                  <a:cubicBezTo>
                    <a:pt x="20838" y="13754"/>
                    <a:pt x="20875" y="13997"/>
                    <a:pt x="20826" y="14232"/>
                  </a:cubicBezTo>
                  <a:cubicBezTo>
                    <a:pt x="20777" y="14461"/>
                    <a:pt x="20811" y="14687"/>
                    <a:pt x="20807" y="14913"/>
                  </a:cubicBezTo>
                  <a:cubicBezTo>
                    <a:pt x="20803" y="15129"/>
                    <a:pt x="20770" y="15345"/>
                    <a:pt x="20780" y="15561"/>
                  </a:cubicBezTo>
                  <a:cubicBezTo>
                    <a:pt x="20788" y="15757"/>
                    <a:pt x="20846" y="15958"/>
                    <a:pt x="20749" y="16150"/>
                  </a:cubicBezTo>
                  <a:cubicBezTo>
                    <a:pt x="20582" y="16475"/>
                    <a:pt x="20772" y="16793"/>
                    <a:pt x="20772" y="17114"/>
                  </a:cubicBezTo>
                  <a:cubicBezTo>
                    <a:pt x="20772" y="17477"/>
                    <a:pt x="20776" y="17842"/>
                    <a:pt x="20705" y="18205"/>
                  </a:cubicBezTo>
                  <a:cubicBezTo>
                    <a:pt x="20652" y="18472"/>
                    <a:pt x="20613" y="18743"/>
                    <a:pt x="20562" y="19009"/>
                  </a:cubicBezTo>
                  <a:cubicBezTo>
                    <a:pt x="20482" y="19432"/>
                    <a:pt x="20341" y="19859"/>
                    <a:pt x="19949" y="20229"/>
                  </a:cubicBezTo>
                  <a:cubicBezTo>
                    <a:pt x="19736" y="20430"/>
                    <a:pt x="19464" y="20602"/>
                    <a:pt x="19166" y="20743"/>
                  </a:cubicBezTo>
                  <a:cubicBezTo>
                    <a:pt x="19027" y="20809"/>
                    <a:pt x="18798" y="20833"/>
                    <a:pt x="18608" y="20873"/>
                  </a:cubicBezTo>
                  <a:cubicBezTo>
                    <a:pt x="18217" y="20954"/>
                    <a:pt x="17812" y="20918"/>
                    <a:pt x="17414" y="20937"/>
                  </a:cubicBezTo>
                  <a:cubicBezTo>
                    <a:pt x="16841" y="20964"/>
                    <a:pt x="16260" y="20946"/>
                    <a:pt x="15691" y="20991"/>
                  </a:cubicBezTo>
                  <a:cubicBezTo>
                    <a:pt x="15408" y="21012"/>
                    <a:pt x="15123" y="21053"/>
                    <a:pt x="14837" y="21070"/>
                  </a:cubicBezTo>
                  <a:cubicBezTo>
                    <a:pt x="14377" y="21097"/>
                    <a:pt x="13914" y="21100"/>
                    <a:pt x="13453" y="21125"/>
                  </a:cubicBezTo>
                  <a:cubicBezTo>
                    <a:pt x="13295" y="21133"/>
                    <a:pt x="13127" y="21142"/>
                    <a:pt x="12972" y="21142"/>
                  </a:cubicBezTo>
                  <a:cubicBezTo>
                    <a:pt x="12930" y="21142"/>
                    <a:pt x="12889" y="21141"/>
                    <a:pt x="12850" y="21140"/>
                  </a:cubicBezTo>
                  <a:cubicBezTo>
                    <a:pt x="12823" y="21139"/>
                    <a:pt x="12797" y="21138"/>
                    <a:pt x="12771" y="21138"/>
                  </a:cubicBezTo>
                  <a:cubicBezTo>
                    <a:pt x="12599" y="21138"/>
                    <a:pt x="12431" y="21157"/>
                    <a:pt x="12264" y="21157"/>
                  </a:cubicBezTo>
                  <a:cubicBezTo>
                    <a:pt x="12209" y="21157"/>
                    <a:pt x="12154" y="21155"/>
                    <a:pt x="12099" y="21150"/>
                  </a:cubicBezTo>
                  <a:cubicBezTo>
                    <a:pt x="12025" y="21142"/>
                    <a:pt x="11950" y="21139"/>
                    <a:pt x="11875" y="21139"/>
                  </a:cubicBezTo>
                  <a:cubicBezTo>
                    <a:pt x="11681" y="21139"/>
                    <a:pt x="11489" y="21160"/>
                    <a:pt x="11309" y="21177"/>
                  </a:cubicBezTo>
                  <a:cubicBezTo>
                    <a:pt x="10849" y="21221"/>
                    <a:pt x="10388" y="21218"/>
                    <a:pt x="9930" y="21252"/>
                  </a:cubicBezTo>
                  <a:cubicBezTo>
                    <a:pt x="9762" y="21264"/>
                    <a:pt x="9594" y="21268"/>
                    <a:pt x="9425" y="21268"/>
                  </a:cubicBezTo>
                  <a:cubicBezTo>
                    <a:pt x="9176" y="21268"/>
                    <a:pt x="8927" y="21260"/>
                    <a:pt x="8677" y="21260"/>
                  </a:cubicBezTo>
                  <a:cubicBezTo>
                    <a:pt x="8595" y="21260"/>
                    <a:pt x="8512" y="21261"/>
                    <a:pt x="8430" y="21263"/>
                  </a:cubicBezTo>
                  <a:cubicBezTo>
                    <a:pt x="8405" y="21264"/>
                    <a:pt x="8380" y="21264"/>
                    <a:pt x="8354" y="21264"/>
                  </a:cubicBezTo>
                  <a:cubicBezTo>
                    <a:pt x="8106" y="21264"/>
                    <a:pt x="7846" y="21232"/>
                    <a:pt x="7596" y="21220"/>
                  </a:cubicBezTo>
                  <a:cubicBezTo>
                    <a:pt x="7241" y="21205"/>
                    <a:pt x="6892" y="21159"/>
                    <a:pt x="6533" y="21156"/>
                  </a:cubicBezTo>
                  <a:cubicBezTo>
                    <a:pt x="6317" y="21154"/>
                    <a:pt x="6095" y="21114"/>
                    <a:pt x="5874" y="21093"/>
                  </a:cubicBezTo>
                  <a:cubicBezTo>
                    <a:pt x="5226" y="21031"/>
                    <a:pt x="4574" y="21018"/>
                    <a:pt x="3921" y="21012"/>
                  </a:cubicBezTo>
                  <a:cubicBezTo>
                    <a:pt x="3518" y="21008"/>
                    <a:pt x="3148" y="20955"/>
                    <a:pt x="2829" y="20803"/>
                  </a:cubicBezTo>
                  <a:cubicBezTo>
                    <a:pt x="2631" y="20708"/>
                    <a:pt x="2397" y="20651"/>
                    <a:pt x="2186" y="20574"/>
                  </a:cubicBezTo>
                  <a:cubicBezTo>
                    <a:pt x="1975" y="20497"/>
                    <a:pt x="1882" y="20382"/>
                    <a:pt x="1743" y="20284"/>
                  </a:cubicBezTo>
                  <a:cubicBezTo>
                    <a:pt x="1665" y="20229"/>
                    <a:pt x="1707" y="20113"/>
                    <a:pt x="1531" y="20090"/>
                  </a:cubicBezTo>
                  <a:cubicBezTo>
                    <a:pt x="1637" y="19948"/>
                    <a:pt x="1385" y="19834"/>
                    <a:pt x="1444" y="19711"/>
                  </a:cubicBezTo>
                  <a:cubicBezTo>
                    <a:pt x="1481" y="19633"/>
                    <a:pt x="1375" y="19632"/>
                    <a:pt x="1375" y="19610"/>
                  </a:cubicBezTo>
                  <a:cubicBezTo>
                    <a:pt x="1367" y="19440"/>
                    <a:pt x="1296" y="19291"/>
                    <a:pt x="1196" y="19130"/>
                  </a:cubicBezTo>
                  <a:cubicBezTo>
                    <a:pt x="1131" y="19026"/>
                    <a:pt x="1137" y="18869"/>
                    <a:pt x="1121" y="18735"/>
                  </a:cubicBezTo>
                  <a:cubicBezTo>
                    <a:pt x="1111" y="18644"/>
                    <a:pt x="1108" y="18552"/>
                    <a:pt x="965" y="18493"/>
                  </a:cubicBezTo>
                  <a:cubicBezTo>
                    <a:pt x="947" y="18485"/>
                    <a:pt x="938" y="18442"/>
                    <a:pt x="948" y="18438"/>
                  </a:cubicBezTo>
                  <a:cubicBezTo>
                    <a:pt x="1112" y="18372"/>
                    <a:pt x="874" y="18245"/>
                    <a:pt x="1051" y="18184"/>
                  </a:cubicBezTo>
                  <a:cubicBezTo>
                    <a:pt x="890" y="18018"/>
                    <a:pt x="1025" y="17821"/>
                    <a:pt x="892" y="17646"/>
                  </a:cubicBezTo>
                  <a:cubicBezTo>
                    <a:pt x="807" y="17533"/>
                    <a:pt x="962" y="17397"/>
                    <a:pt x="883" y="17266"/>
                  </a:cubicBezTo>
                  <a:cubicBezTo>
                    <a:pt x="841" y="17196"/>
                    <a:pt x="856" y="17112"/>
                    <a:pt x="847" y="17035"/>
                  </a:cubicBezTo>
                  <a:cubicBezTo>
                    <a:pt x="845" y="17020"/>
                    <a:pt x="843" y="17005"/>
                    <a:pt x="850" y="16992"/>
                  </a:cubicBezTo>
                  <a:cubicBezTo>
                    <a:pt x="971" y="16773"/>
                    <a:pt x="824" y="16547"/>
                    <a:pt x="882" y="16330"/>
                  </a:cubicBezTo>
                  <a:cubicBezTo>
                    <a:pt x="962" y="16028"/>
                    <a:pt x="786" y="15729"/>
                    <a:pt x="897" y="15424"/>
                  </a:cubicBezTo>
                  <a:cubicBezTo>
                    <a:pt x="940" y="15305"/>
                    <a:pt x="934" y="15150"/>
                    <a:pt x="824" y="15023"/>
                  </a:cubicBezTo>
                  <a:cubicBezTo>
                    <a:pt x="795" y="14989"/>
                    <a:pt x="838" y="14980"/>
                    <a:pt x="867" y="14965"/>
                  </a:cubicBezTo>
                  <a:cubicBezTo>
                    <a:pt x="906" y="14944"/>
                    <a:pt x="948" y="14915"/>
                    <a:pt x="912" y="14886"/>
                  </a:cubicBezTo>
                  <a:cubicBezTo>
                    <a:pt x="685" y="14703"/>
                    <a:pt x="966" y="14512"/>
                    <a:pt x="885" y="14325"/>
                  </a:cubicBezTo>
                  <a:cubicBezTo>
                    <a:pt x="846" y="14235"/>
                    <a:pt x="888" y="14133"/>
                    <a:pt x="812" y="14043"/>
                  </a:cubicBezTo>
                  <a:cubicBezTo>
                    <a:pt x="804" y="14034"/>
                    <a:pt x="789" y="14019"/>
                    <a:pt x="794" y="14016"/>
                  </a:cubicBezTo>
                  <a:cubicBezTo>
                    <a:pt x="1010" y="13860"/>
                    <a:pt x="765" y="13673"/>
                    <a:pt x="881" y="13500"/>
                  </a:cubicBezTo>
                  <a:cubicBezTo>
                    <a:pt x="916" y="13449"/>
                    <a:pt x="905" y="13326"/>
                    <a:pt x="843" y="13235"/>
                  </a:cubicBezTo>
                  <a:cubicBezTo>
                    <a:pt x="810" y="13187"/>
                    <a:pt x="821" y="13105"/>
                    <a:pt x="840" y="13055"/>
                  </a:cubicBezTo>
                  <a:cubicBezTo>
                    <a:pt x="897" y="12902"/>
                    <a:pt x="823" y="12765"/>
                    <a:pt x="779" y="12623"/>
                  </a:cubicBezTo>
                  <a:cubicBezTo>
                    <a:pt x="769" y="12588"/>
                    <a:pt x="769" y="12565"/>
                    <a:pt x="833" y="12551"/>
                  </a:cubicBezTo>
                  <a:cubicBezTo>
                    <a:pt x="858" y="12546"/>
                    <a:pt x="892" y="12510"/>
                    <a:pt x="889" y="12508"/>
                  </a:cubicBezTo>
                  <a:cubicBezTo>
                    <a:pt x="645" y="12350"/>
                    <a:pt x="966" y="12156"/>
                    <a:pt x="801" y="11988"/>
                  </a:cubicBezTo>
                  <a:cubicBezTo>
                    <a:pt x="750" y="11936"/>
                    <a:pt x="755" y="11850"/>
                    <a:pt x="777" y="11785"/>
                  </a:cubicBezTo>
                  <a:cubicBezTo>
                    <a:pt x="826" y="11635"/>
                    <a:pt x="823" y="11502"/>
                    <a:pt x="752" y="11347"/>
                  </a:cubicBezTo>
                  <a:cubicBezTo>
                    <a:pt x="706" y="11245"/>
                    <a:pt x="813" y="11110"/>
                    <a:pt x="666" y="10995"/>
                  </a:cubicBezTo>
                  <a:cubicBezTo>
                    <a:pt x="596" y="10940"/>
                    <a:pt x="749" y="10903"/>
                    <a:pt x="743" y="10819"/>
                  </a:cubicBezTo>
                  <a:cubicBezTo>
                    <a:pt x="731" y="10648"/>
                    <a:pt x="632" y="10467"/>
                    <a:pt x="753" y="10295"/>
                  </a:cubicBezTo>
                  <a:cubicBezTo>
                    <a:pt x="530" y="10240"/>
                    <a:pt x="867" y="10079"/>
                    <a:pt x="624" y="10022"/>
                  </a:cubicBezTo>
                  <a:cubicBezTo>
                    <a:pt x="619" y="10021"/>
                    <a:pt x="678" y="9941"/>
                    <a:pt x="677" y="9899"/>
                  </a:cubicBezTo>
                  <a:cubicBezTo>
                    <a:pt x="672" y="9792"/>
                    <a:pt x="682" y="9679"/>
                    <a:pt x="628" y="9582"/>
                  </a:cubicBezTo>
                  <a:cubicBezTo>
                    <a:pt x="521" y="9386"/>
                    <a:pt x="677" y="9202"/>
                    <a:pt x="648" y="9014"/>
                  </a:cubicBezTo>
                  <a:cubicBezTo>
                    <a:pt x="635" y="8931"/>
                    <a:pt x="567" y="8852"/>
                    <a:pt x="696" y="8783"/>
                  </a:cubicBezTo>
                  <a:cubicBezTo>
                    <a:pt x="539" y="8714"/>
                    <a:pt x="669" y="8618"/>
                    <a:pt x="637" y="8537"/>
                  </a:cubicBezTo>
                  <a:cubicBezTo>
                    <a:pt x="611" y="8471"/>
                    <a:pt x="545" y="8405"/>
                    <a:pt x="678" y="8344"/>
                  </a:cubicBezTo>
                  <a:cubicBezTo>
                    <a:pt x="695" y="8336"/>
                    <a:pt x="653" y="8224"/>
                    <a:pt x="643" y="8160"/>
                  </a:cubicBezTo>
                  <a:cubicBezTo>
                    <a:pt x="611" y="7971"/>
                    <a:pt x="852" y="7782"/>
                    <a:pt x="646" y="7589"/>
                  </a:cubicBezTo>
                  <a:cubicBezTo>
                    <a:pt x="635" y="7580"/>
                    <a:pt x="628" y="7484"/>
                    <a:pt x="615" y="7429"/>
                  </a:cubicBezTo>
                  <a:cubicBezTo>
                    <a:pt x="608" y="7401"/>
                    <a:pt x="588" y="7369"/>
                    <a:pt x="665" y="7369"/>
                  </a:cubicBezTo>
                  <a:cubicBezTo>
                    <a:pt x="667" y="7369"/>
                    <a:pt x="670" y="7369"/>
                    <a:pt x="673" y="7369"/>
                  </a:cubicBezTo>
                  <a:cubicBezTo>
                    <a:pt x="673" y="7369"/>
                    <a:pt x="674" y="7369"/>
                    <a:pt x="675" y="7369"/>
                  </a:cubicBezTo>
                  <a:cubicBezTo>
                    <a:pt x="720" y="7369"/>
                    <a:pt x="761" y="7341"/>
                    <a:pt x="747" y="7320"/>
                  </a:cubicBezTo>
                  <a:cubicBezTo>
                    <a:pt x="645" y="7153"/>
                    <a:pt x="714" y="6991"/>
                    <a:pt x="771" y="6828"/>
                  </a:cubicBezTo>
                  <a:cubicBezTo>
                    <a:pt x="782" y="6794"/>
                    <a:pt x="730" y="6749"/>
                    <a:pt x="739" y="6744"/>
                  </a:cubicBezTo>
                  <a:cubicBezTo>
                    <a:pt x="798" y="6710"/>
                    <a:pt x="554" y="6614"/>
                    <a:pt x="755" y="6614"/>
                  </a:cubicBezTo>
                  <a:cubicBezTo>
                    <a:pt x="769" y="6614"/>
                    <a:pt x="785" y="6615"/>
                    <a:pt x="803" y="6616"/>
                  </a:cubicBezTo>
                  <a:cubicBezTo>
                    <a:pt x="806" y="6575"/>
                    <a:pt x="817" y="6534"/>
                    <a:pt x="811" y="6494"/>
                  </a:cubicBezTo>
                  <a:cubicBezTo>
                    <a:pt x="776" y="6250"/>
                    <a:pt x="739" y="6011"/>
                    <a:pt x="839" y="5764"/>
                  </a:cubicBezTo>
                  <a:cubicBezTo>
                    <a:pt x="890" y="5638"/>
                    <a:pt x="775" y="5487"/>
                    <a:pt x="817" y="5357"/>
                  </a:cubicBezTo>
                  <a:cubicBezTo>
                    <a:pt x="843" y="5276"/>
                    <a:pt x="782" y="5220"/>
                    <a:pt x="786" y="5152"/>
                  </a:cubicBezTo>
                  <a:cubicBezTo>
                    <a:pt x="793" y="5074"/>
                    <a:pt x="884" y="5034"/>
                    <a:pt x="981" y="5034"/>
                  </a:cubicBezTo>
                  <a:cubicBezTo>
                    <a:pt x="993" y="5034"/>
                    <a:pt x="1005" y="5035"/>
                    <a:pt x="1018" y="5036"/>
                  </a:cubicBezTo>
                  <a:cubicBezTo>
                    <a:pt x="1054" y="5040"/>
                    <a:pt x="1088" y="5041"/>
                    <a:pt x="1122" y="5041"/>
                  </a:cubicBezTo>
                  <a:cubicBezTo>
                    <a:pt x="1241" y="5041"/>
                    <a:pt x="1352" y="5022"/>
                    <a:pt x="1465" y="5005"/>
                  </a:cubicBezTo>
                  <a:cubicBezTo>
                    <a:pt x="1490" y="5002"/>
                    <a:pt x="1514" y="5000"/>
                    <a:pt x="1537" y="5000"/>
                  </a:cubicBezTo>
                  <a:cubicBezTo>
                    <a:pt x="1640" y="5000"/>
                    <a:pt x="1735" y="5027"/>
                    <a:pt x="1840" y="5027"/>
                  </a:cubicBezTo>
                  <a:cubicBezTo>
                    <a:pt x="1854" y="5027"/>
                    <a:pt x="1868" y="5026"/>
                    <a:pt x="1882" y="5025"/>
                  </a:cubicBezTo>
                  <a:cubicBezTo>
                    <a:pt x="1969" y="5019"/>
                    <a:pt x="2055" y="5016"/>
                    <a:pt x="2141" y="5016"/>
                  </a:cubicBezTo>
                  <a:cubicBezTo>
                    <a:pt x="2385" y="5016"/>
                    <a:pt x="2630" y="5038"/>
                    <a:pt x="2875" y="5059"/>
                  </a:cubicBezTo>
                  <a:cubicBezTo>
                    <a:pt x="3097" y="5079"/>
                    <a:pt x="3320" y="5088"/>
                    <a:pt x="3545" y="5088"/>
                  </a:cubicBezTo>
                  <a:cubicBezTo>
                    <a:pt x="3746" y="5088"/>
                    <a:pt x="3948" y="5080"/>
                    <a:pt x="4150" y="5066"/>
                  </a:cubicBezTo>
                  <a:cubicBezTo>
                    <a:pt x="4184" y="5063"/>
                    <a:pt x="4220" y="5063"/>
                    <a:pt x="4255" y="5063"/>
                  </a:cubicBezTo>
                  <a:cubicBezTo>
                    <a:pt x="4278" y="5063"/>
                    <a:pt x="4301" y="5063"/>
                    <a:pt x="4323" y="5063"/>
                  </a:cubicBezTo>
                  <a:cubicBezTo>
                    <a:pt x="4429" y="5063"/>
                    <a:pt x="4532" y="5058"/>
                    <a:pt x="4622" y="5007"/>
                  </a:cubicBezTo>
                  <a:cubicBezTo>
                    <a:pt x="4682" y="5048"/>
                    <a:pt x="4748" y="5060"/>
                    <a:pt x="4816" y="5060"/>
                  </a:cubicBezTo>
                  <a:cubicBezTo>
                    <a:pt x="4912" y="5060"/>
                    <a:pt x="5011" y="5036"/>
                    <a:pt x="5103" y="5036"/>
                  </a:cubicBezTo>
                  <a:cubicBezTo>
                    <a:pt x="5134" y="5036"/>
                    <a:pt x="5164" y="5039"/>
                    <a:pt x="5193" y="5046"/>
                  </a:cubicBezTo>
                  <a:cubicBezTo>
                    <a:pt x="5288" y="5070"/>
                    <a:pt x="5381" y="5076"/>
                    <a:pt x="5475" y="5076"/>
                  </a:cubicBezTo>
                  <a:cubicBezTo>
                    <a:pt x="5579" y="5076"/>
                    <a:pt x="5684" y="5068"/>
                    <a:pt x="5788" y="5068"/>
                  </a:cubicBezTo>
                  <a:cubicBezTo>
                    <a:pt x="5828" y="5068"/>
                    <a:pt x="5868" y="5070"/>
                    <a:pt x="5908" y="5073"/>
                  </a:cubicBezTo>
                  <a:cubicBezTo>
                    <a:pt x="6017" y="5082"/>
                    <a:pt x="6127" y="5083"/>
                    <a:pt x="6237" y="5083"/>
                  </a:cubicBezTo>
                  <a:cubicBezTo>
                    <a:pt x="6268" y="5083"/>
                    <a:pt x="6300" y="5082"/>
                    <a:pt x="6332" y="5082"/>
                  </a:cubicBezTo>
                  <a:cubicBezTo>
                    <a:pt x="6443" y="5082"/>
                    <a:pt x="6554" y="5083"/>
                    <a:pt x="6662" y="5093"/>
                  </a:cubicBezTo>
                  <a:cubicBezTo>
                    <a:pt x="6700" y="5096"/>
                    <a:pt x="6738" y="5097"/>
                    <a:pt x="6775" y="5097"/>
                  </a:cubicBezTo>
                  <a:cubicBezTo>
                    <a:pt x="6928" y="5097"/>
                    <a:pt x="7074" y="5075"/>
                    <a:pt x="7225" y="5075"/>
                  </a:cubicBezTo>
                  <a:cubicBezTo>
                    <a:pt x="7228" y="5075"/>
                    <a:pt x="7232" y="5075"/>
                    <a:pt x="7235" y="5075"/>
                  </a:cubicBezTo>
                  <a:cubicBezTo>
                    <a:pt x="7264" y="5075"/>
                    <a:pt x="7292" y="5075"/>
                    <a:pt x="7321" y="5075"/>
                  </a:cubicBezTo>
                  <a:cubicBezTo>
                    <a:pt x="7841" y="5075"/>
                    <a:pt x="8360" y="5043"/>
                    <a:pt x="8879" y="5020"/>
                  </a:cubicBezTo>
                  <a:cubicBezTo>
                    <a:pt x="9153" y="5008"/>
                    <a:pt x="9425" y="4984"/>
                    <a:pt x="9699" y="4973"/>
                  </a:cubicBezTo>
                  <a:cubicBezTo>
                    <a:pt x="9706" y="4972"/>
                    <a:pt x="9712" y="4972"/>
                    <a:pt x="9719" y="4972"/>
                  </a:cubicBezTo>
                  <a:cubicBezTo>
                    <a:pt x="9800" y="4972"/>
                    <a:pt x="9878" y="4990"/>
                    <a:pt x="9967" y="4990"/>
                  </a:cubicBezTo>
                  <a:cubicBezTo>
                    <a:pt x="9977" y="4990"/>
                    <a:pt x="9987" y="4990"/>
                    <a:pt x="9998" y="4990"/>
                  </a:cubicBezTo>
                  <a:cubicBezTo>
                    <a:pt x="10200" y="4979"/>
                    <a:pt x="10402" y="4955"/>
                    <a:pt x="10602" y="4954"/>
                  </a:cubicBezTo>
                  <a:cubicBezTo>
                    <a:pt x="10604" y="4954"/>
                    <a:pt x="10605" y="4954"/>
                    <a:pt x="10607" y="4954"/>
                  </a:cubicBezTo>
                  <a:cubicBezTo>
                    <a:pt x="10728" y="4954"/>
                    <a:pt x="10845" y="4985"/>
                    <a:pt x="10982" y="4985"/>
                  </a:cubicBezTo>
                  <a:cubicBezTo>
                    <a:pt x="10989" y="4985"/>
                    <a:pt x="10996" y="4985"/>
                    <a:pt x="11003" y="4985"/>
                  </a:cubicBezTo>
                  <a:cubicBezTo>
                    <a:pt x="11029" y="4984"/>
                    <a:pt x="11055" y="4984"/>
                    <a:pt x="11082" y="4984"/>
                  </a:cubicBezTo>
                  <a:cubicBezTo>
                    <a:pt x="11222" y="4984"/>
                    <a:pt x="11363" y="4991"/>
                    <a:pt x="11503" y="4991"/>
                  </a:cubicBezTo>
                  <a:cubicBezTo>
                    <a:pt x="11619" y="4991"/>
                    <a:pt x="11734" y="4986"/>
                    <a:pt x="11849" y="4967"/>
                  </a:cubicBezTo>
                  <a:cubicBezTo>
                    <a:pt x="11863" y="4965"/>
                    <a:pt x="11877" y="4964"/>
                    <a:pt x="11890" y="4964"/>
                  </a:cubicBezTo>
                  <a:cubicBezTo>
                    <a:pt x="11961" y="4964"/>
                    <a:pt x="12014" y="4993"/>
                    <a:pt x="12078" y="5003"/>
                  </a:cubicBezTo>
                  <a:cubicBezTo>
                    <a:pt x="12089" y="5005"/>
                    <a:pt x="12097" y="5007"/>
                    <a:pt x="12103" y="5007"/>
                  </a:cubicBezTo>
                  <a:cubicBezTo>
                    <a:pt x="12119" y="5007"/>
                    <a:pt x="12126" y="4998"/>
                    <a:pt x="12141" y="4963"/>
                  </a:cubicBezTo>
                  <a:cubicBezTo>
                    <a:pt x="12148" y="4945"/>
                    <a:pt x="12166" y="4939"/>
                    <a:pt x="12183" y="4939"/>
                  </a:cubicBezTo>
                  <a:cubicBezTo>
                    <a:pt x="12194" y="4939"/>
                    <a:pt x="12205" y="4942"/>
                    <a:pt x="12211" y="4944"/>
                  </a:cubicBezTo>
                  <a:cubicBezTo>
                    <a:pt x="12287" y="4971"/>
                    <a:pt x="12363" y="4979"/>
                    <a:pt x="12440" y="4979"/>
                  </a:cubicBezTo>
                  <a:cubicBezTo>
                    <a:pt x="12550" y="4979"/>
                    <a:pt x="12660" y="4963"/>
                    <a:pt x="12767" y="4963"/>
                  </a:cubicBezTo>
                  <a:cubicBezTo>
                    <a:pt x="12794" y="4963"/>
                    <a:pt x="12821" y="4964"/>
                    <a:pt x="12847" y="4966"/>
                  </a:cubicBezTo>
                  <a:cubicBezTo>
                    <a:pt x="12916" y="4973"/>
                    <a:pt x="12981" y="4974"/>
                    <a:pt x="13047" y="4974"/>
                  </a:cubicBezTo>
                  <a:cubicBezTo>
                    <a:pt x="13073" y="4974"/>
                    <a:pt x="13099" y="4974"/>
                    <a:pt x="13126" y="4974"/>
                  </a:cubicBezTo>
                  <a:cubicBezTo>
                    <a:pt x="13149" y="4974"/>
                    <a:pt x="13173" y="4974"/>
                    <a:pt x="13197" y="4974"/>
                  </a:cubicBezTo>
                  <a:cubicBezTo>
                    <a:pt x="13205" y="4974"/>
                    <a:pt x="13212" y="4974"/>
                    <a:pt x="13219" y="4974"/>
                  </a:cubicBezTo>
                  <a:cubicBezTo>
                    <a:pt x="13358" y="4974"/>
                    <a:pt x="13506" y="4948"/>
                    <a:pt x="13629" y="4948"/>
                  </a:cubicBezTo>
                  <a:cubicBezTo>
                    <a:pt x="13660" y="4948"/>
                    <a:pt x="13690" y="4949"/>
                    <a:pt x="13717" y="4954"/>
                  </a:cubicBezTo>
                  <a:cubicBezTo>
                    <a:pt x="13776" y="4963"/>
                    <a:pt x="13834" y="4967"/>
                    <a:pt x="13891" y="4967"/>
                  </a:cubicBezTo>
                  <a:cubicBezTo>
                    <a:pt x="14032" y="4967"/>
                    <a:pt x="14167" y="4947"/>
                    <a:pt x="14301" y="4947"/>
                  </a:cubicBezTo>
                  <a:cubicBezTo>
                    <a:pt x="14355" y="4947"/>
                    <a:pt x="14409" y="4950"/>
                    <a:pt x="14462" y="4959"/>
                  </a:cubicBezTo>
                  <a:cubicBezTo>
                    <a:pt x="14496" y="4964"/>
                    <a:pt x="14525" y="4968"/>
                    <a:pt x="14553" y="4968"/>
                  </a:cubicBezTo>
                  <a:cubicBezTo>
                    <a:pt x="14600" y="4968"/>
                    <a:pt x="14643" y="4959"/>
                    <a:pt x="14697" y="4938"/>
                  </a:cubicBezTo>
                  <a:cubicBezTo>
                    <a:pt x="14727" y="4926"/>
                    <a:pt x="14757" y="4922"/>
                    <a:pt x="14787" y="4922"/>
                  </a:cubicBezTo>
                  <a:cubicBezTo>
                    <a:pt x="14887" y="4922"/>
                    <a:pt x="14989" y="4971"/>
                    <a:pt x="15097" y="4971"/>
                  </a:cubicBezTo>
                  <a:cubicBezTo>
                    <a:pt x="15116" y="4971"/>
                    <a:pt x="15134" y="4970"/>
                    <a:pt x="15153" y="4966"/>
                  </a:cubicBezTo>
                  <a:cubicBezTo>
                    <a:pt x="15190" y="4960"/>
                    <a:pt x="15227" y="4957"/>
                    <a:pt x="15264" y="4957"/>
                  </a:cubicBezTo>
                  <a:cubicBezTo>
                    <a:pt x="15364" y="4957"/>
                    <a:pt x="15466" y="4975"/>
                    <a:pt x="15568" y="4975"/>
                  </a:cubicBezTo>
                  <a:cubicBezTo>
                    <a:pt x="15619" y="4975"/>
                    <a:pt x="15670" y="4970"/>
                    <a:pt x="15721" y="4958"/>
                  </a:cubicBezTo>
                  <a:cubicBezTo>
                    <a:pt x="15794" y="4940"/>
                    <a:pt x="15869" y="4934"/>
                    <a:pt x="15944" y="4934"/>
                  </a:cubicBezTo>
                  <a:cubicBezTo>
                    <a:pt x="16065" y="4934"/>
                    <a:pt x="16189" y="4949"/>
                    <a:pt x="16313" y="4949"/>
                  </a:cubicBezTo>
                  <a:cubicBezTo>
                    <a:pt x="16362" y="4949"/>
                    <a:pt x="16411" y="4947"/>
                    <a:pt x="16459" y="4940"/>
                  </a:cubicBezTo>
                  <a:cubicBezTo>
                    <a:pt x="16592" y="4924"/>
                    <a:pt x="16726" y="4921"/>
                    <a:pt x="16862" y="4921"/>
                  </a:cubicBezTo>
                  <a:cubicBezTo>
                    <a:pt x="16928" y="4921"/>
                    <a:pt x="16995" y="4922"/>
                    <a:pt x="17061" y="4922"/>
                  </a:cubicBezTo>
                  <a:cubicBezTo>
                    <a:pt x="17246" y="4922"/>
                    <a:pt x="17430" y="4917"/>
                    <a:pt x="17609" y="4879"/>
                  </a:cubicBezTo>
                  <a:cubicBezTo>
                    <a:pt x="17623" y="4876"/>
                    <a:pt x="17639" y="4869"/>
                    <a:pt x="17650" y="4869"/>
                  </a:cubicBezTo>
                  <a:cubicBezTo>
                    <a:pt x="17652" y="4869"/>
                    <a:pt x="17653" y="4870"/>
                    <a:pt x="17655" y="4870"/>
                  </a:cubicBezTo>
                  <a:cubicBezTo>
                    <a:pt x="17735" y="4899"/>
                    <a:pt x="17816" y="4909"/>
                    <a:pt x="17896" y="4909"/>
                  </a:cubicBezTo>
                  <a:cubicBezTo>
                    <a:pt x="18024" y="4909"/>
                    <a:pt x="18151" y="4882"/>
                    <a:pt x="18269" y="4857"/>
                  </a:cubicBezTo>
                  <a:cubicBezTo>
                    <a:pt x="18338" y="4842"/>
                    <a:pt x="18409" y="4839"/>
                    <a:pt x="18480" y="4839"/>
                  </a:cubicBezTo>
                  <a:cubicBezTo>
                    <a:pt x="18555" y="4839"/>
                    <a:pt x="18630" y="4843"/>
                    <a:pt x="18703" y="4843"/>
                  </a:cubicBezTo>
                  <a:cubicBezTo>
                    <a:pt x="18789" y="4843"/>
                    <a:pt x="18872" y="4837"/>
                    <a:pt x="18945" y="4811"/>
                  </a:cubicBezTo>
                  <a:cubicBezTo>
                    <a:pt x="19029" y="4781"/>
                    <a:pt x="19115" y="4775"/>
                    <a:pt x="19202" y="4775"/>
                  </a:cubicBezTo>
                  <a:cubicBezTo>
                    <a:pt x="19263" y="4775"/>
                    <a:pt x="19324" y="4778"/>
                    <a:pt x="19384" y="4778"/>
                  </a:cubicBezTo>
                  <a:cubicBezTo>
                    <a:pt x="19471" y="4778"/>
                    <a:pt x="19555" y="4772"/>
                    <a:pt x="19635" y="4741"/>
                  </a:cubicBezTo>
                  <a:cubicBezTo>
                    <a:pt x="19648" y="4736"/>
                    <a:pt x="19667" y="4734"/>
                    <a:pt x="19687" y="4734"/>
                  </a:cubicBezTo>
                  <a:cubicBezTo>
                    <a:pt x="19731" y="4734"/>
                    <a:pt x="19783" y="4743"/>
                    <a:pt x="19813" y="4757"/>
                  </a:cubicBezTo>
                  <a:cubicBezTo>
                    <a:pt x="19853" y="4775"/>
                    <a:pt x="19875" y="4789"/>
                    <a:pt x="19897" y="4789"/>
                  </a:cubicBezTo>
                  <a:cubicBezTo>
                    <a:pt x="19919" y="4789"/>
                    <a:pt x="19941" y="4776"/>
                    <a:pt x="19978" y="4742"/>
                  </a:cubicBezTo>
                  <a:cubicBezTo>
                    <a:pt x="19993" y="4728"/>
                    <a:pt x="20009" y="4723"/>
                    <a:pt x="20024" y="4723"/>
                  </a:cubicBezTo>
                  <a:close/>
                  <a:moveTo>
                    <a:pt x="13382" y="0"/>
                  </a:moveTo>
                  <a:cubicBezTo>
                    <a:pt x="13237" y="0"/>
                    <a:pt x="13091" y="2"/>
                    <a:pt x="12947" y="7"/>
                  </a:cubicBezTo>
                  <a:cubicBezTo>
                    <a:pt x="12744" y="13"/>
                    <a:pt x="12529" y="62"/>
                    <a:pt x="12335" y="62"/>
                  </a:cubicBezTo>
                  <a:cubicBezTo>
                    <a:pt x="12283" y="62"/>
                    <a:pt x="12233" y="58"/>
                    <a:pt x="12185" y="50"/>
                  </a:cubicBezTo>
                  <a:cubicBezTo>
                    <a:pt x="12094" y="34"/>
                    <a:pt x="12006" y="29"/>
                    <a:pt x="11918" y="29"/>
                  </a:cubicBezTo>
                  <a:cubicBezTo>
                    <a:pt x="11782" y="29"/>
                    <a:pt x="11648" y="41"/>
                    <a:pt x="11512" y="41"/>
                  </a:cubicBezTo>
                  <a:cubicBezTo>
                    <a:pt x="11469" y="41"/>
                    <a:pt x="11424" y="40"/>
                    <a:pt x="11380" y="36"/>
                  </a:cubicBezTo>
                  <a:cubicBezTo>
                    <a:pt x="11305" y="31"/>
                    <a:pt x="11229" y="28"/>
                    <a:pt x="11152" y="28"/>
                  </a:cubicBezTo>
                  <a:cubicBezTo>
                    <a:pt x="10875" y="28"/>
                    <a:pt x="10592" y="58"/>
                    <a:pt x="10312" y="60"/>
                  </a:cubicBezTo>
                  <a:cubicBezTo>
                    <a:pt x="10305" y="60"/>
                    <a:pt x="10297" y="60"/>
                    <a:pt x="10290" y="60"/>
                  </a:cubicBezTo>
                  <a:cubicBezTo>
                    <a:pt x="10022" y="60"/>
                    <a:pt x="9757" y="23"/>
                    <a:pt x="9486" y="23"/>
                  </a:cubicBezTo>
                  <a:cubicBezTo>
                    <a:pt x="9436" y="23"/>
                    <a:pt x="9386" y="24"/>
                    <a:pt x="9336" y="27"/>
                  </a:cubicBezTo>
                  <a:cubicBezTo>
                    <a:pt x="9239" y="33"/>
                    <a:pt x="9142" y="44"/>
                    <a:pt x="9041" y="44"/>
                  </a:cubicBezTo>
                  <a:cubicBezTo>
                    <a:pt x="8991" y="44"/>
                    <a:pt x="8940" y="42"/>
                    <a:pt x="8889" y="34"/>
                  </a:cubicBezTo>
                  <a:cubicBezTo>
                    <a:pt x="8763" y="16"/>
                    <a:pt x="8607" y="2"/>
                    <a:pt x="8476" y="2"/>
                  </a:cubicBezTo>
                  <a:cubicBezTo>
                    <a:pt x="8404" y="2"/>
                    <a:pt x="8340" y="6"/>
                    <a:pt x="8292" y="17"/>
                  </a:cubicBezTo>
                  <a:cubicBezTo>
                    <a:pt x="8178" y="42"/>
                    <a:pt x="8067" y="49"/>
                    <a:pt x="7958" y="49"/>
                  </a:cubicBezTo>
                  <a:cubicBezTo>
                    <a:pt x="7780" y="49"/>
                    <a:pt x="7607" y="29"/>
                    <a:pt x="7433" y="29"/>
                  </a:cubicBezTo>
                  <a:cubicBezTo>
                    <a:pt x="7393" y="29"/>
                    <a:pt x="7354" y="30"/>
                    <a:pt x="7314" y="33"/>
                  </a:cubicBezTo>
                  <a:cubicBezTo>
                    <a:pt x="7276" y="35"/>
                    <a:pt x="7237" y="36"/>
                    <a:pt x="7197" y="36"/>
                  </a:cubicBezTo>
                  <a:cubicBezTo>
                    <a:pt x="7090" y="36"/>
                    <a:pt x="6978" y="29"/>
                    <a:pt x="6874" y="29"/>
                  </a:cubicBezTo>
                  <a:cubicBezTo>
                    <a:pt x="6810" y="29"/>
                    <a:pt x="6748" y="32"/>
                    <a:pt x="6693" y="40"/>
                  </a:cubicBezTo>
                  <a:cubicBezTo>
                    <a:pt x="6570" y="58"/>
                    <a:pt x="6448" y="63"/>
                    <a:pt x="6327" y="63"/>
                  </a:cubicBezTo>
                  <a:cubicBezTo>
                    <a:pt x="6168" y="63"/>
                    <a:pt x="6009" y="55"/>
                    <a:pt x="5852" y="55"/>
                  </a:cubicBezTo>
                  <a:cubicBezTo>
                    <a:pt x="5743" y="55"/>
                    <a:pt x="5634" y="59"/>
                    <a:pt x="5525" y="74"/>
                  </a:cubicBezTo>
                  <a:cubicBezTo>
                    <a:pt x="5357" y="96"/>
                    <a:pt x="5189" y="74"/>
                    <a:pt x="5017" y="96"/>
                  </a:cubicBezTo>
                  <a:cubicBezTo>
                    <a:pt x="4753" y="128"/>
                    <a:pt x="4496" y="189"/>
                    <a:pt x="4230" y="205"/>
                  </a:cubicBezTo>
                  <a:cubicBezTo>
                    <a:pt x="3771" y="232"/>
                    <a:pt x="3301" y="217"/>
                    <a:pt x="2894" y="390"/>
                  </a:cubicBezTo>
                  <a:cubicBezTo>
                    <a:pt x="2873" y="399"/>
                    <a:pt x="2841" y="403"/>
                    <a:pt x="2811" y="403"/>
                  </a:cubicBezTo>
                  <a:cubicBezTo>
                    <a:pt x="2799" y="403"/>
                    <a:pt x="2787" y="402"/>
                    <a:pt x="2776" y="401"/>
                  </a:cubicBezTo>
                  <a:cubicBezTo>
                    <a:pt x="2747" y="398"/>
                    <a:pt x="2718" y="397"/>
                    <a:pt x="2690" y="397"/>
                  </a:cubicBezTo>
                  <a:cubicBezTo>
                    <a:pt x="2423" y="397"/>
                    <a:pt x="2207" y="510"/>
                    <a:pt x="1970" y="561"/>
                  </a:cubicBezTo>
                  <a:cubicBezTo>
                    <a:pt x="1709" y="617"/>
                    <a:pt x="1463" y="756"/>
                    <a:pt x="1286" y="895"/>
                  </a:cubicBezTo>
                  <a:cubicBezTo>
                    <a:pt x="1027" y="1099"/>
                    <a:pt x="854" y="1339"/>
                    <a:pt x="701" y="1588"/>
                  </a:cubicBezTo>
                  <a:cubicBezTo>
                    <a:pt x="471" y="1960"/>
                    <a:pt x="418" y="2340"/>
                    <a:pt x="392" y="2728"/>
                  </a:cubicBezTo>
                  <a:cubicBezTo>
                    <a:pt x="387" y="2813"/>
                    <a:pt x="387" y="2898"/>
                    <a:pt x="371" y="2982"/>
                  </a:cubicBezTo>
                  <a:cubicBezTo>
                    <a:pt x="336" y="3170"/>
                    <a:pt x="318" y="3356"/>
                    <a:pt x="349" y="3545"/>
                  </a:cubicBezTo>
                  <a:cubicBezTo>
                    <a:pt x="371" y="3683"/>
                    <a:pt x="414" y="3833"/>
                    <a:pt x="354" y="3960"/>
                  </a:cubicBezTo>
                  <a:cubicBezTo>
                    <a:pt x="207" y="4274"/>
                    <a:pt x="270" y="4591"/>
                    <a:pt x="261" y="4905"/>
                  </a:cubicBezTo>
                  <a:cubicBezTo>
                    <a:pt x="256" y="5070"/>
                    <a:pt x="278" y="5249"/>
                    <a:pt x="247" y="5402"/>
                  </a:cubicBezTo>
                  <a:cubicBezTo>
                    <a:pt x="197" y="5652"/>
                    <a:pt x="219" y="5902"/>
                    <a:pt x="180" y="6151"/>
                  </a:cubicBezTo>
                  <a:cubicBezTo>
                    <a:pt x="158" y="6291"/>
                    <a:pt x="55" y="6434"/>
                    <a:pt x="103" y="6565"/>
                  </a:cubicBezTo>
                  <a:cubicBezTo>
                    <a:pt x="146" y="6681"/>
                    <a:pt x="151" y="6795"/>
                    <a:pt x="115" y="6896"/>
                  </a:cubicBezTo>
                  <a:cubicBezTo>
                    <a:pt x="37" y="7118"/>
                    <a:pt x="71" y="7343"/>
                    <a:pt x="76" y="7560"/>
                  </a:cubicBezTo>
                  <a:cubicBezTo>
                    <a:pt x="83" y="7860"/>
                    <a:pt x="50" y="8159"/>
                    <a:pt x="48" y="8458"/>
                  </a:cubicBezTo>
                  <a:cubicBezTo>
                    <a:pt x="47" y="8749"/>
                    <a:pt x="-2" y="9047"/>
                    <a:pt x="0" y="9337"/>
                  </a:cubicBezTo>
                  <a:cubicBezTo>
                    <a:pt x="2" y="9669"/>
                    <a:pt x="6" y="10005"/>
                    <a:pt x="58" y="10336"/>
                  </a:cubicBezTo>
                  <a:cubicBezTo>
                    <a:pt x="121" y="10738"/>
                    <a:pt x="106" y="11141"/>
                    <a:pt x="158" y="11542"/>
                  </a:cubicBezTo>
                  <a:cubicBezTo>
                    <a:pt x="183" y="11727"/>
                    <a:pt x="134" y="11910"/>
                    <a:pt x="172" y="12097"/>
                  </a:cubicBezTo>
                  <a:cubicBezTo>
                    <a:pt x="196" y="12214"/>
                    <a:pt x="249" y="12344"/>
                    <a:pt x="208" y="12464"/>
                  </a:cubicBezTo>
                  <a:cubicBezTo>
                    <a:pt x="133" y="12688"/>
                    <a:pt x="237" y="12908"/>
                    <a:pt x="219" y="13131"/>
                  </a:cubicBezTo>
                  <a:cubicBezTo>
                    <a:pt x="200" y="13365"/>
                    <a:pt x="281" y="13603"/>
                    <a:pt x="263" y="13837"/>
                  </a:cubicBezTo>
                  <a:cubicBezTo>
                    <a:pt x="251" y="14001"/>
                    <a:pt x="242" y="14171"/>
                    <a:pt x="237" y="14332"/>
                  </a:cubicBezTo>
                  <a:cubicBezTo>
                    <a:pt x="232" y="14512"/>
                    <a:pt x="291" y="14703"/>
                    <a:pt x="283" y="14888"/>
                  </a:cubicBezTo>
                  <a:cubicBezTo>
                    <a:pt x="271" y="15162"/>
                    <a:pt x="236" y="15436"/>
                    <a:pt x="294" y="15710"/>
                  </a:cubicBezTo>
                  <a:cubicBezTo>
                    <a:pt x="302" y="15745"/>
                    <a:pt x="292" y="15781"/>
                    <a:pt x="288" y="15817"/>
                  </a:cubicBezTo>
                  <a:cubicBezTo>
                    <a:pt x="272" y="15991"/>
                    <a:pt x="286" y="16166"/>
                    <a:pt x="283" y="16339"/>
                  </a:cubicBezTo>
                  <a:cubicBezTo>
                    <a:pt x="278" y="16535"/>
                    <a:pt x="333" y="16730"/>
                    <a:pt x="300" y="16927"/>
                  </a:cubicBezTo>
                  <a:cubicBezTo>
                    <a:pt x="289" y="16995"/>
                    <a:pt x="193" y="17040"/>
                    <a:pt x="235" y="17125"/>
                  </a:cubicBezTo>
                  <a:cubicBezTo>
                    <a:pt x="302" y="17259"/>
                    <a:pt x="316" y="17405"/>
                    <a:pt x="336" y="17547"/>
                  </a:cubicBezTo>
                  <a:cubicBezTo>
                    <a:pt x="361" y="17719"/>
                    <a:pt x="308" y="17897"/>
                    <a:pt x="337" y="18064"/>
                  </a:cubicBezTo>
                  <a:cubicBezTo>
                    <a:pt x="374" y="18276"/>
                    <a:pt x="432" y="18496"/>
                    <a:pt x="449" y="18703"/>
                  </a:cubicBezTo>
                  <a:cubicBezTo>
                    <a:pt x="466" y="18923"/>
                    <a:pt x="634" y="19109"/>
                    <a:pt x="648" y="19323"/>
                  </a:cubicBezTo>
                  <a:cubicBezTo>
                    <a:pt x="660" y="19499"/>
                    <a:pt x="760" y="19674"/>
                    <a:pt x="838" y="19847"/>
                  </a:cubicBezTo>
                  <a:cubicBezTo>
                    <a:pt x="934" y="20058"/>
                    <a:pt x="1017" y="20274"/>
                    <a:pt x="1197" y="20466"/>
                  </a:cubicBezTo>
                  <a:cubicBezTo>
                    <a:pt x="1295" y="20571"/>
                    <a:pt x="1445" y="20646"/>
                    <a:pt x="1586" y="20728"/>
                  </a:cubicBezTo>
                  <a:cubicBezTo>
                    <a:pt x="1737" y="20816"/>
                    <a:pt x="1914" y="20893"/>
                    <a:pt x="2073" y="20930"/>
                  </a:cubicBezTo>
                  <a:cubicBezTo>
                    <a:pt x="2406" y="21009"/>
                    <a:pt x="2707" y="21128"/>
                    <a:pt x="2999" y="21237"/>
                  </a:cubicBezTo>
                  <a:cubicBezTo>
                    <a:pt x="3217" y="21318"/>
                    <a:pt x="3433" y="21329"/>
                    <a:pt x="3647" y="21329"/>
                  </a:cubicBezTo>
                  <a:cubicBezTo>
                    <a:pt x="3722" y="21329"/>
                    <a:pt x="3798" y="21328"/>
                    <a:pt x="3875" y="21328"/>
                  </a:cubicBezTo>
                  <a:cubicBezTo>
                    <a:pt x="3937" y="21328"/>
                    <a:pt x="4000" y="21328"/>
                    <a:pt x="4062" y="21332"/>
                  </a:cubicBezTo>
                  <a:cubicBezTo>
                    <a:pt x="4186" y="21338"/>
                    <a:pt x="4318" y="21361"/>
                    <a:pt x="4449" y="21361"/>
                  </a:cubicBezTo>
                  <a:cubicBezTo>
                    <a:pt x="4547" y="21361"/>
                    <a:pt x="4645" y="21348"/>
                    <a:pt x="4737" y="21307"/>
                  </a:cubicBezTo>
                  <a:cubicBezTo>
                    <a:pt x="5109" y="21427"/>
                    <a:pt x="5527" y="21383"/>
                    <a:pt x="5920" y="21418"/>
                  </a:cubicBezTo>
                  <a:cubicBezTo>
                    <a:pt x="6349" y="21457"/>
                    <a:pt x="6787" y="21490"/>
                    <a:pt x="7219" y="21521"/>
                  </a:cubicBezTo>
                  <a:cubicBezTo>
                    <a:pt x="7604" y="21549"/>
                    <a:pt x="7995" y="21554"/>
                    <a:pt x="8381" y="21592"/>
                  </a:cubicBezTo>
                  <a:cubicBezTo>
                    <a:pt x="8438" y="21598"/>
                    <a:pt x="8496" y="21600"/>
                    <a:pt x="8555" y="21600"/>
                  </a:cubicBezTo>
                  <a:cubicBezTo>
                    <a:pt x="8769" y="21600"/>
                    <a:pt x="8999" y="21571"/>
                    <a:pt x="9213" y="21569"/>
                  </a:cubicBezTo>
                  <a:cubicBezTo>
                    <a:pt x="9226" y="21569"/>
                    <a:pt x="9239" y="21569"/>
                    <a:pt x="9252" y="21569"/>
                  </a:cubicBezTo>
                  <a:cubicBezTo>
                    <a:pt x="9483" y="21569"/>
                    <a:pt x="9714" y="21585"/>
                    <a:pt x="9945" y="21585"/>
                  </a:cubicBezTo>
                  <a:cubicBezTo>
                    <a:pt x="10111" y="21585"/>
                    <a:pt x="10277" y="21577"/>
                    <a:pt x="10443" y="21547"/>
                  </a:cubicBezTo>
                  <a:cubicBezTo>
                    <a:pt x="10517" y="21533"/>
                    <a:pt x="10592" y="21529"/>
                    <a:pt x="10668" y="21529"/>
                  </a:cubicBezTo>
                  <a:cubicBezTo>
                    <a:pt x="10790" y="21529"/>
                    <a:pt x="10913" y="21540"/>
                    <a:pt x="11032" y="21540"/>
                  </a:cubicBezTo>
                  <a:cubicBezTo>
                    <a:pt x="11033" y="21540"/>
                    <a:pt x="11035" y="21540"/>
                    <a:pt x="11035" y="21540"/>
                  </a:cubicBezTo>
                  <a:cubicBezTo>
                    <a:pt x="11205" y="21540"/>
                    <a:pt x="11370" y="21478"/>
                    <a:pt x="11515" y="21478"/>
                  </a:cubicBezTo>
                  <a:cubicBezTo>
                    <a:pt x="11550" y="21478"/>
                    <a:pt x="11583" y="21482"/>
                    <a:pt x="11615" y="21491"/>
                  </a:cubicBezTo>
                  <a:cubicBezTo>
                    <a:pt x="11637" y="21496"/>
                    <a:pt x="11658" y="21499"/>
                    <a:pt x="11678" y="21499"/>
                  </a:cubicBezTo>
                  <a:cubicBezTo>
                    <a:pt x="11774" y="21499"/>
                    <a:pt x="11864" y="21448"/>
                    <a:pt x="11948" y="21448"/>
                  </a:cubicBezTo>
                  <a:cubicBezTo>
                    <a:pt x="11991" y="21448"/>
                    <a:pt x="12032" y="21461"/>
                    <a:pt x="12072" y="21502"/>
                  </a:cubicBezTo>
                  <a:cubicBezTo>
                    <a:pt x="12129" y="21453"/>
                    <a:pt x="12194" y="21439"/>
                    <a:pt x="12261" y="21439"/>
                  </a:cubicBezTo>
                  <a:cubicBezTo>
                    <a:pt x="12365" y="21439"/>
                    <a:pt x="12475" y="21473"/>
                    <a:pt x="12574" y="21473"/>
                  </a:cubicBezTo>
                  <a:cubicBezTo>
                    <a:pt x="12581" y="21473"/>
                    <a:pt x="12587" y="21473"/>
                    <a:pt x="12594" y="21473"/>
                  </a:cubicBezTo>
                  <a:cubicBezTo>
                    <a:pt x="13019" y="21452"/>
                    <a:pt x="13452" y="21469"/>
                    <a:pt x="13880" y="21441"/>
                  </a:cubicBezTo>
                  <a:cubicBezTo>
                    <a:pt x="13948" y="21437"/>
                    <a:pt x="14016" y="21438"/>
                    <a:pt x="14084" y="21436"/>
                  </a:cubicBezTo>
                  <a:cubicBezTo>
                    <a:pt x="14342" y="21427"/>
                    <a:pt x="14602" y="21427"/>
                    <a:pt x="14859" y="21408"/>
                  </a:cubicBezTo>
                  <a:cubicBezTo>
                    <a:pt x="15175" y="21386"/>
                    <a:pt x="15493" y="21362"/>
                    <a:pt x="15803" y="21325"/>
                  </a:cubicBezTo>
                  <a:cubicBezTo>
                    <a:pt x="15922" y="21311"/>
                    <a:pt x="16040" y="21307"/>
                    <a:pt x="16158" y="21307"/>
                  </a:cubicBezTo>
                  <a:cubicBezTo>
                    <a:pt x="16313" y="21307"/>
                    <a:pt x="16466" y="21314"/>
                    <a:pt x="16620" y="21314"/>
                  </a:cubicBezTo>
                  <a:cubicBezTo>
                    <a:pt x="16700" y="21314"/>
                    <a:pt x="16781" y="21312"/>
                    <a:pt x="16861" y="21306"/>
                  </a:cubicBezTo>
                  <a:cubicBezTo>
                    <a:pt x="17031" y="21294"/>
                    <a:pt x="17200" y="21268"/>
                    <a:pt x="17372" y="21262"/>
                  </a:cubicBezTo>
                  <a:cubicBezTo>
                    <a:pt x="17378" y="21262"/>
                    <a:pt x="17383" y="21262"/>
                    <a:pt x="17389" y="21262"/>
                  </a:cubicBezTo>
                  <a:cubicBezTo>
                    <a:pt x="17482" y="21262"/>
                    <a:pt x="17571" y="21290"/>
                    <a:pt x="17660" y="21290"/>
                  </a:cubicBezTo>
                  <a:cubicBezTo>
                    <a:pt x="17692" y="21290"/>
                    <a:pt x="17723" y="21287"/>
                    <a:pt x="17754" y="21278"/>
                  </a:cubicBezTo>
                  <a:cubicBezTo>
                    <a:pt x="17912" y="21231"/>
                    <a:pt x="18094" y="21243"/>
                    <a:pt x="18254" y="21238"/>
                  </a:cubicBezTo>
                  <a:cubicBezTo>
                    <a:pt x="18761" y="21220"/>
                    <a:pt x="19196" y="21101"/>
                    <a:pt x="19618" y="20942"/>
                  </a:cubicBezTo>
                  <a:cubicBezTo>
                    <a:pt x="19893" y="20839"/>
                    <a:pt x="20103" y="20690"/>
                    <a:pt x="20285" y="20537"/>
                  </a:cubicBezTo>
                  <a:cubicBezTo>
                    <a:pt x="20404" y="20437"/>
                    <a:pt x="20586" y="20356"/>
                    <a:pt x="20643" y="20237"/>
                  </a:cubicBezTo>
                  <a:cubicBezTo>
                    <a:pt x="20702" y="20115"/>
                    <a:pt x="20813" y="20011"/>
                    <a:pt x="20875" y="19891"/>
                  </a:cubicBezTo>
                  <a:cubicBezTo>
                    <a:pt x="20967" y="19714"/>
                    <a:pt x="21017" y="19529"/>
                    <a:pt x="21026" y="19341"/>
                  </a:cubicBezTo>
                  <a:cubicBezTo>
                    <a:pt x="21030" y="19275"/>
                    <a:pt x="20949" y="19155"/>
                    <a:pt x="21166" y="19155"/>
                  </a:cubicBezTo>
                  <a:cubicBezTo>
                    <a:pt x="21174" y="19155"/>
                    <a:pt x="21182" y="19155"/>
                    <a:pt x="21192" y="19155"/>
                  </a:cubicBezTo>
                  <a:cubicBezTo>
                    <a:pt x="21227" y="19099"/>
                    <a:pt x="20990" y="19075"/>
                    <a:pt x="21129" y="19036"/>
                  </a:cubicBezTo>
                  <a:cubicBezTo>
                    <a:pt x="21265" y="18997"/>
                    <a:pt x="21209" y="18926"/>
                    <a:pt x="21191" y="18915"/>
                  </a:cubicBezTo>
                  <a:cubicBezTo>
                    <a:pt x="21088" y="18858"/>
                    <a:pt x="21132" y="18821"/>
                    <a:pt x="21215" y="18786"/>
                  </a:cubicBezTo>
                  <a:cubicBezTo>
                    <a:pt x="21283" y="18757"/>
                    <a:pt x="21226" y="18718"/>
                    <a:pt x="21241" y="18693"/>
                  </a:cubicBezTo>
                  <a:cubicBezTo>
                    <a:pt x="21280" y="18630"/>
                    <a:pt x="21173" y="18558"/>
                    <a:pt x="21239" y="18518"/>
                  </a:cubicBezTo>
                  <a:cubicBezTo>
                    <a:pt x="21409" y="18414"/>
                    <a:pt x="21321" y="18278"/>
                    <a:pt x="21331" y="18171"/>
                  </a:cubicBezTo>
                  <a:cubicBezTo>
                    <a:pt x="21349" y="17979"/>
                    <a:pt x="21343" y="17787"/>
                    <a:pt x="21313" y="17596"/>
                  </a:cubicBezTo>
                  <a:cubicBezTo>
                    <a:pt x="21300" y="17511"/>
                    <a:pt x="21339" y="17447"/>
                    <a:pt x="21432" y="17390"/>
                  </a:cubicBezTo>
                  <a:cubicBezTo>
                    <a:pt x="21229" y="17331"/>
                    <a:pt x="21516" y="17192"/>
                    <a:pt x="21324" y="17131"/>
                  </a:cubicBezTo>
                  <a:cubicBezTo>
                    <a:pt x="21360" y="16903"/>
                    <a:pt x="21270" y="16674"/>
                    <a:pt x="21343" y="16443"/>
                  </a:cubicBezTo>
                  <a:cubicBezTo>
                    <a:pt x="21388" y="16302"/>
                    <a:pt x="21322" y="16148"/>
                    <a:pt x="21356" y="16004"/>
                  </a:cubicBezTo>
                  <a:cubicBezTo>
                    <a:pt x="21391" y="15849"/>
                    <a:pt x="21307" y="15689"/>
                    <a:pt x="21366" y="15550"/>
                  </a:cubicBezTo>
                  <a:cubicBezTo>
                    <a:pt x="21409" y="15444"/>
                    <a:pt x="21344" y="15329"/>
                    <a:pt x="21446" y="15224"/>
                  </a:cubicBezTo>
                  <a:cubicBezTo>
                    <a:pt x="21465" y="15204"/>
                    <a:pt x="21541" y="15109"/>
                    <a:pt x="21493" y="15056"/>
                  </a:cubicBezTo>
                  <a:cubicBezTo>
                    <a:pt x="21311" y="14850"/>
                    <a:pt x="21583" y="14636"/>
                    <a:pt x="21454" y="14437"/>
                  </a:cubicBezTo>
                  <a:cubicBezTo>
                    <a:pt x="21388" y="14336"/>
                    <a:pt x="21468" y="14240"/>
                    <a:pt x="21506" y="14177"/>
                  </a:cubicBezTo>
                  <a:cubicBezTo>
                    <a:pt x="21581" y="14051"/>
                    <a:pt x="21313" y="13948"/>
                    <a:pt x="21509" y="13814"/>
                  </a:cubicBezTo>
                  <a:cubicBezTo>
                    <a:pt x="21568" y="13773"/>
                    <a:pt x="21534" y="13598"/>
                    <a:pt x="21524" y="13484"/>
                  </a:cubicBezTo>
                  <a:cubicBezTo>
                    <a:pt x="21512" y="13344"/>
                    <a:pt x="21598" y="13185"/>
                    <a:pt x="21517" y="13068"/>
                  </a:cubicBezTo>
                  <a:cubicBezTo>
                    <a:pt x="21431" y="12942"/>
                    <a:pt x="21492" y="12822"/>
                    <a:pt x="21508" y="12724"/>
                  </a:cubicBezTo>
                  <a:cubicBezTo>
                    <a:pt x="21537" y="12553"/>
                    <a:pt x="21453" y="12392"/>
                    <a:pt x="21492" y="12222"/>
                  </a:cubicBezTo>
                  <a:cubicBezTo>
                    <a:pt x="21527" y="12071"/>
                    <a:pt x="21443" y="11908"/>
                    <a:pt x="21479" y="11757"/>
                  </a:cubicBezTo>
                  <a:cubicBezTo>
                    <a:pt x="21498" y="11677"/>
                    <a:pt x="21393" y="11627"/>
                    <a:pt x="21423" y="11571"/>
                  </a:cubicBezTo>
                  <a:cubicBezTo>
                    <a:pt x="21507" y="11418"/>
                    <a:pt x="21560" y="11258"/>
                    <a:pt x="21494" y="11108"/>
                  </a:cubicBezTo>
                  <a:cubicBezTo>
                    <a:pt x="21454" y="11015"/>
                    <a:pt x="21443" y="10914"/>
                    <a:pt x="21458" y="10839"/>
                  </a:cubicBezTo>
                  <a:cubicBezTo>
                    <a:pt x="21511" y="10576"/>
                    <a:pt x="21471" y="10322"/>
                    <a:pt x="21439" y="10060"/>
                  </a:cubicBezTo>
                  <a:cubicBezTo>
                    <a:pt x="21421" y="9912"/>
                    <a:pt x="21425" y="9740"/>
                    <a:pt x="21460" y="9595"/>
                  </a:cubicBezTo>
                  <a:cubicBezTo>
                    <a:pt x="21517" y="9359"/>
                    <a:pt x="21428" y="9130"/>
                    <a:pt x="21449" y="8898"/>
                  </a:cubicBezTo>
                  <a:cubicBezTo>
                    <a:pt x="21467" y="8698"/>
                    <a:pt x="21385" y="8468"/>
                    <a:pt x="21407" y="8267"/>
                  </a:cubicBezTo>
                  <a:cubicBezTo>
                    <a:pt x="21441" y="7964"/>
                    <a:pt x="21308" y="7672"/>
                    <a:pt x="21370" y="7367"/>
                  </a:cubicBezTo>
                  <a:cubicBezTo>
                    <a:pt x="21418" y="7131"/>
                    <a:pt x="21297" y="6881"/>
                    <a:pt x="21302" y="6634"/>
                  </a:cubicBezTo>
                  <a:cubicBezTo>
                    <a:pt x="21306" y="6413"/>
                    <a:pt x="21185" y="6200"/>
                    <a:pt x="21154" y="5979"/>
                  </a:cubicBezTo>
                  <a:cubicBezTo>
                    <a:pt x="21144" y="5913"/>
                    <a:pt x="21228" y="5881"/>
                    <a:pt x="21194" y="5820"/>
                  </a:cubicBezTo>
                  <a:cubicBezTo>
                    <a:pt x="21035" y="5534"/>
                    <a:pt x="21089" y="5234"/>
                    <a:pt x="21068" y="4939"/>
                  </a:cubicBezTo>
                  <a:cubicBezTo>
                    <a:pt x="21051" y="4691"/>
                    <a:pt x="20948" y="4450"/>
                    <a:pt x="20984" y="4194"/>
                  </a:cubicBezTo>
                  <a:cubicBezTo>
                    <a:pt x="21002" y="4065"/>
                    <a:pt x="20946" y="3915"/>
                    <a:pt x="20932" y="3774"/>
                  </a:cubicBezTo>
                  <a:cubicBezTo>
                    <a:pt x="20908" y="3540"/>
                    <a:pt x="20910" y="3302"/>
                    <a:pt x="20852" y="3073"/>
                  </a:cubicBezTo>
                  <a:cubicBezTo>
                    <a:pt x="20811" y="2911"/>
                    <a:pt x="20729" y="2744"/>
                    <a:pt x="20700" y="2579"/>
                  </a:cubicBezTo>
                  <a:cubicBezTo>
                    <a:pt x="20621" y="2132"/>
                    <a:pt x="20528" y="1694"/>
                    <a:pt x="20164" y="1288"/>
                  </a:cubicBezTo>
                  <a:cubicBezTo>
                    <a:pt x="19957" y="1056"/>
                    <a:pt x="19725" y="858"/>
                    <a:pt x="19384" y="698"/>
                  </a:cubicBezTo>
                  <a:cubicBezTo>
                    <a:pt x="19011" y="524"/>
                    <a:pt x="18595" y="403"/>
                    <a:pt x="18151" y="359"/>
                  </a:cubicBezTo>
                  <a:cubicBezTo>
                    <a:pt x="17995" y="344"/>
                    <a:pt x="17865" y="283"/>
                    <a:pt x="17722" y="283"/>
                  </a:cubicBezTo>
                  <a:cubicBezTo>
                    <a:pt x="17715" y="283"/>
                    <a:pt x="17707" y="283"/>
                    <a:pt x="17699" y="283"/>
                  </a:cubicBezTo>
                  <a:cubicBezTo>
                    <a:pt x="17665" y="285"/>
                    <a:pt x="17633" y="285"/>
                    <a:pt x="17600" y="285"/>
                  </a:cubicBezTo>
                  <a:cubicBezTo>
                    <a:pt x="17199" y="285"/>
                    <a:pt x="16829" y="171"/>
                    <a:pt x="16430" y="157"/>
                  </a:cubicBezTo>
                  <a:cubicBezTo>
                    <a:pt x="16425" y="157"/>
                    <a:pt x="16419" y="157"/>
                    <a:pt x="16414" y="157"/>
                  </a:cubicBezTo>
                  <a:cubicBezTo>
                    <a:pt x="16350" y="157"/>
                    <a:pt x="16279" y="168"/>
                    <a:pt x="16213" y="168"/>
                  </a:cubicBezTo>
                  <a:cubicBezTo>
                    <a:pt x="16169" y="168"/>
                    <a:pt x="16127" y="163"/>
                    <a:pt x="16090" y="147"/>
                  </a:cubicBezTo>
                  <a:cubicBezTo>
                    <a:pt x="15839" y="36"/>
                    <a:pt x="15543" y="64"/>
                    <a:pt x="15271" y="48"/>
                  </a:cubicBezTo>
                  <a:cubicBezTo>
                    <a:pt x="14868" y="24"/>
                    <a:pt x="14460" y="29"/>
                    <a:pt x="14053" y="14"/>
                  </a:cubicBezTo>
                  <a:cubicBezTo>
                    <a:pt x="13831" y="5"/>
                    <a:pt x="13606" y="0"/>
                    <a:pt x="1338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3" name="Google Shape;874;p31"/>
            <p:cNvSpPr/>
            <p:nvPr/>
          </p:nvSpPr>
          <p:spPr>
            <a:xfrm>
              <a:off x="373006" y="109355"/>
              <a:ext cx="8497818" cy="1007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fill="norm" stroke="1" extrusionOk="0">
                  <a:moveTo>
                    <a:pt x="13299" y="0"/>
                  </a:moveTo>
                  <a:cubicBezTo>
                    <a:pt x="13157" y="0"/>
                    <a:pt x="13016" y="61"/>
                    <a:pt x="12887" y="296"/>
                  </a:cubicBezTo>
                  <a:cubicBezTo>
                    <a:pt x="12800" y="100"/>
                    <a:pt x="12709" y="42"/>
                    <a:pt x="12616" y="42"/>
                  </a:cubicBezTo>
                  <a:cubicBezTo>
                    <a:pt x="12476" y="42"/>
                    <a:pt x="12331" y="176"/>
                    <a:pt x="12185" y="176"/>
                  </a:cubicBezTo>
                  <a:cubicBezTo>
                    <a:pt x="12135" y="176"/>
                    <a:pt x="12083" y="159"/>
                    <a:pt x="12033" y="115"/>
                  </a:cubicBezTo>
                  <a:cubicBezTo>
                    <a:pt x="12000" y="85"/>
                    <a:pt x="11966" y="74"/>
                    <a:pt x="11931" y="74"/>
                  </a:cubicBezTo>
                  <a:cubicBezTo>
                    <a:pt x="11807" y="74"/>
                    <a:pt x="11672" y="216"/>
                    <a:pt x="11524" y="216"/>
                  </a:cubicBezTo>
                  <a:cubicBezTo>
                    <a:pt x="11478" y="216"/>
                    <a:pt x="11431" y="202"/>
                    <a:pt x="11382" y="166"/>
                  </a:cubicBezTo>
                  <a:cubicBezTo>
                    <a:pt x="11346" y="138"/>
                    <a:pt x="11308" y="128"/>
                    <a:pt x="11269" y="128"/>
                  </a:cubicBezTo>
                  <a:cubicBezTo>
                    <a:pt x="11141" y="128"/>
                    <a:pt x="10992" y="232"/>
                    <a:pt x="10841" y="232"/>
                  </a:cubicBezTo>
                  <a:cubicBezTo>
                    <a:pt x="10810" y="232"/>
                    <a:pt x="10779" y="228"/>
                    <a:pt x="10749" y="218"/>
                  </a:cubicBezTo>
                  <a:cubicBezTo>
                    <a:pt x="10683" y="196"/>
                    <a:pt x="10615" y="190"/>
                    <a:pt x="10546" y="190"/>
                  </a:cubicBezTo>
                  <a:cubicBezTo>
                    <a:pt x="10485" y="190"/>
                    <a:pt x="10423" y="194"/>
                    <a:pt x="10361" y="194"/>
                  </a:cubicBezTo>
                  <a:cubicBezTo>
                    <a:pt x="10259" y="194"/>
                    <a:pt x="10155" y="184"/>
                    <a:pt x="10055" y="125"/>
                  </a:cubicBezTo>
                  <a:cubicBezTo>
                    <a:pt x="10048" y="121"/>
                    <a:pt x="10042" y="120"/>
                    <a:pt x="10036" y="120"/>
                  </a:cubicBezTo>
                  <a:cubicBezTo>
                    <a:pt x="9969" y="120"/>
                    <a:pt x="9919" y="323"/>
                    <a:pt x="9857" y="323"/>
                  </a:cubicBezTo>
                  <a:cubicBezTo>
                    <a:pt x="9841" y="323"/>
                    <a:pt x="9824" y="309"/>
                    <a:pt x="9805" y="274"/>
                  </a:cubicBezTo>
                  <a:cubicBezTo>
                    <a:pt x="9724" y="117"/>
                    <a:pt x="9640" y="76"/>
                    <a:pt x="9554" y="76"/>
                  </a:cubicBezTo>
                  <a:cubicBezTo>
                    <a:pt x="9457" y="76"/>
                    <a:pt x="9357" y="128"/>
                    <a:pt x="9261" y="128"/>
                  </a:cubicBezTo>
                  <a:cubicBezTo>
                    <a:pt x="9239" y="128"/>
                    <a:pt x="9217" y="125"/>
                    <a:pt x="9195" y="119"/>
                  </a:cubicBezTo>
                  <a:cubicBezTo>
                    <a:pt x="9186" y="116"/>
                    <a:pt x="9176" y="115"/>
                    <a:pt x="9166" y="115"/>
                  </a:cubicBezTo>
                  <a:cubicBezTo>
                    <a:pt x="9074" y="115"/>
                    <a:pt x="8967" y="233"/>
                    <a:pt x="8867" y="233"/>
                  </a:cubicBezTo>
                  <a:cubicBezTo>
                    <a:pt x="8826" y="233"/>
                    <a:pt x="8784" y="213"/>
                    <a:pt x="8747" y="153"/>
                  </a:cubicBezTo>
                  <a:cubicBezTo>
                    <a:pt x="8732" y="129"/>
                    <a:pt x="8719" y="120"/>
                    <a:pt x="8709" y="120"/>
                  </a:cubicBezTo>
                  <a:cubicBezTo>
                    <a:pt x="8650" y="120"/>
                    <a:pt x="8649" y="422"/>
                    <a:pt x="8630" y="422"/>
                  </a:cubicBezTo>
                  <a:cubicBezTo>
                    <a:pt x="8625" y="422"/>
                    <a:pt x="8617" y="396"/>
                    <a:pt x="8607" y="329"/>
                  </a:cubicBezTo>
                  <a:cubicBezTo>
                    <a:pt x="8577" y="141"/>
                    <a:pt x="8539" y="87"/>
                    <a:pt x="8499" y="87"/>
                  </a:cubicBezTo>
                  <a:cubicBezTo>
                    <a:pt x="8449" y="87"/>
                    <a:pt x="8395" y="173"/>
                    <a:pt x="8348" y="173"/>
                  </a:cubicBezTo>
                  <a:cubicBezTo>
                    <a:pt x="8328" y="173"/>
                    <a:pt x="8309" y="156"/>
                    <a:pt x="8292" y="110"/>
                  </a:cubicBezTo>
                  <a:cubicBezTo>
                    <a:pt x="8253" y="370"/>
                    <a:pt x="8203" y="452"/>
                    <a:pt x="8151" y="452"/>
                  </a:cubicBezTo>
                  <a:cubicBezTo>
                    <a:pt x="8063" y="452"/>
                    <a:pt x="7965" y="228"/>
                    <a:pt x="7880" y="228"/>
                  </a:cubicBezTo>
                  <a:cubicBezTo>
                    <a:pt x="7879" y="228"/>
                    <a:pt x="7878" y="228"/>
                    <a:pt x="7877" y="229"/>
                  </a:cubicBezTo>
                  <a:cubicBezTo>
                    <a:pt x="7877" y="229"/>
                    <a:pt x="7876" y="229"/>
                    <a:pt x="7875" y="229"/>
                  </a:cubicBezTo>
                  <a:cubicBezTo>
                    <a:pt x="7840" y="229"/>
                    <a:pt x="7809" y="142"/>
                    <a:pt x="7770" y="142"/>
                  </a:cubicBezTo>
                  <a:cubicBezTo>
                    <a:pt x="7748" y="142"/>
                    <a:pt x="7724" y="168"/>
                    <a:pt x="7694" y="249"/>
                  </a:cubicBezTo>
                  <a:cubicBezTo>
                    <a:pt x="7664" y="332"/>
                    <a:pt x="7611" y="394"/>
                    <a:pt x="7556" y="394"/>
                  </a:cubicBezTo>
                  <a:cubicBezTo>
                    <a:pt x="7517" y="394"/>
                    <a:pt x="7477" y="362"/>
                    <a:pt x="7445" y="284"/>
                  </a:cubicBezTo>
                  <a:cubicBezTo>
                    <a:pt x="7414" y="213"/>
                    <a:pt x="7387" y="189"/>
                    <a:pt x="7362" y="189"/>
                  </a:cubicBezTo>
                  <a:cubicBezTo>
                    <a:pt x="7323" y="189"/>
                    <a:pt x="7287" y="240"/>
                    <a:pt x="7242" y="256"/>
                  </a:cubicBezTo>
                  <a:cubicBezTo>
                    <a:pt x="7217" y="265"/>
                    <a:pt x="7192" y="269"/>
                    <a:pt x="7167" y="269"/>
                  </a:cubicBezTo>
                  <a:cubicBezTo>
                    <a:pt x="7128" y="269"/>
                    <a:pt x="7088" y="261"/>
                    <a:pt x="7049" y="261"/>
                  </a:cubicBezTo>
                  <a:cubicBezTo>
                    <a:pt x="6976" y="261"/>
                    <a:pt x="6904" y="286"/>
                    <a:pt x="6837" y="422"/>
                  </a:cubicBezTo>
                  <a:cubicBezTo>
                    <a:pt x="6774" y="188"/>
                    <a:pt x="6710" y="107"/>
                    <a:pt x="6645" y="107"/>
                  </a:cubicBezTo>
                  <a:cubicBezTo>
                    <a:pt x="6526" y="107"/>
                    <a:pt x="6407" y="381"/>
                    <a:pt x="6299" y="451"/>
                  </a:cubicBezTo>
                  <a:cubicBezTo>
                    <a:pt x="6188" y="525"/>
                    <a:pt x="6083" y="605"/>
                    <a:pt x="5979" y="605"/>
                  </a:cubicBezTo>
                  <a:cubicBezTo>
                    <a:pt x="5901" y="605"/>
                    <a:pt x="5822" y="559"/>
                    <a:pt x="5743" y="428"/>
                  </a:cubicBezTo>
                  <a:cubicBezTo>
                    <a:pt x="5708" y="369"/>
                    <a:pt x="5675" y="322"/>
                    <a:pt x="5643" y="322"/>
                  </a:cubicBezTo>
                  <a:cubicBezTo>
                    <a:pt x="5619" y="322"/>
                    <a:pt x="5596" y="348"/>
                    <a:pt x="5574" y="417"/>
                  </a:cubicBezTo>
                  <a:cubicBezTo>
                    <a:pt x="5508" y="619"/>
                    <a:pt x="5432" y="658"/>
                    <a:pt x="5352" y="658"/>
                  </a:cubicBezTo>
                  <a:cubicBezTo>
                    <a:pt x="5303" y="658"/>
                    <a:pt x="5252" y="643"/>
                    <a:pt x="5202" y="643"/>
                  </a:cubicBezTo>
                  <a:cubicBezTo>
                    <a:pt x="5066" y="643"/>
                    <a:pt x="4929" y="622"/>
                    <a:pt x="4793" y="622"/>
                  </a:cubicBezTo>
                  <a:cubicBezTo>
                    <a:pt x="4676" y="622"/>
                    <a:pt x="4560" y="638"/>
                    <a:pt x="4447" y="694"/>
                  </a:cubicBezTo>
                  <a:cubicBezTo>
                    <a:pt x="4193" y="821"/>
                    <a:pt x="3940" y="1016"/>
                    <a:pt x="3683" y="1016"/>
                  </a:cubicBezTo>
                  <a:cubicBezTo>
                    <a:pt x="3638" y="1016"/>
                    <a:pt x="3593" y="1009"/>
                    <a:pt x="3547" y="996"/>
                  </a:cubicBezTo>
                  <a:cubicBezTo>
                    <a:pt x="3511" y="986"/>
                    <a:pt x="3473" y="981"/>
                    <a:pt x="3435" y="981"/>
                  </a:cubicBezTo>
                  <a:cubicBezTo>
                    <a:pt x="3301" y="981"/>
                    <a:pt x="3168" y="1051"/>
                    <a:pt x="3121" y="1240"/>
                  </a:cubicBezTo>
                  <a:cubicBezTo>
                    <a:pt x="3004" y="1715"/>
                    <a:pt x="2862" y="1626"/>
                    <a:pt x="2710" y="1685"/>
                  </a:cubicBezTo>
                  <a:cubicBezTo>
                    <a:pt x="2674" y="1666"/>
                    <a:pt x="2624" y="1602"/>
                    <a:pt x="2589" y="1602"/>
                  </a:cubicBezTo>
                  <a:cubicBezTo>
                    <a:pt x="2579" y="1602"/>
                    <a:pt x="2571" y="1608"/>
                    <a:pt x="2564" y="1621"/>
                  </a:cubicBezTo>
                  <a:cubicBezTo>
                    <a:pt x="2338" y="2074"/>
                    <a:pt x="2029" y="2102"/>
                    <a:pt x="1827" y="2531"/>
                  </a:cubicBezTo>
                  <a:cubicBezTo>
                    <a:pt x="1517" y="3191"/>
                    <a:pt x="1083" y="3415"/>
                    <a:pt x="916" y="4668"/>
                  </a:cubicBezTo>
                  <a:cubicBezTo>
                    <a:pt x="831" y="5299"/>
                    <a:pt x="668" y="5875"/>
                    <a:pt x="668" y="6588"/>
                  </a:cubicBezTo>
                  <a:cubicBezTo>
                    <a:pt x="668" y="7173"/>
                    <a:pt x="492" y="7518"/>
                    <a:pt x="451" y="8046"/>
                  </a:cubicBezTo>
                  <a:cubicBezTo>
                    <a:pt x="378" y="8986"/>
                    <a:pt x="383" y="9949"/>
                    <a:pt x="338" y="10885"/>
                  </a:cubicBezTo>
                  <a:cubicBezTo>
                    <a:pt x="302" y="11607"/>
                    <a:pt x="265" y="12341"/>
                    <a:pt x="291" y="13037"/>
                  </a:cubicBezTo>
                  <a:cubicBezTo>
                    <a:pt x="304" y="13388"/>
                    <a:pt x="116" y="13380"/>
                    <a:pt x="208" y="13614"/>
                  </a:cubicBezTo>
                  <a:cubicBezTo>
                    <a:pt x="425" y="14161"/>
                    <a:pt x="68" y="14679"/>
                    <a:pt x="202" y="15263"/>
                  </a:cubicBezTo>
                  <a:cubicBezTo>
                    <a:pt x="222" y="15349"/>
                    <a:pt x="129" y="15778"/>
                    <a:pt x="220" y="16124"/>
                  </a:cubicBezTo>
                  <a:cubicBezTo>
                    <a:pt x="365" y="16669"/>
                    <a:pt x="157" y="17159"/>
                    <a:pt x="134" y="17691"/>
                  </a:cubicBezTo>
                  <a:cubicBezTo>
                    <a:pt x="94" y="18634"/>
                    <a:pt x="126" y="19602"/>
                    <a:pt x="3" y="20531"/>
                  </a:cubicBezTo>
                  <a:cubicBezTo>
                    <a:pt x="-17" y="20678"/>
                    <a:pt x="63" y="21061"/>
                    <a:pt x="46" y="21390"/>
                  </a:cubicBezTo>
                  <a:cubicBezTo>
                    <a:pt x="38" y="21548"/>
                    <a:pt x="80" y="21600"/>
                    <a:pt x="125" y="21600"/>
                  </a:cubicBezTo>
                  <a:cubicBezTo>
                    <a:pt x="149" y="21600"/>
                    <a:pt x="174" y="21586"/>
                    <a:pt x="191" y="21563"/>
                  </a:cubicBezTo>
                  <a:cubicBezTo>
                    <a:pt x="379" y="21327"/>
                    <a:pt x="571" y="21268"/>
                    <a:pt x="764" y="21268"/>
                  </a:cubicBezTo>
                  <a:cubicBezTo>
                    <a:pt x="967" y="21268"/>
                    <a:pt x="1170" y="21334"/>
                    <a:pt x="1372" y="21334"/>
                  </a:cubicBezTo>
                  <a:cubicBezTo>
                    <a:pt x="1419" y="21334"/>
                    <a:pt x="1466" y="21330"/>
                    <a:pt x="1513" y="21321"/>
                  </a:cubicBezTo>
                  <a:cubicBezTo>
                    <a:pt x="1566" y="21311"/>
                    <a:pt x="1618" y="21307"/>
                    <a:pt x="1670" y="21307"/>
                  </a:cubicBezTo>
                  <a:cubicBezTo>
                    <a:pt x="1982" y="21307"/>
                    <a:pt x="2296" y="21457"/>
                    <a:pt x="2610" y="21466"/>
                  </a:cubicBezTo>
                  <a:cubicBezTo>
                    <a:pt x="2685" y="21468"/>
                    <a:pt x="2760" y="21470"/>
                    <a:pt x="2835" y="21470"/>
                  </a:cubicBezTo>
                  <a:cubicBezTo>
                    <a:pt x="3245" y="21470"/>
                    <a:pt x="3656" y="21430"/>
                    <a:pt x="4067" y="21371"/>
                  </a:cubicBezTo>
                  <a:cubicBezTo>
                    <a:pt x="4225" y="21347"/>
                    <a:pt x="4383" y="21338"/>
                    <a:pt x="4541" y="21338"/>
                  </a:cubicBezTo>
                  <a:cubicBezTo>
                    <a:pt x="5109" y="21338"/>
                    <a:pt x="5679" y="21459"/>
                    <a:pt x="6248" y="21487"/>
                  </a:cubicBezTo>
                  <a:cubicBezTo>
                    <a:pt x="6323" y="21490"/>
                    <a:pt x="6398" y="21492"/>
                    <a:pt x="6473" y="21492"/>
                  </a:cubicBezTo>
                  <a:cubicBezTo>
                    <a:pt x="6950" y="21492"/>
                    <a:pt x="7427" y="21421"/>
                    <a:pt x="7902" y="21282"/>
                  </a:cubicBezTo>
                  <a:cubicBezTo>
                    <a:pt x="8290" y="21168"/>
                    <a:pt x="8693" y="21112"/>
                    <a:pt x="9088" y="21034"/>
                  </a:cubicBezTo>
                  <a:cubicBezTo>
                    <a:pt x="9414" y="20970"/>
                    <a:pt x="9739" y="20955"/>
                    <a:pt x="10064" y="20955"/>
                  </a:cubicBezTo>
                  <a:cubicBezTo>
                    <a:pt x="10338" y="20955"/>
                    <a:pt x="10613" y="20966"/>
                    <a:pt x="10888" y="20966"/>
                  </a:cubicBezTo>
                  <a:cubicBezTo>
                    <a:pt x="11132" y="20966"/>
                    <a:pt x="11375" y="20957"/>
                    <a:pt x="11620" y="20926"/>
                  </a:cubicBezTo>
                  <a:cubicBezTo>
                    <a:pt x="11844" y="20899"/>
                    <a:pt x="12070" y="20892"/>
                    <a:pt x="12296" y="20892"/>
                  </a:cubicBezTo>
                  <a:cubicBezTo>
                    <a:pt x="12477" y="20892"/>
                    <a:pt x="12660" y="20896"/>
                    <a:pt x="12842" y="20896"/>
                  </a:cubicBezTo>
                  <a:cubicBezTo>
                    <a:pt x="12982" y="20896"/>
                    <a:pt x="13122" y="20893"/>
                    <a:pt x="13262" y="20884"/>
                  </a:cubicBezTo>
                  <a:cubicBezTo>
                    <a:pt x="13426" y="20875"/>
                    <a:pt x="13589" y="20872"/>
                    <a:pt x="13753" y="20872"/>
                  </a:cubicBezTo>
                  <a:cubicBezTo>
                    <a:pt x="14063" y="20872"/>
                    <a:pt x="14372" y="20883"/>
                    <a:pt x="14682" y="20883"/>
                  </a:cubicBezTo>
                  <a:cubicBezTo>
                    <a:pt x="14696" y="20883"/>
                    <a:pt x="14709" y="20883"/>
                    <a:pt x="14722" y="20883"/>
                  </a:cubicBezTo>
                  <a:cubicBezTo>
                    <a:pt x="14909" y="20882"/>
                    <a:pt x="15095" y="20854"/>
                    <a:pt x="15282" y="20854"/>
                  </a:cubicBezTo>
                  <a:cubicBezTo>
                    <a:pt x="15285" y="20854"/>
                    <a:pt x="15288" y="20854"/>
                    <a:pt x="15291" y="20854"/>
                  </a:cubicBezTo>
                  <a:cubicBezTo>
                    <a:pt x="15619" y="20854"/>
                    <a:pt x="15949" y="20908"/>
                    <a:pt x="16277" y="20908"/>
                  </a:cubicBezTo>
                  <a:cubicBezTo>
                    <a:pt x="16473" y="20908"/>
                    <a:pt x="16669" y="20888"/>
                    <a:pt x="16863" y="20827"/>
                  </a:cubicBezTo>
                  <a:cubicBezTo>
                    <a:pt x="17459" y="20639"/>
                    <a:pt x="18058" y="20717"/>
                    <a:pt x="18652" y="20635"/>
                  </a:cubicBezTo>
                  <a:cubicBezTo>
                    <a:pt x="18937" y="20595"/>
                    <a:pt x="19215" y="20223"/>
                    <a:pt x="19500" y="20223"/>
                  </a:cubicBezTo>
                  <a:cubicBezTo>
                    <a:pt x="19593" y="20223"/>
                    <a:pt x="19686" y="20262"/>
                    <a:pt x="19781" y="20364"/>
                  </a:cubicBezTo>
                  <a:cubicBezTo>
                    <a:pt x="19781" y="20365"/>
                    <a:pt x="19782" y="20365"/>
                    <a:pt x="19784" y="20365"/>
                  </a:cubicBezTo>
                  <a:cubicBezTo>
                    <a:pt x="19795" y="20365"/>
                    <a:pt x="19820" y="20317"/>
                    <a:pt x="19823" y="20284"/>
                  </a:cubicBezTo>
                  <a:cubicBezTo>
                    <a:pt x="19841" y="20007"/>
                    <a:pt x="19901" y="19948"/>
                    <a:pt x="19964" y="19948"/>
                  </a:cubicBezTo>
                  <a:cubicBezTo>
                    <a:pt x="20005" y="19948"/>
                    <a:pt x="20047" y="19973"/>
                    <a:pt x="20080" y="19979"/>
                  </a:cubicBezTo>
                  <a:cubicBezTo>
                    <a:pt x="20122" y="19986"/>
                    <a:pt x="20164" y="19990"/>
                    <a:pt x="20206" y="19990"/>
                  </a:cubicBezTo>
                  <a:cubicBezTo>
                    <a:pt x="20468" y="19990"/>
                    <a:pt x="20729" y="19861"/>
                    <a:pt x="20992" y="19861"/>
                  </a:cubicBezTo>
                  <a:cubicBezTo>
                    <a:pt x="21104" y="19861"/>
                    <a:pt x="21216" y="19884"/>
                    <a:pt x="21329" y="19952"/>
                  </a:cubicBezTo>
                  <a:cubicBezTo>
                    <a:pt x="21347" y="19962"/>
                    <a:pt x="21367" y="19969"/>
                    <a:pt x="21388" y="19969"/>
                  </a:cubicBezTo>
                  <a:cubicBezTo>
                    <a:pt x="21484" y="19969"/>
                    <a:pt x="21583" y="19838"/>
                    <a:pt x="21577" y="19549"/>
                  </a:cubicBezTo>
                  <a:cubicBezTo>
                    <a:pt x="21561" y="18857"/>
                    <a:pt x="21562" y="18159"/>
                    <a:pt x="21543" y="17480"/>
                  </a:cubicBezTo>
                  <a:cubicBezTo>
                    <a:pt x="21522" y="16760"/>
                    <a:pt x="21497" y="16030"/>
                    <a:pt x="21475" y="15305"/>
                  </a:cubicBezTo>
                  <a:cubicBezTo>
                    <a:pt x="21444" y="14292"/>
                    <a:pt x="21422" y="13279"/>
                    <a:pt x="21383" y="12266"/>
                  </a:cubicBezTo>
                  <a:cubicBezTo>
                    <a:pt x="21357" y="11585"/>
                    <a:pt x="21321" y="10900"/>
                    <a:pt x="21265" y="10252"/>
                  </a:cubicBezTo>
                  <a:cubicBezTo>
                    <a:pt x="21214" y="9677"/>
                    <a:pt x="21300" y="9080"/>
                    <a:pt x="21217" y="8590"/>
                  </a:cubicBezTo>
                  <a:cubicBezTo>
                    <a:pt x="21136" y="8109"/>
                    <a:pt x="21128" y="7639"/>
                    <a:pt x="21116" y="7152"/>
                  </a:cubicBezTo>
                  <a:cubicBezTo>
                    <a:pt x="21112" y="6981"/>
                    <a:pt x="21138" y="6740"/>
                    <a:pt x="21088" y="6661"/>
                  </a:cubicBezTo>
                  <a:cubicBezTo>
                    <a:pt x="20898" y="6366"/>
                    <a:pt x="20890" y="5755"/>
                    <a:pt x="20795" y="5320"/>
                  </a:cubicBezTo>
                  <a:cubicBezTo>
                    <a:pt x="20626" y="4544"/>
                    <a:pt x="20492" y="3747"/>
                    <a:pt x="20236" y="3131"/>
                  </a:cubicBezTo>
                  <a:cubicBezTo>
                    <a:pt x="20103" y="2809"/>
                    <a:pt x="19923" y="2875"/>
                    <a:pt x="19809" y="2565"/>
                  </a:cubicBezTo>
                  <a:cubicBezTo>
                    <a:pt x="19561" y="1889"/>
                    <a:pt x="19225" y="1811"/>
                    <a:pt x="18921" y="1652"/>
                  </a:cubicBezTo>
                  <a:cubicBezTo>
                    <a:pt x="18596" y="1483"/>
                    <a:pt x="18270" y="1296"/>
                    <a:pt x="17944" y="1120"/>
                  </a:cubicBezTo>
                  <a:cubicBezTo>
                    <a:pt x="17365" y="808"/>
                    <a:pt x="16782" y="580"/>
                    <a:pt x="16198" y="357"/>
                  </a:cubicBezTo>
                  <a:cubicBezTo>
                    <a:pt x="16192" y="356"/>
                    <a:pt x="16186" y="355"/>
                    <a:pt x="16180" y="355"/>
                  </a:cubicBezTo>
                  <a:cubicBezTo>
                    <a:pt x="16123" y="355"/>
                    <a:pt x="16074" y="454"/>
                    <a:pt x="16019" y="454"/>
                  </a:cubicBezTo>
                  <a:cubicBezTo>
                    <a:pt x="15996" y="454"/>
                    <a:pt x="15972" y="437"/>
                    <a:pt x="15945" y="386"/>
                  </a:cubicBezTo>
                  <a:cubicBezTo>
                    <a:pt x="15822" y="154"/>
                    <a:pt x="15669" y="40"/>
                    <a:pt x="15530" y="40"/>
                  </a:cubicBezTo>
                  <a:cubicBezTo>
                    <a:pt x="15447" y="40"/>
                    <a:pt x="15368" y="81"/>
                    <a:pt x="15304" y="162"/>
                  </a:cubicBezTo>
                  <a:cubicBezTo>
                    <a:pt x="15226" y="261"/>
                    <a:pt x="15151" y="296"/>
                    <a:pt x="15079" y="296"/>
                  </a:cubicBezTo>
                  <a:cubicBezTo>
                    <a:pt x="14906" y="296"/>
                    <a:pt x="14745" y="95"/>
                    <a:pt x="14581" y="95"/>
                  </a:cubicBezTo>
                  <a:cubicBezTo>
                    <a:pt x="14579" y="95"/>
                    <a:pt x="14578" y="95"/>
                    <a:pt x="14576" y="95"/>
                  </a:cubicBezTo>
                  <a:cubicBezTo>
                    <a:pt x="14428" y="98"/>
                    <a:pt x="14275" y="107"/>
                    <a:pt x="14121" y="107"/>
                  </a:cubicBezTo>
                  <a:cubicBezTo>
                    <a:pt x="13963" y="107"/>
                    <a:pt x="13804" y="98"/>
                    <a:pt x="13647" y="66"/>
                  </a:cubicBezTo>
                  <a:cubicBezTo>
                    <a:pt x="13537" y="44"/>
                    <a:pt x="13418" y="0"/>
                    <a:pt x="132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29" name="تجميع"/>
          <p:cNvGrpSpPr/>
          <p:nvPr/>
        </p:nvGrpSpPr>
        <p:grpSpPr>
          <a:xfrm>
            <a:off x="14445048" y="7367278"/>
            <a:ext cx="6112633" cy="2864361"/>
            <a:chOff x="0" y="0"/>
            <a:chExt cx="6112631" cy="2864360"/>
          </a:xfrm>
        </p:grpSpPr>
        <p:sp>
          <p:nvSpPr>
            <p:cNvPr id="625" name="فكرة الدرس"/>
            <p:cNvSpPr txBox="1"/>
            <p:nvPr/>
          </p:nvSpPr>
          <p:spPr>
            <a:xfrm>
              <a:off x="0" y="175420"/>
              <a:ext cx="5939208" cy="251351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365248" rtl="0">
                <a:defRPr sz="10864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فكرة الدرس</a:t>
              </a:r>
            </a:p>
          </p:txBody>
        </p:sp>
        <p:grpSp>
          <p:nvGrpSpPr>
            <p:cNvPr id="628" name="تجميع"/>
            <p:cNvGrpSpPr/>
            <p:nvPr/>
          </p:nvGrpSpPr>
          <p:grpSpPr>
            <a:xfrm>
              <a:off x="180193" y="-1"/>
              <a:ext cx="5932439" cy="2864362"/>
              <a:chOff x="0" y="0"/>
              <a:chExt cx="5932437" cy="2864360"/>
            </a:xfrm>
          </p:grpSpPr>
          <p:sp>
            <p:nvSpPr>
              <p:cNvPr id="626" name="Google Shape;1051;p35"/>
              <p:cNvSpPr/>
              <p:nvPr/>
            </p:nvSpPr>
            <p:spPr>
              <a:xfrm>
                <a:off x="-1" y="274976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7" name="Google Shape;1052;p35"/>
              <p:cNvSpPr/>
              <p:nvPr/>
            </p:nvSpPr>
            <p:spPr>
              <a:xfrm>
                <a:off x="-1" y="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630" name="Google Shape;887;p32"/>
          <p:cNvSpPr/>
          <p:nvPr/>
        </p:nvSpPr>
        <p:spPr>
          <a:xfrm rot="8999956">
            <a:off x="11468992" y="8792483"/>
            <a:ext cx="2936170" cy="96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fill="norm" stroke="1" extrusionOk="0">
                <a:moveTo>
                  <a:pt x="17670" y="0"/>
                </a:moveTo>
                <a:cubicBezTo>
                  <a:pt x="17501" y="0"/>
                  <a:pt x="17380" y="308"/>
                  <a:pt x="17296" y="567"/>
                </a:cubicBezTo>
                <a:cubicBezTo>
                  <a:pt x="17125" y="1094"/>
                  <a:pt x="17148" y="2044"/>
                  <a:pt x="17240" y="2576"/>
                </a:cubicBezTo>
                <a:cubicBezTo>
                  <a:pt x="17399" y="3491"/>
                  <a:pt x="17538" y="4440"/>
                  <a:pt x="17696" y="5348"/>
                </a:cubicBezTo>
                <a:cubicBezTo>
                  <a:pt x="18039" y="7312"/>
                  <a:pt x="18358" y="9311"/>
                  <a:pt x="18688" y="11293"/>
                </a:cubicBezTo>
                <a:cubicBezTo>
                  <a:pt x="18716" y="11464"/>
                  <a:pt x="18823" y="11569"/>
                  <a:pt x="18764" y="11826"/>
                </a:cubicBezTo>
                <a:cubicBezTo>
                  <a:pt x="18740" y="11926"/>
                  <a:pt x="18711" y="11954"/>
                  <a:pt x="18680" y="11954"/>
                </a:cubicBezTo>
                <a:cubicBezTo>
                  <a:pt x="18641" y="11954"/>
                  <a:pt x="18597" y="11909"/>
                  <a:pt x="18557" y="11909"/>
                </a:cubicBezTo>
                <a:cubicBezTo>
                  <a:pt x="18550" y="11909"/>
                  <a:pt x="18543" y="11911"/>
                  <a:pt x="18537" y="11914"/>
                </a:cubicBezTo>
                <a:cubicBezTo>
                  <a:pt x="18529" y="11917"/>
                  <a:pt x="18521" y="11918"/>
                  <a:pt x="18513" y="11918"/>
                </a:cubicBezTo>
                <a:cubicBezTo>
                  <a:pt x="18415" y="11918"/>
                  <a:pt x="18359" y="11632"/>
                  <a:pt x="18294" y="11435"/>
                </a:cubicBezTo>
                <a:cubicBezTo>
                  <a:pt x="18192" y="11128"/>
                  <a:pt x="18069" y="10829"/>
                  <a:pt x="17937" y="10829"/>
                </a:cubicBezTo>
                <a:cubicBezTo>
                  <a:pt x="17929" y="10829"/>
                  <a:pt x="17920" y="10829"/>
                  <a:pt x="17912" y="10832"/>
                </a:cubicBezTo>
                <a:cubicBezTo>
                  <a:pt x="17894" y="10836"/>
                  <a:pt x="17878" y="10839"/>
                  <a:pt x="17861" y="10839"/>
                </a:cubicBezTo>
                <a:cubicBezTo>
                  <a:pt x="17726" y="10839"/>
                  <a:pt x="17628" y="10671"/>
                  <a:pt x="17530" y="10436"/>
                </a:cubicBezTo>
                <a:cubicBezTo>
                  <a:pt x="17396" y="10110"/>
                  <a:pt x="17221" y="10063"/>
                  <a:pt x="17071" y="9813"/>
                </a:cubicBezTo>
                <a:cubicBezTo>
                  <a:pt x="16750" y="9277"/>
                  <a:pt x="16357" y="9082"/>
                  <a:pt x="15986" y="8901"/>
                </a:cubicBezTo>
                <a:cubicBezTo>
                  <a:pt x="15857" y="8837"/>
                  <a:pt x="15837" y="8483"/>
                  <a:pt x="15700" y="8417"/>
                </a:cubicBezTo>
                <a:cubicBezTo>
                  <a:pt x="15358" y="8255"/>
                  <a:pt x="15035" y="7762"/>
                  <a:pt x="14685" y="7602"/>
                </a:cubicBezTo>
                <a:cubicBezTo>
                  <a:pt x="14609" y="7566"/>
                  <a:pt x="14619" y="7173"/>
                  <a:pt x="14507" y="7173"/>
                </a:cubicBezTo>
                <a:cubicBezTo>
                  <a:pt x="14493" y="7173"/>
                  <a:pt x="14478" y="7179"/>
                  <a:pt x="14460" y="7193"/>
                </a:cubicBezTo>
                <a:cubicBezTo>
                  <a:pt x="14409" y="7230"/>
                  <a:pt x="14358" y="7245"/>
                  <a:pt x="14306" y="7245"/>
                </a:cubicBezTo>
                <a:cubicBezTo>
                  <a:pt x="14106" y="7245"/>
                  <a:pt x="13902" y="7020"/>
                  <a:pt x="13703" y="6963"/>
                </a:cubicBezTo>
                <a:cubicBezTo>
                  <a:pt x="13359" y="6864"/>
                  <a:pt x="13037" y="6304"/>
                  <a:pt x="12650" y="6304"/>
                </a:cubicBezTo>
                <a:cubicBezTo>
                  <a:pt x="12646" y="6304"/>
                  <a:pt x="12643" y="6304"/>
                  <a:pt x="12639" y="6304"/>
                </a:cubicBezTo>
                <a:cubicBezTo>
                  <a:pt x="12634" y="6304"/>
                  <a:pt x="12630" y="6304"/>
                  <a:pt x="12625" y="6304"/>
                </a:cubicBezTo>
                <a:cubicBezTo>
                  <a:pt x="12313" y="6304"/>
                  <a:pt x="12004" y="5941"/>
                  <a:pt x="11670" y="5941"/>
                </a:cubicBezTo>
                <a:cubicBezTo>
                  <a:pt x="11636" y="5941"/>
                  <a:pt x="11602" y="5946"/>
                  <a:pt x="11568" y="5953"/>
                </a:cubicBezTo>
                <a:cubicBezTo>
                  <a:pt x="11494" y="5971"/>
                  <a:pt x="11419" y="5978"/>
                  <a:pt x="11342" y="5978"/>
                </a:cubicBezTo>
                <a:cubicBezTo>
                  <a:pt x="11087" y="5978"/>
                  <a:pt x="10823" y="5894"/>
                  <a:pt x="10565" y="5795"/>
                </a:cubicBezTo>
                <a:cubicBezTo>
                  <a:pt x="10475" y="5760"/>
                  <a:pt x="10380" y="5745"/>
                  <a:pt x="10282" y="5745"/>
                </a:cubicBezTo>
                <a:cubicBezTo>
                  <a:pt x="10042" y="5745"/>
                  <a:pt x="9785" y="5837"/>
                  <a:pt x="9543" y="5956"/>
                </a:cubicBezTo>
                <a:cubicBezTo>
                  <a:pt x="9510" y="5972"/>
                  <a:pt x="9474" y="5978"/>
                  <a:pt x="9437" y="5978"/>
                </a:cubicBezTo>
                <a:cubicBezTo>
                  <a:pt x="9336" y="5978"/>
                  <a:pt x="9226" y="5934"/>
                  <a:pt x="9132" y="5934"/>
                </a:cubicBezTo>
                <a:cubicBezTo>
                  <a:pt x="9049" y="5934"/>
                  <a:pt x="8979" y="5968"/>
                  <a:pt x="8937" y="6096"/>
                </a:cubicBezTo>
                <a:cubicBezTo>
                  <a:pt x="8868" y="6304"/>
                  <a:pt x="8817" y="6388"/>
                  <a:pt x="8774" y="6388"/>
                </a:cubicBezTo>
                <a:cubicBezTo>
                  <a:pt x="8691" y="6388"/>
                  <a:pt x="8642" y="6074"/>
                  <a:pt x="8558" y="5764"/>
                </a:cubicBezTo>
                <a:cubicBezTo>
                  <a:pt x="8567" y="6257"/>
                  <a:pt x="8517" y="6489"/>
                  <a:pt x="8426" y="6489"/>
                </a:cubicBezTo>
                <a:cubicBezTo>
                  <a:pt x="8404" y="6489"/>
                  <a:pt x="8379" y="6475"/>
                  <a:pt x="8352" y="6447"/>
                </a:cubicBezTo>
                <a:cubicBezTo>
                  <a:pt x="8257" y="6350"/>
                  <a:pt x="8164" y="6312"/>
                  <a:pt x="8072" y="6312"/>
                </a:cubicBezTo>
                <a:cubicBezTo>
                  <a:pt x="7887" y="6312"/>
                  <a:pt x="7706" y="6469"/>
                  <a:pt x="7527" y="6626"/>
                </a:cubicBezTo>
                <a:cubicBezTo>
                  <a:pt x="7403" y="6733"/>
                  <a:pt x="7266" y="6960"/>
                  <a:pt x="7149" y="6960"/>
                </a:cubicBezTo>
                <a:cubicBezTo>
                  <a:pt x="7120" y="6960"/>
                  <a:pt x="7093" y="6947"/>
                  <a:pt x="7067" y="6916"/>
                </a:cubicBezTo>
                <a:cubicBezTo>
                  <a:pt x="6954" y="6777"/>
                  <a:pt x="6841" y="6722"/>
                  <a:pt x="6730" y="6722"/>
                </a:cubicBezTo>
                <a:cubicBezTo>
                  <a:pt x="6468" y="6722"/>
                  <a:pt x="6219" y="7030"/>
                  <a:pt x="6012" y="7268"/>
                </a:cubicBezTo>
                <a:cubicBezTo>
                  <a:pt x="5615" y="7728"/>
                  <a:pt x="5161" y="7383"/>
                  <a:pt x="4797" y="8228"/>
                </a:cubicBezTo>
                <a:cubicBezTo>
                  <a:pt x="4732" y="8381"/>
                  <a:pt x="4555" y="8505"/>
                  <a:pt x="4427" y="8609"/>
                </a:cubicBezTo>
                <a:cubicBezTo>
                  <a:pt x="4188" y="8805"/>
                  <a:pt x="3894" y="8472"/>
                  <a:pt x="3715" y="9295"/>
                </a:cubicBezTo>
                <a:cubicBezTo>
                  <a:pt x="3683" y="9438"/>
                  <a:pt x="3595" y="9468"/>
                  <a:pt x="3525" y="9524"/>
                </a:cubicBezTo>
                <a:cubicBezTo>
                  <a:pt x="3388" y="9636"/>
                  <a:pt x="3224" y="9603"/>
                  <a:pt x="3119" y="9749"/>
                </a:cubicBezTo>
                <a:cubicBezTo>
                  <a:pt x="2894" y="10060"/>
                  <a:pt x="2606" y="10005"/>
                  <a:pt x="2439" y="10658"/>
                </a:cubicBezTo>
                <a:cubicBezTo>
                  <a:pt x="2392" y="10839"/>
                  <a:pt x="2334" y="10887"/>
                  <a:pt x="2272" y="10887"/>
                </a:cubicBezTo>
                <a:cubicBezTo>
                  <a:pt x="2206" y="10887"/>
                  <a:pt x="2135" y="10833"/>
                  <a:pt x="2068" y="10833"/>
                </a:cubicBezTo>
                <a:cubicBezTo>
                  <a:pt x="1994" y="10833"/>
                  <a:pt x="1925" y="10899"/>
                  <a:pt x="1875" y="11174"/>
                </a:cubicBezTo>
                <a:cubicBezTo>
                  <a:pt x="1837" y="11381"/>
                  <a:pt x="1696" y="11235"/>
                  <a:pt x="1598" y="11366"/>
                </a:cubicBezTo>
                <a:cubicBezTo>
                  <a:pt x="1166" y="11943"/>
                  <a:pt x="769" y="12588"/>
                  <a:pt x="392" y="13552"/>
                </a:cubicBezTo>
                <a:cubicBezTo>
                  <a:pt x="26" y="14488"/>
                  <a:pt x="42" y="15541"/>
                  <a:pt x="1" y="16647"/>
                </a:cubicBezTo>
                <a:cubicBezTo>
                  <a:pt x="-19" y="17196"/>
                  <a:pt x="373" y="18319"/>
                  <a:pt x="579" y="18319"/>
                </a:cubicBezTo>
                <a:cubicBezTo>
                  <a:pt x="592" y="18319"/>
                  <a:pt x="606" y="18315"/>
                  <a:pt x="617" y="18304"/>
                </a:cubicBezTo>
                <a:cubicBezTo>
                  <a:pt x="649" y="18276"/>
                  <a:pt x="680" y="18264"/>
                  <a:pt x="711" y="18264"/>
                </a:cubicBezTo>
                <a:cubicBezTo>
                  <a:pt x="836" y="18264"/>
                  <a:pt x="952" y="18452"/>
                  <a:pt x="1064" y="18452"/>
                </a:cubicBezTo>
                <a:cubicBezTo>
                  <a:pt x="1106" y="18452"/>
                  <a:pt x="1148" y="18425"/>
                  <a:pt x="1190" y="18352"/>
                </a:cubicBezTo>
                <a:cubicBezTo>
                  <a:pt x="1609" y="17595"/>
                  <a:pt x="2012" y="16757"/>
                  <a:pt x="2434" y="16004"/>
                </a:cubicBezTo>
                <a:cubicBezTo>
                  <a:pt x="2682" y="15561"/>
                  <a:pt x="2936" y="15111"/>
                  <a:pt x="3186" y="14701"/>
                </a:cubicBezTo>
                <a:cubicBezTo>
                  <a:pt x="3677" y="13897"/>
                  <a:pt x="4190" y="13223"/>
                  <a:pt x="4719" y="12683"/>
                </a:cubicBezTo>
                <a:cubicBezTo>
                  <a:pt x="5369" y="12022"/>
                  <a:pt x="6037" y="11487"/>
                  <a:pt x="6706" y="11028"/>
                </a:cubicBezTo>
                <a:cubicBezTo>
                  <a:pt x="7479" y="10497"/>
                  <a:pt x="8273" y="10207"/>
                  <a:pt x="9059" y="10109"/>
                </a:cubicBezTo>
                <a:cubicBezTo>
                  <a:pt x="9491" y="10055"/>
                  <a:pt x="9925" y="9976"/>
                  <a:pt x="10360" y="9976"/>
                </a:cubicBezTo>
                <a:cubicBezTo>
                  <a:pt x="10685" y="9976"/>
                  <a:pt x="11011" y="10021"/>
                  <a:pt x="11338" y="10155"/>
                </a:cubicBezTo>
                <a:cubicBezTo>
                  <a:pt x="12124" y="10476"/>
                  <a:pt x="12913" y="10768"/>
                  <a:pt x="13699" y="11095"/>
                </a:cubicBezTo>
                <a:cubicBezTo>
                  <a:pt x="14019" y="11228"/>
                  <a:pt x="14314" y="11564"/>
                  <a:pt x="14628" y="11720"/>
                </a:cubicBezTo>
                <a:cubicBezTo>
                  <a:pt x="14834" y="11823"/>
                  <a:pt x="15086" y="11818"/>
                  <a:pt x="15238" y="12054"/>
                </a:cubicBezTo>
                <a:cubicBezTo>
                  <a:pt x="15825" y="12960"/>
                  <a:pt x="16498" y="13092"/>
                  <a:pt x="17062" y="14074"/>
                </a:cubicBezTo>
                <a:cubicBezTo>
                  <a:pt x="17230" y="14366"/>
                  <a:pt x="17471" y="14004"/>
                  <a:pt x="17551" y="14576"/>
                </a:cubicBezTo>
                <a:cubicBezTo>
                  <a:pt x="17615" y="15031"/>
                  <a:pt x="17710" y="14916"/>
                  <a:pt x="17807" y="15006"/>
                </a:cubicBezTo>
                <a:cubicBezTo>
                  <a:pt x="17811" y="15010"/>
                  <a:pt x="17816" y="15012"/>
                  <a:pt x="17820" y="15012"/>
                </a:cubicBezTo>
                <a:cubicBezTo>
                  <a:pt x="17858" y="15012"/>
                  <a:pt x="17909" y="14900"/>
                  <a:pt x="17949" y="14900"/>
                </a:cubicBezTo>
                <a:cubicBezTo>
                  <a:pt x="17979" y="14900"/>
                  <a:pt x="18002" y="14968"/>
                  <a:pt x="18004" y="15211"/>
                </a:cubicBezTo>
                <a:cubicBezTo>
                  <a:pt x="18009" y="15602"/>
                  <a:pt x="17918" y="15796"/>
                  <a:pt x="17825" y="15852"/>
                </a:cubicBezTo>
                <a:cubicBezTo>
                  <a:pt x="17219" y="16218"/>
                  <a:pt x="16606" y="16467"/>
                  <a:pt x="16008" y="16919"/>
                </a:cubicBezTo>
                <a:cubicBezTo>
                  <a:pt x="15631" y="17206"/>
                  <a:pt x="15226" y="16970"/>
                  <a:pt x="14871" y="17525"/>
                </a:cubicBezTo>
                <a:cubicBezTo>
                  <a:pt x="14643" y="17882"/>
                  <a:pt x="14370" y="18237"/>
                  <a:pt x="14290" y="18978"/>
                </a:cubicBezTo>
                <a:cubicBezTo>
                  <a:pt x="14236" y="19487"/>
                  <a:pt x="14290" y="20286"/>
                  <a:pt x="14399" y="20724"/>
                </a:cubicBezTo>
                <a:cubicBezTo>
                  <a:pt x="14476" y="21041"/>
                  <a:pt x="14590" y="21517"/>
                  <a:pt x="14746" y="21517"/>
                </a:cubicBezTo>
                <a:cubicBezTo>
                  <a:pt x="14809" y="21517"/>
                  <a:pt x="14880" y="21439"/>
                  <a:pt x="14958" y="21238"/>
                </a:cubicBezTo>
                <a:cubicBezTo>
                  <a:pt x="14972" y="21200"/>
                  <a:pt x="14989" y="21183"/>
                  <a:pt x="15005" y="21183"/>
                </a:cubicBezTo>
                <a:cubicBezTo>
                  <a:pt x="15036" y="21183"/>
                  <a:pt x="15068" y="21250"/>
                  <a:pt x="15088" y="21344"/>
                </a:cubicBezTo>
                <a:cubicBezTo>
                  <a:pt x="15130" y="21540"/>
                  <a:pt x="15177" y="21600"/>
                  <a:pt x="15228" y="21600"/>
                </a:cubicBezTo>
                <a:cubicBezTo>
                  <a:pt x="15287" y="21600"/>
                  <a:pt x="15350" y="21517"/>
                  <a:pt x="15409" y="21479"/>
                </a:cubicBezTo>
                <a:cubicBezTo>
                  <a:pt x="15533" y="21408"/>
                  <a:pt x="15648" y="21295"/>
                  <a:pt x="15780" y="21285"/>
                </a:cubicBezTo>
                <a:cubicBezTo>
                  <a:pt x="16213" y="21243"/>
                  <a:pt x="16660" y="21232"/>
                  <a:pt x="17076" y="21024"/>
                </a:cubicBezTo>
                <a:cubicBezTo>
                  <a:pt x="17758" y="20682"/>
                  <a:pt x="18454" y="20785"/>
                  <a:pt x="19123" y="20250"/>
                </a:cubicBezTo>
                <a:cubicBezTo>
                  <a:pt x="19173" y="20210"/>
                  <a:pt x="19223" y="20197"/>
                  <a:pt x="19274" y="20197"/>
                </a:cubicBezTo>
                <a:cubicBezTo>
                  <a:pt x="19405" y="20197"/>
                  <a:pt x="19538" y="20292"/>
                  <a:pt x="19660" y="20292"/>
                </a:cubicBezTo>
                <a:cubicBezTo>
                  <a:pt x="19714" y="20292"/>
                  <a:pt x="19767" y="20273"/>
                  <a:pt x="19816" y="20218"/>
                </a:cubicBezTo>
                <a:cubicBezTo>
                  <a:pt x="20261" y="19713"/>
                  <a:pt x="20755" y="19803"/>
                  <a:pt x="21178" y="18946"/>
                </a:cubicBezTo>
                <a:cubicBezTo>
                  <a:pt x="21446" y="18400"/>
                  <a:pt x="21581" y="17934"/>
                  <a:pt x="21501" y="16961"/>
                </a:cubicBezTo>
                <a:cubicBezTo>
                  <a:pt x="21389" y="15598"/>
                  <a:pt x="21155" y="14375"/>
                  <a:pt x="20967" y="13141"/>
                </a:cubicBezTo>
                <a:cubicBezTo>
                  <a:pt x="20753" y="11738"/>
                  <a:pt x="20488" y="10320"/>
                  <a:pt x="20155" y="9096"/>
                </a:cubicBezTo>
                <a:cubicBezTo>
                  <a:pt x="19944" y="8320"/>
                  <a:pt x="19834" y="7361"/>
                  <a:pt x="19658" y="6533"/>
                </a:cubicBezTo>
                <a:cubicBezTo>
                  <a:pt x="19499" y="5794"/>
                  <a:pt x="19300" y="5109"/>
                  <a:pt x="19165" y="4328"/>
                </a:cubicBezTo>
                <a:cubicBezTo>
                  <a:pt x="19062" y="3730"/>
                  <a:pt x="18902" y="3315"/>
                  <a:pt x="18784" y="2797"/>
                </a:cubicBezTo>
                <a:cubicBezTo>
                  <a:pt x="18517" y="1614"/>
                  <a:pt x="18293" y="406"/>
                  <a:pt x="17776" y="39"/>
                </a:cubicBezTo>
                <a:cubicBezTo>
                  <a:pt x="17738" y="12"/>
                  <a:pt x="17703" y="0"/>
                  <a:pt x="17670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31" name="Google Shape;894;p32"/>
          <p:cNvSpPr/>
          <p:nvPr/>
        </p:nvSpPr>
        <p:spPr>
          <a:xfrm>
            <a:off x="10317243" y="2109193"/>
            <a:ext cx="3241515" cy="1068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fill="norm" stroke="1" extrusionOk="0">
                <a:moveTo>
                  <a:pt x="17670" y="0"/>
                </a:moveTo>
                <a:cubicBezTo>
                  <a:pt x="17501" y="0"/>
                  <a:pt x="17380" y="308"/>
                  <a:pt x="17296" y="567"/>
                </a:cubicBezTo>
                <a:cubicBezTo>
                  <a:pt x="17125" y="1094"/>
                  <a:pt x="17148" y="2044"/>
                  <a:pt x="17240" y="2576"/>
                </a:cubicBezTo>
                <a:cubicBezTo>
                  <a:pt x="17399" y="3491"/>
                  <a:pt x="17538" y="4440"/>
                  <a:pt x="17696" y="5348"/>
                </a:cubicBezTo>
                <a:cubicBezTo>
                  <a:pt x="18039" y="7312"/>
                  <a:pt x="18358" y="9311"/>
                  <a:pt x="18688" y="11293"/>
                </a:cubicBezTo>
                <a:cubicBezTo>
                  <a:pt x="18716" y="11464"/>
                  <a:pt x="18823" y="11569"/>
                  <a:pt x="18764" y="11826"/>
                </a:cubicBezTo>
                <a:cubicBezTo>
                  <a:pt x="18740" y="11926"/>
                  <a:pt x="18711" y="11954"/>
                  <a:pt x="18680" y="11954"/>
                </a:cubicBezTo>
                <a:cubicBezTo>
                  <a:pt x="18641" y="11954"/>
                  <a:pt x="18597" y="11909"/>
                  <a:pt x="18557" y="11909"/>
                </a:cubicBezTo>
                <a:cubicBezTo>
                  <a:pt x="18550" y="11909"/>
                  <a:pt x="18543" y="11911"/>
                  <a:pt x="18537" y="11914"/>
                </a:cubicBezTo>
                <a:cubicBezTo>
                  <a:pt x="18529" y="11917"/>
                  <a:pt x="18521" y="11918"/>
                  <a:pt x="18513" y="11918"/>
                </a:cubicBezTo>
                <a:cubicBezTo>
                  <a:pt x="18415" y="11918"/>
                  <a:pt x="18359" y="11632"/>
                  <a:pt x="18294" y="11435"/>
                </a:cubicBezTo>
                <a:cubicBezTo>
                  <a:pt x="18192" y="11128"/>
                  <a:pt x="18069" y="10829"/>
                  <a:pt x="17937" y="10829"/>
                </a:cubicBezTo>
                <a:cubicBezTo>
                  <a:pt x="17929" y="10829"/>
                  <a:pt x="17920" y="10829"/>
                  <a:pt x="17912" y="10832"/>
                </a:cubicBezTo>
                <a:cubicBezTo>
                  <a:pt x="17894" y="10836"/>
                  <a:pt x="17878" y="10839"/>
                  <a:pt x="17861" y="10839"/>
                </a:cubicBezTo>
                <a:cubicBezTo>
                  <a:pt x="17726" y="10839"/>
                  <a:pt x="17628" y="10671"/>
                  <a:pt x="17530" y="10436"/>
                </a:cubicBezTo>
                <a:cubicBezTo>
                  <a:pt x="17396" y="10110"/>
                  <a:pt x="17221" y="10063"/>
                  <a:pt x="17071" y="9813"/>
                </a:cubicBezTo>
                <a:cubicBezTo>
                  <a:pt x="16750" y="9277"/>
                  <a:pt x="16357" y="9082"/>
                  <a:pt x="15986" y="8901"/>
                </a:cubicBezTo>
                <a:cubicBezTo>
                  <a:pt x="15857" y="8837"/>
                  <a:pt x="15837" y="8483"/>
                  <a:pt x="15700" y="8417"/>
                </a:cubicBezTo>
                <a:cubicBezTo>
                  <a:pt x="15358" y="8255"/>
                  <a:pt x="15035" y="7762"/>
                  <a:pt x="14685" y="7602"/>
                </a:cubicBezTo>
                <a:cubicBezTo>
                  <a:pt x="14609" y="7566"/>
                  <a:pt x="14619" y="7173"/>
                  <a:pt x="14507" y="7173"/>
                </a:cubicBezTo>
                <a:cubicBezTo>
                  <a:pt x="14493" y="7173"/>
                  <a:pt x="14478" y="7179"/>
                  <a:pt x="14460" y="7193"/>
                </a:cubicBezTo>
                <a:cubicBezTo>
                  <a:pt x="14409" y="7230"/>
                  <a:pt x="14358" y="7245"/>
                  <a:pt x="14306" y="7245"/>
                </a:cubicBezTo>
                <a:cubicBezTo>
                  <a:pt x="14106" y="7245"/>
                  <a:pt x="13902" y="7020"/>
                  <a:pt x="13703" y="6963"/>
                </a:cubicBezTo>
                <a:cubicBezTo>
                  <a:pt x="13359" y="6864"/>
                  <a:pt x="13037" y="6304"/>
                  <a:pt x="12650" y="6304"/>
                </a:cubicBezTo>
                <a:cubicBezTo>
                  <a:pt x="12646" y="6304"/>
                  <a:pt x="12643" y="6304"/>
                  <a:pt x="12639" y="6304"/>
                </a:cubicBezTo>
                <a:cubicBezTo>
                  <a:pt x="12634" y="6304"/>
                  <a:pt x="12630" y="6304"/>
                  <a:pt x="12625" y="6304"/>
                </a:cubicBezTo>
                <a:cubicBezTo>
                  <a:pt x="12313" y="6304"/>
                  <a:pt x="12004" y="5941"/>
                  <a:pt x="11670" y="5941"/>
                </a:cubicBezTo>
                <a:cubicBezTo>
                  <a:pt x="11636" y="5941"/>
                  <a:pt x="11602" y="5946"/>
                  <a:pt x="11568" y="5953"/>
                </a:cubicBezTo>
                <a:cubicBezTo>
                  <a:pt x="11494" y="5971"/>
                  <a:pt x="11419" y="5978"/>
                  <a:pt x="11342" y="5978"/>
                </a:cubicBezTo>
                <a:cubicBezTo>
                  <a:pt x="11087" y="5978"/>
                  <a:pt x="10823" y="5894"/>
                  <a:pt x="10565" y="5795"/>
                </a:cubicBezTo>
                <a:cubicBezTo>
                  <a:pt x="10475" y="5760"/>
                  <a:pt x="10380" y="5745"/>
                  <a:pt x="10282" y="5745"/>
                </a:cubicBezTo>
                <a:cubicBezTo>
                  <a:pt x="10042" y="5745"/>
                  <a:pt x="9785" y="5837"/>
                  <a:pt x="9543" y="5956"/>
                </a:cubicBezTo>
                <a:cubicBezTo>
                  <a:pt x="9510" y="5972"/>
                  <a:pt x="9474" y="5978"/>
                  <a:pt x="9437" y="5978"/>
                </a:cubicBezTo>
                <a:cubicBezTo>
                  <a:pt x="9336" y="5978"/>
                  <a:pt x="9226" y="5934"/>
                  <a:pt x="9132" y="5934"/>
                </a:cubicBezTo>
                <a:cubicBezTo>
                  <a:pt x="9049" y="5934"/>
                  <a:pt x="8979" y="5968"/>
                  <a:pt x="8937" y="6096"/>
                </a:cubicBezTo>
                <a:cubicBezTo>
                  <a:pt x="8868" y="6304"/>
                  <a:pt x="8817" y="6388"/>
                  <a:pt x="8774" y="6388"/>
                </a:cubicBezTo>
                <a:cubicBezTo>
                  <a:pt x="8691" y="6388"/>
                  <a:pt x="8642" y="6074"/>
                  <a:pt x="8558" y="5764"/>
                </a:cubicBezTo>
                <a:cubicBezTo>
                  <a:pt x="8567" y="6257"/>
                  <a:pt x="8517" y="6489"/>
                  <a:pt x="8426" y="6489"/>
                </a:cubicBezTo>
                <a:cubicBezTo>
                  <a:pt x="8404" y="6489"/>
                  <a:pt x="8379" y="6475"/>
                  <a:pt x="8352" y="6447"/>
                </a:cubicBezTo>
                <a:cubicBezTo>
                  <a:pt x="8257" y="6350"/>
                  <a:pt x="8164" y="6312"/>
                  <a:pt x="8072" y="6312"/>
                </a:cubicBezTo>
                <a:cubicBezTo>
                  <a:pt x="7887" y="6312"/>
                  <a:pt x="7706" y="6469"/>
                  <a:pt x="7527" y="6626"/>
                </a:cubicBezTo>
                <a:cubicBezTo>
                  <a:pt x="7403" y="6733"/>
                  <a:pt x="7266" y="6960"/>
                  <a:pt x="7149" y="6960"/>
                </a:cubicBezTo>
                <a:cubicBezTo>
                  <a:pt x="7120" y="6960"/>
                  <a:pt x="7093" y="6947"/>
                  <a:pt x="7067" y="6916"/>
                </a:cubicBezTo>
                <a:cubicBezTo>
                  <a:pt x="6954" y="6777"/>
                  <a:pt x="6841" y="6722"/>
                  <a:pt x="6730" y="6722"/>
                </a:cubicBezTo>
                <a:cubicBezTo>
                  <a:pt x="6468" y="6722"/>
                  <a:pt x="6219" y="7030"/>
                  <a:pt x="6012" y="7268"/>
                </a:cubicBezTo>
                <a:cubicBezTo>
                  <a:pt x="5615" y="7728"/>
                  <a:pt x="5161" y="7383"/>
                  <a:pt x="4797" y="8228"/>
                </a:cubicBezTo>
                <a:cubicBezTo>
                  <a:pt x="4732" y="8381"/>
                  <a:pt x="4555" y="8505"/>
                  <a:pt x="4427" y="8609"/>
                </a:cubicBezTo>
                <a:cubicBezTo>
                  <a:pt x="4188" y="8805"/>
                  <a:pt x="3894" y="8472"/>
                  <a:pt x="3715" y="9295"/>
                </a:cubicBezTo>
                <a:cubicBezTo>
                  <a:pt x="3683" y="9438"/>
                  <a:pt x="3595" y="9468"/>
                  <a:pt x="3525" y="9524"/>
                </a:cubicBezTo>
                <a:cubicBezTo>
                  <a:pt x="3388" y="9636"/>
                  <a:pt x="3224" y="9603"/>
                  <a:pt x="3119" y="9749"/>
                </a:cubicBezTo>
                <a:cubicBezTo>
                  <a:pt x="2894" y="10060"/>
                  <a:pt x="2606" y="10005"/>
                  <a:pt x="2439" y="10658"/>
                </a:cubicBezTo>
                <a:cubicBezTo>
                  <a:pt x="2392" y="10839"/>
                  <a:pt x="2334" y="10887"/>
                  <a:pt x="2272" y="10887"/>
                </a:cubicBezTo>
                <a:cubicBezTo>
                  <a:pt x="2206" y="10887"/>
                  <a:pt x="2135" y="10833"/>
                  <a:pt x="2068" y="10833"/>
                </a:cubicBezTo>
                <a:cubicBezTo>
                  <a:pt x="1994" y="10833"/>
                  <a:pt x="1925" y="10899"/>
                  <a:pt x="1875" y="11174"/>
                </a:cubicBezTo>
                <a:cubicBezTo>
                  <a:pt x="1837" y="11381"/>
                  <a:pt x="1696" y="11235"/>
                  <a:pt x="1598" y="11366"/>
                </a:cubicBezTo>
                <a:cubicBezTo>
                  <a:pt x="1166" y="11943"/>
                  <a:pt x="769" y="12588"/>
                  <a:pt x="392" y="13552"/>
                </a:cubicBezTo>
                <a:cubicBezTo>
                  <a:pt x="26" y="14488"/>
                  <a:pt x="42" y="15541"/>
                  <a:pt x="1" y="16647"/>
                </a:cubicBezTo>
                <a:cubicBezTo>
                  <a:pt x="-19" y="17196"/>
                  <a:pt x="373" y="18319"/>
                  <a:pt x="579" y="18319"/>
                </a:cubicBezTo>
                <a:cubicBezTo>
                  <a:pt x="592" y="18319"/>
                  <a:pt x="606" y="18315"/>
                  <a:pt x="617" y="18304"/>
                </a:cubicBezTo>
                <a:cubicBezTo>
                  <a:pt x="649" y="18276"/>
                  <a:pt x="680" y="18264"/>
                  <a:pt x="711" y="18264"/>
                </a:cubicBezTo>
                <a:cubicBezTo>
                  <a:pt x="836" y="18264"/>
                  <a:pt x="952" y="18452"/>
                  <a:pt x="1064" y="18452"/>
                </a:cubicBezTo>
                <a:cubicBezTo>
                  <a:pt x="1106" y="18452"/>
                  <a:pt x="1148" y="18425"/>
                  <a:pt x="1190" y="18352"/>
                </a:cubicBezTo>
                <a:cubicBezTo>
                  <a:pt x="1609" y="17595"/>
                  <a:pt x="2012" y="16757"/>
                  <a:pt x="2434" y="16004"/>
                </a:cubicBezTo>
                <a:cubicBezTo>
                  <a:pt x="2682" y="15561"/>
                  <a:pt x="2936" y="15111"/>
                  <a:pt x="3186" y="14701"/>
                </a:cubicBezTo>
                <a:cubicBezTo>
                  <a:pt x="3677" y="13897"/>
                  <a:pt x="4190" y="13223"/>
                  <a:pt x="4719" y="12683"/>
                </a:cubicBezTo>
                <a:cubicBezTo>
                  <a:pt x="5369" y="12022"/>
                  <a:pt x="6037" y="11487"/>
                  <a:pt x="6706" y="11028"/>
                </a:cubicBezTo>
                <a:cubicBezTo>
                  <a:pt x="7479" y="10497"/>
                  <a:pt x="8273" y="10207"/>
                  <a:pt x="9059" y="10109"/>
                </a:cubicBezTo>
                <a:cubicBezTo>
                  <a:pt x="9491" y="10055"/>
                  <a:pt x="9925" y="9976"/>
                  <a:pt x="10360" y="9976"/>
                </a:cubicBezTo>
                <a:cubicBezTo>
                  <a:pt x="10685" y="9976"/>
                  <a:pt x="11011" y="10021"/>
                  <a:pt x="11338" y="10155"/>
                </a:cubicBezTo>
                <a:cubicBezTo>
                  <a:pt x="12124" y="10476"/>
                  <a:pt x="12913" y="10768"/>
                  <a:pt x="13699" y="11095"/>
                </a:cubicBezTo>
                <a:cubicBezTo>
                  <a:pt x="14019" y="11228"/>
                  <a:pt x="14314" y="11564"/>
                  <a:pt x="14628" y="11720"/>
                </a:cubicBezTo>
                <a:cubicBezTo>
                  <a:pt x="14834" y="11823"/>
                  <a:pt x="15086" y="11818"/>
                  <a:pt x="15238" y="12054"/>
                </a:cubicBezTo>
                <a:cubicBezTo>
                  <a:pt x="15825" y="12960"/>
                  <a:pt x="16498" y="13092"/>
                  <a:pt x="17062" y="14074"/>
                </a:cubicBezTo>
                <a:cubicBezTo>
                  <a:pt x="17230" y="14366"/>
                  <a:pt x="17471" y="14004"/>
                  <a:pt x="17551" y="14576"/>
                </a:cubicBezTo>
                <a:cubicBezTo>
                  <a:pt x="17615" y="15031"/>
                  <a:pt x="17710" y="14916"/>
                  <a:pt x="17807" y="15006"/>
                </a:cubicBezTo>
                <a:cubicBezTo>
                  <a:pt x="17811" y="15010"/>
                  <a:pt x="17816" y="15012"/>
                  <a:pt x="17820" y="15012"/>
                </a:cubicBezTo>
                <a:cubicBezTo>
                  <a:pt x="17858" y="15012"/>
                  <a:pt x="17909" y="14900"/>
                  <a:pt x="17949" y="14900"/>
                </a:cubicBezTo>
                <a:cubicBezTo>
                  <a:pt x="17979" y="14900"/>
                  <a:pt x="18002" y="14968"/>
                  <a:pt x="18004" y="15211"/>
                </a:cubicBezTo>
                <a:cubicBezTo>
                  <a:pt x="18009" y="15602"/>
                  <a:pt x="17918" y="15796"/>
                  <a:pt x="17825" y="15852"/>
                </a:cubicBezTo>
                <a:cubicBezTo>
                  <a:pt x="17219" y="16218"/>
                  <a:pt x="16606" y="16467"/>
                  <a:pt x="16008" y="16919"/>
                </a:cubicBezTo>
                <a:cubicBezTo>
                  <a:pt x="15631" y="17206"/>
                  <a:pt x="15226" y="16970"/>
                  <a:pt x="14871" y="17525"/>
                </a:cubicBezTo>
                <a:cubicBezTo>
                  <a:pt x="14643" y="17882"/>
                  <a:pt x="14370" y="18237"/>
                  <a:pt x="14290" y="18978"/>
                </a:cubicBezTo>
                <a:cubicBezTo>
                  <a:pt x="14236" y="19487"/>
                  <a:pt x="14290" y="20286"/>
                  <a:pt x="14399" y="20724"/>
                </a:cubicBezTo>
                <a:cubicBezTo>
                  <a:pt x="14476" y="21041"/>
                  <a:pt x="14590" y="21517"/>
                  <a:pt x="14746" y="21517"/>
                </a:cubicBezTo>
                <a:cubicBezTo>
                  <a:pt x="14809" y="21517"/>
                  <a:pt x="14880" y="21439"/>
                  <a:pt x="14958" y="21238"/>
                </a:cubicBezTo>
                <a:cubicBezTo>
                  <a:pt x="14972" y="21200"/>
                  <a:pt x="14989" y="21183"/>
                  <a:pt x="15005" y="21183"/>
                </a:cubicBezTo>
                <a:cubicBezTo>
                  <a:pt x="15036" y="21183"/>
                  <a:pt x="15068" y="21250"/>
                  <a:pt x="15088" y="21344"/>
                </a:cubicBezTo>
                <a:cubicBezTo>
                  <a:pt x="15130" y="21540"/>
                  <a:pt x="15177" y="21600"/>
                  <a:pt x="15228" y="21600"/>
                </a:cubicBezTo>
                <a:cubicBezTo>
                  <a:pt x="15287" y="21600"/>
                  <a:pt x="15350" y="21517"/>
                  <a:pt x="15409" y="21479"/>
                </a:cubicBezTo>
                <a:cubicBezTo>
                  <a:pt x="15533" y="21408"/>
                  <a:pt x="15648" y="21295"/>
                  <a:pt x="15780" y="21285"/>
                </a:cubicBezTo>
                <a:cubicBezTo>
                  <a:pt x="16213" y="21243"/>
                  <a:pt x="16660" y="21232"/>
                  <a:pt x="17076" y="21024"/>
                </a:cubicBezTo>
                <a:cubicBezTo>
                  <a:pt x="17758" y="20682"/>
                  <a:pt x="18454" y="20785"/>
                  <a:pt x="19123" y="20250"/>
                </a:cubicBezTo>
                <a:cubicBezTo>
                  <a:pt x="19173" y="20210"/>
                  <a:pt x="19223" y="20197"/>
                  <a:pt x="19274" y="20197"/>
                </a:cubicBezTo>
                <a:cubicBezTo>
                  <a:pt x="19405" y="20197"/>
                  <a:pt x="19538" y="20292"/>
                  <a:pt x="19660" y="20292"/>
                </a:cubicBezTo>
                <a:cubicBezTo>
                  <a:pt x="19714" y="20292"/>
                  <a:pt x="19767" y="20273"/>
                  <a:pt x="19816" y="20218"/>
                </a:cubicBezTo>
                <a:cubicBezTo>
                  <a:pt x="20261" y="19713"/>
                  <a:pt x="20755" y="19803"/>
                  <a:pt x="21178" y="18946"/>
                </a:cubicBezTo>
                <a:cubicBezTo>
                  <a:pt x="21446" y="18400"/>
                  <a:pt x="21581" y="17934"/>
                  <a:pt x="21501" y="16961"/>
                </a:cubicBezTo>
                <a:cubicBezTo>
                  <a:pt x="21389" y="15598"/>
                  <a:pt x="21155" y="14375"/>
                  <a:pt x="20967" y="13141"/>
                </a:cubicBezTo>
                <a:cubicBezTo>
                  <a:pt x="20753" y="11738"/>
                  <a:pt x="20488" y="10320"/>
                  <a:pt x="20155" y="9096"/>
                </a:cubicBezTo>
                <a:cubicBezTo>
                  <a:pt x="19944" y="8320"/>
                  <a:pt x="19834" y="7361"/>
                  <a:pt x="19658" y="6533"/>
                </a:cubicBezTo>
                <a:cubicBezTo>
                  <a:pt x="19499" y="5794"/>
                  <a:pt x="19300" y="5109"/>
                  <a:pt x="19165" y="4328"/>
                </a:cubicBezTo>
                <a:cubicBezTo>
                  <a:pt x="19062" y="3730"/>
                  <a:pt x="18902" y="3315"/>
                  <a:pt x="18784" y="2797"/>
                </a:cubicBezTo>
                <a:cubicBezTo>
                  <a:pt x="18517" y="1614"/>
                  <a:pt x="18293" y="406"/>
                  <a:pt x="17776" y="39"/>
                </a:cubicBezTo>
                <a:cubicBezTo>
                  <a:pt x="17738" y="12"/>
                  <a:pt x="17703" y="0"/>
                  <a:pt x="1767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637" name="تجميع"/>
          <p:cNvGrpSpPr/>
          <p:nvPr/>
        </p:nvGrpSpPr>
        <p:grpSpPr>
          <a:xfrm>
            <a:off x="1927257" y="1406897"/>
            <a:ext cx="8389987" cy="3152550"/>
            <a:chOff x="0" y="0"/>
            <a:chExt cx="8389985" cy="3152548"/>
          </a:xfrm>
        </p:grpSpPr>
        <p:sp>
          <p:nvSpPr>
            <p:cNvPr id="632" name="عرض بصري"/>
            <p:cNvSpPr txBox="1"/>
            <p:nvPr/>
          </p:nvSpPr>
          <p:spPr>
            <a:xfrm>
              <a:off x="2277354" y="175420"/>
              <a:ext cx="5939208" cy="251351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97023" rtl="0">
                <a:defRPr sz="9632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عرض بصري</a:t>
              </a:r>
            </a:p>
          </p:txBody>
        </p:sp>
        <p:grpSp>
          <p:nvGrpSpPr>
            <p:cNvPr id="635" name="تجميع"/>
            <p:cNvGrpSpPr/>
            <p:nvPr/>
          </p:nvGrpSpPr>
          <p:grpSpPr>
            <a:xfrm>
              <a:off x="2457547" y="-1"/>
              <a:ext cx="5932439" cy="2864362"/>
              <a:chOff x="0" y="0"/>
              <a:chExt cx="5932437" cy="2864360"/>
            </a:xfrm>
          </p:grpSpPr>
          <p:sp>
            <p:nvSpPr>
              <p:cNvPr id="633" name="Google Shape;1051;p35"/>
              <p:cNvSpPr/>
              <p:nvPr/>
            </p:nvSpPr>
            <p:spPr>
              <a:xfrm>
                <a:off x="-1" y="274976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4" name="Google Shape;1052;p35"/>
              <p:cNvSpPr/>
              <p:nvPr/>
            </p:nvSpPr>
            <p:spPr>
              <a:xfrm>
                <a:off x="-1" y="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36" name=".."/>
            <p:cNvSpPr txBox="1"/>
            <p:nvPr/>
          </p:nvSpPr>
          <p:spPr>
            <a:xfrm>
              <a:off x="0" y="879465"/>
              <a:ext cx="5867077" cy="227308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11200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..</a:t>
              </a:r>
            </a:p>
          </p:txBody>
        </p:sp>
      </p:grpSp>
      <p:pic>
        <p:nvPicPr>
          <p:cNvPr id="638" name="IMG_4267.png" descr="IMG_4267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4121" y="7647281"/>
            <a:ext cx="8103122" cy="3082829"/>
          </a:xfrm>
          <a:prstGeom prst="rect">
            <a:avLst/>
          </a:prstGeom>
        </p:spPr>
      </p:pic>
      <p:grpSp>
        <p:nvGrpSpPr>
          <p:cNvPr id="662" name="تجميع"/>
          <p:cNvGrpSpPr/>
          <p:nvPr/>
        </p:nvGrpSpPr>
        <p:grpSpPr>
          <a:xfrm>
            <a:off x="5246528" y="12147987"/>
            <a:ext cx="15124324" cy="1262879"/>
            <a:chOff x="0" y="0"/>
            <a:chExt cx="15124323" cy="1262878"/>
          </a:xfrm>
        </p:grpSpPr>
        <p:grpSp>
          <p:nvGrpSpPr>
            <p:cNvPr id="641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639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40" name="IMG_4020.jpeg" descr="IMG_4020.jpeg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46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642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645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643" name="IMG_4015.jpeg" descr="IMG_4015.jpe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644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649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647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48" name="IMG_0291.jpeg" descr="IMG_0291.jpe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52" name="تجميع">
              <a:hlinkClick r:id="rId10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650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51" name="IMG_4023.png" descr="IMG_4023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55" name="تجميع">
              <a:hlinkClick r:id="rId12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653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54" name="IMG_4995.jpeg" descr="IMG_4995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58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656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657" name="IMG_4017.jpeg" descr="IMG_4017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661" name="تجميع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659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60" name="صورة 20" descr="صورة 20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8" name="تجميع"/>
          <p:cNvGrpSpPr/>
          <p:nvPr/>
        </p:nvGrpSpPr>
        <p:grpSpPr>
          <a:xfrm>
            <a:off x="606978" y="748914"/>
            <a:ext cx="4716279" cy="2217311"/>
            <a:chOff x="0" y="0"/>
            <a:chExt cx="4716277" cy="2217309"/>
          </a:xfrm>
        </p:grpSpPr>
        <p:grpSp>
          <p:nvGrpSpPr>
            <p:cNvPr id="667" name="تجميع"/>
            <p:cNvGrpSpPr/>
            <p:nvPr/>
          </p:nvGrpSpPr>
          <p:grpSpPr>
            <a:xfrm>
              <a:off x="1560535" y="143791"/>
              <a:ext cx="3155743" cy="1277544"/>
              <a:chOff x="0" y="0"/>
              <a:chExt cx="3155742" cy="1277542"/>
            </a:xfrm>
          </p:grpSpPr>
          <p:sp>
            <p:nvSpPr>
              <p:cNvPr id="664" name="فكرة الدرس"/>
              <p:cNvSpPr txBox="1"/>
              <p:nvPr/>
            </p:nvSpPr>
            <p:spPr>
              <a:xfrm>
                <a:off x="0" y="0"/>
                <a:ext cx="3018714" cy="127754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024127" rtl="0">
                  <a:defRPr sz="4703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فكرة الدرس</a:t>
                </a:r>
              </a:p>
            </p:txBody>
          </p:sp>
          <p:sp>
            <p:nvSpPr>
              <p:cNvPr id="665" name="Google Shape;1051;p35"/>
              <p:cNvSpPr/>
              <p:nvPr/>
            </p:nvSpPr>
            <p:spPr>
              <a:xfrm>
                <a:off x="140469" y="1097089"/>
                <a:ext cx="3015274" cy="5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5">
                  <a:satOff val="-27952"/>
                  <a:lumOff val="-1447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6" name="Google Shape;1052;p35"/>
              <p:cNvSpPr/>
              <p:nvPr/>
            </p:nvSpPr>
            <p:spPr>
              <a:xfrm>
                <a:off x="140469" y="0"/>
                <a:ext cx="3015274" cy="5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5">
                  <a:satOff val="-27952"/>
                  <a:lumOff val="-1447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47" name="Google Shape;1979;p45"/>
            <p:cNvGrpSpPr/>
            <p:nvPr/>
          </p:nvGrpSpPr>
          <p:grpSpPr>
            <a:xfrm>
              <a:off x="0" y="-1"/>
              <a:ext cx="1609418" cy="2217311"/>
              <a:chOff x="0" y="0"/>
              <a:chExt cx="1609417" cy="2217309"/>
            </a:xfrm>
          </p:grpSpPr>
          <p:grpSp>
            <p:nvGrpSpPr>
              <p:cNvPr id="739" name="Google Shape;1980;p45"/>
              <p:cNvGrpSpPr/>
              <p:nvPr/>
            </p:nvGrpSpPr>
            <p:grpSpPr>
              <a:xfrm>
                <a:off x="0" y="-1"/>
                <a:ext cx="1609418" cy="2217311"/>
                <a:chOff x="0" y="0"/>
                <a:chExt cx="1609417" cy="2217309"/>
              </a:xfrm>
            </p:grpSpPr>
            <p:sp>
              <p:nvSpPr>
                <p:cNvPr id="668" name="Google Shape;1981;p45"/>
                <p:cNvSpPr/>
                <p:nvPr/>
              </p:nvSpPr>
              <p:spPr>
                <a:xfrm>
                  <a:off x="418435" y="250914"/>
                  <a:ext cx="1140975" cy="9544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8746" y="0"/>
                      </a:moveTo>
                      <a:cubicBezTo>
                        <a:pt x="18631" y="0"/>
                        <a:pt x="18543" y="111"/>
                        <a:pt x="18516" y="235"/>
                      </a:cubicBezTo>
                      <a:cubicBezTo>
                        <a:pt x="18446" y="285"/>
                        <a:pt x="18391" y="371"/>
                        <a:pt x="18374" y="499"/>
                      </a:cubicBezTo>
                      <a:cubicBezTo>
                        <a:pt x="18073" y="2703"/>
                        <a:pt x="17436" y="4713"/>
                        <a:pt x="16230" y="6440"/>
                      </a:cubicBezTo>
                      <a:cubicBezTo>
                        <a:pt x="16177" y="6513"/>
                        <a:pt x="16146" y="6606"/>
                        <a:pt x="16140" y="6702"/>
                      </a:cubicBezTo>
                      <a:cubicBezTo>
                        <a:pt x="15936" y="6940"/>
                        <a:pt x="15734" y="7182"/>
                        <a:pt x="15565" y="7464"/>
                      </a:cubicBezTo>
                      <a:cubicBezTo>
                        <a:pt x="15538" y="7510"/>
                        <a:pt x="15523" y="7566"/>
                        <a:pt x="15517" y="7625"/>
                      </a:cubicBezTo>
                      <a:cubicBezTo>
                        <a:pt x="15165" y="7899"/>
                        <a:pt x="14808" y="8127"/>
                        <a:pt x="14521" y="8493"/>
                      </a:cubicBezTo>
                      <a:cubicBezTo>
                        <a:pt x="14308" y="8606"/>
                        <a:pt x="14118" y="8755"/>
                        <a:pt x="13971" y="8983"/>
                      </a:cubicBezTo>
                      <a:cubicBezTo>
                        <a:pt x="13162" y="9589"/>
                        <a:pt x="12322" y="9832"/>
                        <a:pt x="11438" y="10207"/>
                      </a:cubicBezTo>
                      <a:cubicBezTo>
                        <a:pt x="11418" y="10216"/>
                        <a:pt x="11399" y="10228"/>
                        <a:pt x="11381" y="10242"/>
                      </a:cubicBezTo>
                      <a:cubicBezTo>
                        <a:pt x="11315" y="10205"/>
                        <a:pt x="11248" y="10174"/>
                        <a:pt x="11179" y="10149"/>
                      </a:cubicBezTo>
                      <a:cubicBezTo>
                        <a:pt x="11155" y="10140"/>
                        <a:pt x="11132" y="10136"/>
                        <a:pt x="11110" y="10136"/>
                      </a:cubicBezTo>
                      <a:cubicBezTo>
                        <a:pt x="10913" y="10136"/>
                        <a:pt x="10788" y="10455"/>
                        <a:pt x="10942" y="10636"/>
                      </a:cubicBezTo>
                      <a:cubicBezTo>
                        <a:pt x="11354" y="11120"/>
                        <a:pt x="11352" y="11461"/>
                        <a:pt x="11106" y="12021"/>
                      </a:cubicBezTo>
                      <a:cubicBezTo>
                        <a:pt x="11089" y="12053"/>
                        <a:pt x="11071" y="12086"/>
                        <a:pt x="11054" y="12118"/>
                      </a:cubicBezTo>
                      <a:cubicBezTo>
                        <a:pt x="10881" y="12194"/>
                        <a:pt x="10693" y="12242"/>
                        <a:pt x="10531" y="12328"/>
                      </a:cubicBezTo>
                      <a:cubicBezTo>
                        <a:pt x="10526" y="12331"/>
                        <a:pt x="10523" y="12333"/>
                        <a:pt x="10519" y="12336"/>
                      </a:cubicBezTo>
                      <a:cubicBezTo>
                        <a:pt x="10475" y="12318"/>
                        <a:pt x="10430" y="12305"/>
                        <a:pt x="10385" y="12300"/>
                      </a:cubicBezTo>
                      <a:cubicBezTo>
                        <a:pt x="10379" y="12299"/>
                        <a:pt x="10373" y="12298"/>
                        <a:pt x="10368" y="12298"/>
                      </a:cubicBezTo>
                      <a:cubicBezTo>
                        <a:pt x="10243" y="12298"/>
                        <a:pt x="10142" y="12450"/>
                        <a:pt x="10142" y="12591"/>
                      </a:cubicBezTo>
                      <a:cubicBezTo>
                        <a:pt x="10142" y="12612"/>
                        <a:pt x="10148" y="12629"/>
                        <a:pt x="10151" y="12647"/>
                      </a:cubicBezTo>
                      <a:cubicBezTo>
                        <a:pt x="9966" y="12894"/>
                        <a:pt x="9910" y="13214"/>
                        <a:pt x="9999" y="13596"/>
                      </a:cubicBezTo>
                      <a:cubicBezTo>
                        <a:pt x="9860" y="13609"/>
                        <a:pt x="9721" y="13624"/>
                        <a:pt x="9582" y="13643"/>
                      </a:cubicBezTo>
                      <a:cubicBezTo>
                        <a:pt x="9561" y="13647"/>
                        <a:pt x="9540" y="13655"/>
                        <a:pt x="9520" y="13664"/>
                      </a:cubicBezTo>
                      <a:cubicBezTo>
                        <a:pt x="9486" y="13552"/>
                        <a:pt x="9393" y="13478"/>
                        <a:pt x="9297" y="13472"/>
                      </a:cubicBezTo>
                      <a:cubicBezTo>
                        <a:pt x="9299" y="13405"/>
                        <a:pt x="9290" y="13343"/>
                        <a:pt x="9257" y="13291"/>
                      </a:cubicBezTo>
                      <a:cubicBezTo>
                        <a:pt x="9179" y="13166"/>
                        <a:pt x="9037" y="13068"/>
                        <a:pt x="8990" y="12923"/>
                      </a:cubicBezTo>
                      <a:cubicBezTo>
                        <a:pt x="8953" y="12808"/>
                        <a:pt x="8864" y="12705"/>
                        <a:pt x="8759" y="12705"/>
                      </a:cubicBezTo>
                      <a:cubicBezTo>
                        <a:pt x="8737" y="12705"/>
                        <a:pt x="8714" y="12709"/>
                        <a:pt x="8691" y="12719"/>
                      </a:cubicBezTo>
                      <a:cubicBezTo>
                        <a:pt x="8379" y="12850"/>
                        <a:pt x="8125" y="13251"/>
                        <a:pt x="7916" y="13637"/>
                      </a:cubicBezTo>
                      <a:cubicBezTo>
                        <a:pt x="7790" y="13657"/>
                        <a:pt x="7665" y="13682"/>
                        <a:pt x="7539" y="13701"/>
                      </a:cubicBezTo>
                      <a:cubicBezTo>
                        <a:pt x="7531" y="13673"/>
                        <a:pt x="7522" y="13645"/>
                        <a:pt x="7513" y="13616"/>
                      </a:cubicBezTo>
                      <a:cubicBezTo>
                        <a:pt x="7478" y="13288"/>
                        <a:pt x="7458" y="12957"/>
                        <a:pt x="7335" y="12648"/>
                      </a:cubicBezTo>
                      <a:cubicBezTo>
                        <a:pt x="7295" y="12547"/>
                        <a:pt x="7223" y="12504"/>
                        <a:pt x="7147" y="12504"/>
                      </a:cubicBezTo>
                      <a:cubicBezTo>
                        <a:pt x="7116" y="12504"/>
                        <a:pt x="7085" y="12511"/>
                        <a:pt x="7055" y="12524"/>
                      </a:cubicBezTo>
                      <a:cubicBezTo>
                        <a:pt x="6687" y="12043"/>
                        <a:pt x="5990" y="11874"/>
                        <a:pt x="6290" y="10946"/>
                      </a:cubicBezTo>
                      <a:cubicBezTo>
                        <a:pt x="6349" y="10762"/>
                        <a:pt x="6197" y="10571"/>
                        <a:pt x="6047" y="10571"/>
                      </a:cubicBezTo>
                      <a:cubicBezTo>
                        <a:pt x="6007" y="10571"/>
                        <a:pt x="5968" y="10585"/>
                        <a:pt x="5933" y="10616"/>
                      </a:cubicBezTo>
                      <a:cubicBezTo>
                        <a:pt x="5156" y="11296"/>
                        <a:pt x="4132" y="11732"/>
                        <a:pt x="3465" y="12594"/>
                      </a:cubicBezTo>
                      <a:cubicBezTo>
                        <a:pt x="3440" y="12583"/>
                        <a:pt x="3415" y="12576"/>
                        <a:pt x="3390" y="12576"/>
                      </a:cubicBezTo>
                      <a:cubicBezTo>
                        <a:pt x="3335" y="12576"/>
                        <a:pt x="3280" y="12606"/>
                        <a:pt x="3233" y="12676"/>
                      </a:cubicBezTo>
                      <a:cubicBezTo>
                        <a:pt x="2866" y="13233"/>
                        <a:pt x="2509" y="13704"/>
                        <a:pt x="2194" y="14208"/>
                      </a:cubicBezTo>
                      <a:cubicBezTo>
                        <a:pt x="2119" y="14260"/>
                        <a:pt x="2050" y="14323"/>
                        <a:pt x="1987" y="14393"/>
                      </a:cubicBezTo>
                      <a:cubicBezTo>
                        <a:pt x="1894" y="14498"/>
                        <a:pt x="1813" y="14618"/>
                        <a:pt x="1747" y="14748"/>
                      </a:cubicBezTo>
                      <a:cubicBezTo>
                        <a:pt x="1369" y="15348"/>
                        <a:pt x="1092" y="16003"/>
                        <a:pt x="790" y="16674"/>
                      </a:cubicBezTo>
                      <a:cubicBezTo>
                        <a:pt x="436" y="17459"/>
                        <a:pt x="10" y="18329"/>
                        <a:pt x="0" y="19250"/>
                      </a:cubicBezTo>
                      <a:cubicBezTo>
                        <a:pt x="-5" y="19757"/>
                        <a:pt x="82" y="20142"/>
                        <a:pt x="234" y="20437"/>
                      </a:cubicBezTo>
                      <a:cubicBezTo>
                        <a:pt x="281" y="20714"/>
                        <a:pt x="426" y="20976"/>
                        <a:pt x="701" y="21164"/>
                      </a:cubicBezTo>
                      <a:cubicBezTo>
                        <a:pt x="757" y="21203"/>
                        <a:pt x="814" y="21242"/>
                        <a:pt x="871" y="21281"/>
                      </a:cubicBezTo>
                      <a:cubicBezTo>
                        <a:pt x="974" y="21352"/>
                        <a:pt x="1086" y="21402"/>
                        <a:pt x="1203" y="21428"/>
                      </a:cubicBezTo>
                      <a:cubicBezTo>
                        <a:pt x="1446" y="21533"/>
                        <a:pt x="1693" y="21600"/>
                        <a:pt x="1957" y="21600"/>
                      </a:cubicBezTo>
                      <a:cubicBezTo>
                        <a:pt x="2025" y="21600"/>
                        <a:pt x="2094" y="21595"/>
                        <a:pt x="2165" y="21586"/>
                      </a:cubicBezTo>
                      <a:cubicBezTo>
                        <a:pt x="2292" y="21570"/>
                        <a:pt x="2416" y="21525"/>
                        <a:pt x="2530" y="21455"/>
                      </a:cubicBezTo>
                      <a:cubicBezTo>
                        <a:pt x="2546" y="21464"/>
                        <a:pt x="2563" y="21469"/>
                        <a:pt x="2580" y="21469"/>
                      </a:cubicBezTo>
                      <a:cubicBezTo>
                        <a:pt x="2590" y="21469"/>
                        <a:pt x="2600" y="21467"/>
                        <a:pt x="2610" y="21464"/>
                      </a:cubicBezTo>
                      <a:cubicBezTo>
                        <a:pt x="2649" y="21452"/>
                        <a:pt x="2689" y="21443"/>
                        <a:pt x="2728" y="21437"/>
                      </a:cubicBezTo>
                      <a:cubicBezTo>
                        <a:pt x="3030" y="21487"/>
                        <a:pt x="3332" y="21528"/>
                        <a:pt x="3639" y="21528"/>
                      </a:cubicBezTo>
                      <a:cubicBezTo>
                        <a:pt x="3650" y="21528"/>
                        <a:pt x="3661" y="21528"/>
                        <a:pt x="3672" y="21528"/>
                      </a:cubicBezTo>
                      <a:cubicBezTo>
                        <a:pt x="3962" y="21525"/>
                        <a:pt x="4244" y="21478"/>
                        <a:pt x="4520" y="21405"/>
                      </a:cubicBezTo>
                      <a:cubicBezTo>
                        <a:pt x="4995" y="21419"/>
                        <a:pt x="5469" y="21441"/>
                        <a:pt x="5944" y="21469"/>
                      </a:cubicBezTo>
                      <a:cubicBezTo>
                        <a:pt x="6346" y="21493"/>
                        <a:pt x="6839" y="21555"/>
                        <a:pt x="7319" y="21555"/>
                      </a:cubicBezTo>
                      <a:cubicBezTo>
                        <a:pt x="7718" y="21555"/>
                        <a:pt x="8108" y="21512"/>
                        <a:pt x="8430" y="21370"/>
                      </a:cubicBezTo>
                      <a:cubicBezTo>
                        <a:pt x="8542" y="21320"/>
                        <a:pt x="8636" y="21251"/>
                        <a:pt x="8723" y="21172"/>
                      </a:cubicBezTo>
                      <a:cubicBezTo>
                        <a:pt x="8752" y="21183"/>
                        <a:pt x="8782" y="21191"/>
                        <a:pt x="8812" y="21195"/>
                      </a:cubicBezTo>
                      <a:cubicBezTo>
                        <a:pt x="8826" y="21249"/>
                        <a:pt x="8862" y="21295"/>
                        <a:pt x="8917" y="21295"/>
                      </a:cubicBezTo>
                      <a:cubicBezTo>
                        <a:pt x="8920" y="21295"/>
                        <a:pt x="8923" y="21294"/>
                        <a:pt x="8925" y="21294"/>
                      </a:cubicBezTo>
                      <a:cubicBezTo>
                        <a:pt x="9019" y="21287"/>
                        <a:pt x="9110" y="21261"/>
                        <a:pt x="9201" y="21230"/>
                      </a:cubicBezTo>
                      <a:cubicBezTo>
                        <a:pt x="9339" y="21184"/>
                        <a:pt x="9296" y="20943"/>
                        <a:pt x="9171" y="20943"/>
                      </a:cubicBezTo>
                      <a:cubicBezTo>
                        <a:pt x="9160" y="20943"/>
                        <a:pt x="9148" y="20945"/>
                        <a:pt x="9136" y="20949"/>
                      </a:cubicBezTo>
                      <a:lnTo>
                        <a:pt x="9133" y="20949"/>
                      </a:lnTo>
                      <a:cubicBezTo>
                        <a:pt x="9135" y="20942"/>
                        <a:pt x="9137" y="20935"/>
                        <a:pt x="9139" y="20928"/>
                      </a:cubicBezTo>
                      <a:cubicBezTo>
                        <a:pt x="9167" y="20793"/>
                        <a:pt x="9156" y="20656"/>
                        <a:pt x="9142" y="20518"/>
                      </a:cubicBezTo>
                      <a:cubicBezTo>
                        <a:pt x="9499" y="19528"/>
                        <a:pt x="9303" y="18003"/>
                        <a:pt x="9185" y="17060"/>
                      </a:cubicBezTo>
                      <a:cubicBezTo>
                        <a:pt x="9202" y="17061"/>
                        <a:pt x="9218" y="17061"/>
                        <a:pt x="9235" y="17061"/>
                      </a:cubicBezTo>
                      <a:cubicBezTo>
                        <a:pt x="9315" y="17061"/>
                        <a:pt x="9396" y="17057"/>
                        <a:pt x="9476" y="17050"/>
                      </a:cubicBezTo>
                      <a:cubicBezTo>
                        <a:pt x="9499" y="17050"/>
                        <a:pt x="9521" y="17050"/>
                        <a:pt x="9543" y="17050"/>
                      </a:cubicBezTo>
                      <a:cubicBezTo>
                        <a:pt x="9593" y="17050"/>
                        <a:pt x="9642" y="17051"/>
                        <a:pt x="9690" y="17053"/>
                      </a:cubicBezTo>
                      <a:cubicBezTo>
                        <a:pt x="9718" y="17088"/>
                        <a:pt x="9754" y="17114"/>
                        <a:pt x="9793" y="17129"/>
                      </a:cubicBezTo>
                      <a:cubicBezTo>
                        <a:pt x="10085" y="17233"/>
                        <a:pt x="10361" y="17270"/>
                        <a:pt x="10614" y="17467"/>
                      </a:cubicBezTo>
                      <a:cubicBezTo>
                        <a:pt x="10650" y="17579"/>
                        <a:pt x="10663" y="17699"/>
                        <a:pt x="10651" y="17818"/>
                      </a:cubicBezTo>
                      <a:cubicBezTo>
                        <a:pt x="10637" y="17999"/>
                        <a:pt x="10765" y="18103"/>
                        <a:pt x="10894" y="18103"/>
                      </a:cubicBezTo>
                      <a:cubicBezTo>
                        <a:pt x="10977" y="18103"/>
                        <a:pt x="11060" y="18060"/>
                        <a:pt x="11105" y="17966"/>
                      </a:cubicBezTo>
                      <a:cubicBezTo>
                        <a:pt x="11205" y="17753"/>
                        <a:pt x="11335" y="17575"/>
                        <a:pt x="11482" y="17418"/>
                      </a:cubicBezTo>
                      <a:cubicBezTo>
                        <a:pt x="11511" y="17418"/>
                        <a:pt x="11540" y="17412"/>
                        <a:pt x="11567" y="17399"/>
                      </a:cubicBezTo>
                      <a:cubicBezTo>
                        <a:pt x="11587" y="17390"/>
                        <a:pt x="11606" y="17379"/>
                        <a:pt x="11625" y="17369"/>
                      </a:cubicBezTo>
                      <a:cubicBezTo>
                        <a:pt x="11626" y="17369"/>
                        <a:pt x="11626" y="17368"/>
                        <a:pt x="11626" y="17368"/>
                      </a:cubicBezTo>
                      <a:cubicBezTo>
                        <a:pt x="11885" y="17238"/>
                        <a:pt x="12103" y="17030"/>
                        <a:pt x="12341" y="16861"/>
                      </a:cubicBezTo>
                      <a:cubicBezTo>
                        <a:pt x="12349" y="16864"/>
                        <a:pt x="12358" y="16867"/>
                        <a:pt x="12366" y="16869"/>
                      </a:cubicBezTo>
                      <a:cubicBezTo>
                        <a:pt x="12388" y="16962"/>
                        <a:pt x="12451" y="17031"/>
                        <a:pt x="12524" y="17062"/>
                      </a:cubicBezTo>
                      <a:cubicBezTo>
                        <a:pt x="12537" y="17116"/>
                        <a:pt x="12553" y="17169"/>
                        <a:pt x="12570" y="17222"/>
                      </a:cubicBezTo>
                      <a:cubicBezTo>
                        <a:pt x="12489" y="17301"/>
                        <a:pt x="12410" y="17386"/>
                        <a:pt x="12328" y="17467"/>
                      </a:cubicBezTo>
                      <a:cubicBezTo>
                        <a:pt x="12286" y="17502"/>
                        <a:pt x="12245" y="17541"/>
                        <a:pt x="12206" y="17582"/>
                      </a:cubicBezTo>
                      <a:cubicBezTo>
                        <a:pt x="12039" y="17762"/>
                        <a:pt x="12196" y="18092"/>
                        <a:pt x="12380" y="18092"/>
                      </a:cubicBezTo>
                      <a:cubicBezTo>
                        <a:pt x="12420" y="18092"/>
                        <a:pt x="12461" y="18076"/>
                        <a:pt x="12501" y="18041"/>
                      </a:cubicBezTo>
                      <a:cubicBezTo>
                        <a:pt x="12518" y="18026"/>
                        <a:pt x="12533" y="18009"/>
                        <a:pt x="12549" y="17994"/>
                      </a:cubicBezTo>
                      <a:cubicBezTo>
                        <a:pt x="12549" y="17994"/>
                        <a:pt x="12550" y="17995"/>
                        <a:pt x="12550" y="17996"/>
                      </a:cubicBezTo>
                      <a:cubicBezTo>
                        <a:pt x="12661" y="17877"/>
                        <a:pt x="12814" y="17809"/>
                        <a:pt x="12923" y="17691"/>
                      </a:cubicBezTo>
                      <a:cubicBezTo>
                        <a:pt x="12933" y="17692"/>
                        <a:pt x="12942" y="17693"/>
                        <a:pt x="12952" y="17693"/>
                      </a:cubicBezTo>
                      <a:cubicBezTo>
                        <a:pt x="13146" y="17693"/>
                        <a:pt x="13316" y="17399"/>
                        <a:pt x="13134" y="17203"/>
                      </a:cubicBezTo>
                      <a:cubicBezTo>
                        <a:pt x="13102" y="17167"/>
                        <a:pt x="13073" y="17126"/>
                        <a:pt x="13051" y="17081"/>
                      </a:cubicBezTo>
                      <a:cubicBezTo>
                        <a:pt x="13029" y="16919"/>
                        <a:pt x="12981" y="16763"/>
                        <a:pt x="12923" y="16609"/>
                      </a:cubicBezTo>
                      <a:cubicBezTo>
                        <a:pt x="12934" y="16539"/>
                        <a:pt x="12927" y="16466"/>
                        <a:pt x="12902" y="16401"/>
                      </a:cubicBezTo>
                      <a:cubicBezTo>
                        <a:pt x="12888" y="16167"/>
                        <a:pt x="12889" y="15934"/>
                        <a:pt x="12877" y="15757"/>
                      </a:cubicBezTo>
                      <a:cubicBezTo>
                        <a:pt x="12833" y="15147"/>
                        <a:pt x="12735" y="14548"/>
                        <a:pt x="12719" y="13934"/>
                      </a:cubicBezTo>
                      <a:cubicBezTo>
                        <a:pt x="12717" y="13865"/>
                        <a:pt x="12696" y="13800"/>
                        <a:pt x="12658" y="13750"/>
                      </a:cubicBezTo>
                      <a:cubicBezTo>
                        <a:pt x="13372" y="13622"/>
                        <a:pt x="14094" y="13308"/>
                        <a:pt x="14672" y="13025"/>
                      </a:cubicBezTo>
                      <a:cubicBezTo>
                        <a:pt x="15798" y="12475"/>
                        <a:pt x="16863" y="11464"/>
                        <a:pt x="17697" y="10417"/>
                      </a:cubicBezTo>
                      <a:cubicBezTo>
                        <a:pt x="18128" y="9876"/>
                        <a:pt x="18469" y="9229"/>
                        <a:pt x="18771" y="8547"/>
                      </a:cubicBezTo>
                      <a:cubicBezTo>
                        <a:pt x="18785" y="8529"/>
                        <a:pt x="18800" y="8511"/>
                        <a:pt x="18813" y="8492"/>
                      </a:cubicBezTo>
                      <a:cubicBezTo>
                        <a:pt x="18861" y="8472"/>
                        <a:pt x="18906" y="8430"/>
                        <a:pt x="18935" y="8357"/>
                      </a:cubicBezTo>
                      <a:cubicBezTo>
                        <a:pt x="18955" y="8309"/>
                        <a:pt x="18975" y="8261"/>
                        <a:pt x="18995" y="8214"/>
                      </a:cubicBezTo>
                      <a:cubicBezTo>
                        <a:pt x="19122" y="8003"/>
                        <a:pt x="19240" y="7783"/>
                        <a:pt x="19349" y="7557"/>
                      </a:cubicBezTo>
                      <a:cubicBezTo>
                        <a:pt x="19398" y="7508"/>
                        <a:pt x="19446" y="7459"/>
                        <a:pt x="19494" y="7410"/>
                      </a:cubicBezTo>
                      <a:cubicBezTo>
                        <a:pt x="19624" y="7276"/>
                        <a:pt x="19626" y="7072"/>
                        <a:pt x="19557" y="6909"/>
                      </a:cubicBezTo>
                      <a:cubicBezTo>
                        <a:pt x="19894" y="6120"/>
                        <a:pt x="20201" y="5316"/>
                        <a:pt x="20419" y="4460"/>
                      </a:cubicBezTo>
                      <a:cubicBezTo>
                        <a:pt x="20428" y="4424"/>
                        <a:pt x="20432" y="4385"/>
                        <a:pt x="20429" y="4347"/>
                      </a:cubicBezTo>
                      <a:cubicBezTo>
                        <a:pt x="20525" y="4090"/>
                        <a:pt x="20617" y="3830"/>
                        <a:pt x="20699" y="3563"/>
                      </a:cubicBezTo>
                      <a:cubicBezTo>
                        <a:pt x="20946" y="2946"/>
                        <a:pt x="21144" y="2319"/>
                        <a:pt x="21206" y="1608"/>
                      </a:cubicBezTo>
                      <a:cubicBezTo>
                        <a:pt x="21207" y="1596"/>
                        <a:pt x="21206" y="1587"/>
                        <a:pt x="21206" y="1576"/>
                      </a:cubicBezTo>
                      <a:cubicBezTo>
                        <a:pt x="21267" y="1451"/>
                        <a:pt x="21341" y="1334"/>
                        <a:pt x="21426" y="1230"/>
                      </a:cubicBezTo>
                      <a:cubicBezTo>
                        <a:pt x="21595" y="1028"/>
                        <a:pt x="21446" y="737"/>
                        <a:pt x="21240" y="737"/>
                      </a:cubicBezTo>
                      <a:cubicBezTo>
                        <a:pt x="21224" y="737"/>
                        <a:pt x="21207" y="739"/>
                        <a:pt x="21190" y="743"/>
                      </a:cubicBezTo>
                      <a:cubicBezTo>
                        <a:pt x="21075" y="769"/>
                        <a:pt x="20957" y="781"/>
                        <a:pt x="20837" y="781"/>
                      </a:cubicBezTo>
                      <a:cubicBezTo>
                        <a:pt x="20260" y="781"/>
                        <a:pt x="19652" y="498"/>
                        <a:pt x="19131" y="198"/>
                      </a:cubicBezTo>
                      <a:cubicBezTo>
                        <a:pt x="19035" y="116"/>
                        <a:pt x="18927" y="54"/>
                        <a:pt x="18815" y="13"/>
                      </a:cubicBezTo>
                      <a:cubicBezTo>
                        <a:pt x="18791" y="4"/>
                        <a:pt x="18768" y="0"/>
                        <a:pt x="187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9" name="Google Shape;1982;p45"/>
                <p:cNvSpPr/>
                <p:nvPr/>
              </p:nvSpPr>
              <p:spPr>
                <a:xfrm>
                  <a:off x="201976" y="1159643"/>
                  <a:ext cx="1395437" cy="137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88" h="21600" fill="norm" stroke="1" extrusionOk="0">
                      <a:moveTo>
                        <a:pt x="3443" y="0"/>
                      </a:moveTo>
                      <a:cubicBezTo>
                        <a:pt x="3237" y="0"/>
                        <a:pt x="3034" y="234"/>
                        <a:pt x="2818" y="584"/>
                      </a:cubicBezTo>
                      <a:cubicBezTo>
                        <a:pt x="2629" y="888"/>
                        <a:pt x="2443" y="1004"/>
                        <a:pt x="2256" y="1004"/>
                      </a:cubicBezTo>
                      <a:cubicBezTo>
                        <a:pt x="1936" y="1004"/>
                        <a:pt x="1617" y="664"/>
                        <a:pt x="1293" y="370"/>
                      </a:cubicBezTo>
                      <a:cubicBezTo>
                        <a:pt x="1198" y="282"/>
                        <a:pt x="1101" y="229"/>
                        <a:pt x="1005" y="229"/>
                      </a:cubicBezTo>
                      <a:cubicBezTo>
                        <a:pt x="510" y="229"/>
                        <a:pt x="54" y="1701"/>
                        <a:pt x="10" y="7783"/>
                      </a:cubicBezTo>
                      <a:cubicBezTo>
                        <a:pt x="-27" y="13037"/>
                        <a:pt x="16" y="17254"/>
                        <a:pt x="552" y="19101"/>
                      </a:cubicBezTo>
                      <a:cubicBezTo>
                        <a:pt x="660" y="19474"/>
                        <a:pt x="778" y="19577"/>
                        <a:pt x="899" y="19577"/>
                      </a:cubicBezTo>
                      <a:cubicBezTo>
                        <a:pt x="1048" y="19577"/>
                        <a:pt x="1200" y="19421"/>
                        <a:pt x="1341" y="19421"/>
                      </a:cubicBezTo>
                      <a:cubicBezTo>
                        <a:pt x="1361" y="19421"/>
                        <a:pt x="1380" y="19423"/>
                        <a:pt x="1399" y="19431"/>
                      </a:cubicBezTo>
                      <a:cubicBezTo>
                        <a:pt x="1983" y="19640"/>
                        <a:pt x="2564" y="20171"/>
                        <a:pt x="3148" y="20241"/>
                      </a:cubicBezTo>
                      <a:cubicBezTo>
                        <a:pt x="3150" y="20241"/>
                        <a:pt x="3153" y="20241"/>
                        <a:pt x="3155" y="20241"/>
                      </a:cubicBezTo>
                      <a:cubicBezTo>
                        <a:pt x="3260" y="20241"/>
                        <a:pt x="3343" y="19889"/>
                        <a:pt x="3404" y="19340"/>
                      </a:cubicBezTo>
                      <a:cubicBezTo>
                        <a:pt x="4220" y="19557"/>
                        <a:pt x="5040" y="19393"/>
                        <a:pt x="5859" y="19793"/>
                      </a:cubicBezTo>
                      <a:cubicBezTo>
                        <a:pt x="6897" y="20299"/>
                        <a:pt x="7937" y="20490"/>
                        <a:pt x="8978" y="20515"/>
                      </a:cubicBezTo>
                      <a:cubicBezTo>
                        <a:pt x="8979" y="20515"/>
                        <a:pt x="8980" y="20515"/>
                        <a:pt x="8981" y="20515"/>
                      </a:cubicBezTo>
                      <a:cubicBezTo>
                        <a:pt x="9039" y="20515"/>
                        <a:pt x="9098" y="20390"/>
                        <a:pt x="9151" y="20133"/>
                      </a:cubicBezTo>
                      <a:cubicBezTo>
                        <a:pt x="9204" y="20385"/>
                        <a:pt x="9263" y="20515"/>
                        <a:pt x="9322" y="20515"/>
                      </a:cubicBezTo>
                      <a:cubicBezTo>
                        <a:pt x="10454" y="20593"/>
                        <a:pt x="11582" y="21517"/>
                        <a:pt x="12714" y="21600"/>
                      </a:cubicBezTo>
                      <a:cubicBezTo>
                        <a:pt x="12714" y="21600"/>
                        <a:pt x="12715" y="21600"/>
                        <a:pt x="12716" y="21600"/>
                      </a:cubicBezTo>
                      <a:cubicBezTo>
                        <a:pt x="12817" y="21600"/>
                        <a:pt x="12897" y="21265"/>
                        <a:pt x="12958" y="20752"/>
                      </a:cubicBezTo>
                      <a:cubicBezTo>
                        <a:pt x="13813" y="21112"/>
                        <a:pt x="14667" y="21545"/>
                        <a:pt x="15523" y="21600"/>
                      </a:cubicBezTo>
                      <a:cubicBezTo>
                        <a:pt x="15523" y="21600"/>
                        <a:pt x="15524" y="21600"/>
                        <a:pt x="15524" y="21600"/>
                      </a:cubicBezTo>
                      <a:cubicBezTo>
                        <a:pt x="15654" y="21600"/>
                        <a:pt x="15749" y="21074"/>
                        <a:pt x="15812" y="20299"/>
                      </a:cubicBezTo>
                      <a:cubicBezTo>
                        <a:pt x="16008" y="20337"/>
                        <a:pt x="16202" y="20397"/>
                        <a:pt x="16397" y="20515"/>
                      </a:cubicBezTo>
                      <a:cubicBezTo>
                        <a:pt x="16406" y="20521"/>
                        <a:pt x="16415" y="20523"/>
                        <a:pt x="16423" y="20523"/>
                      </a:cubicBezTo>
                      <a:cubicBezTo>
                        <a:pt x="16533" y="20523"/>
                        <a:pt x="16616" y="20123"/>
                        <a:pt x="16675" y="19509"/>
                      </a:cubicBezTo>
                      <a:cubicBezTo>
                        <a:pt x="17324" y="19650"/>
                        <a:pt x="17973" y="19944"/>
                        <a:pt x="18623" y="19972"/>
                      </a:cubicBezTo>
                      <a:cubicBezTo>
                        <a:pt x="18625" y="19972"/>
                        <a:pt x="18628" y="19972"/>
                        <a:pt x="18631" y="19972"/>
                      </a:cubicBezTo>
                      <a:cubicBezTo>
                        <a:pt x="18690" y="19972"/>
                        <a:pt x="18749" y="19829"/>
                        <a:pt x="18803" y="19562"/>
                      </a:cubicBezTo>
                      <a:cubicBezTo>
                        <a:pt x="18851" y="19572"/>
                        <a:pt x="18900" y="19574"/>
                        <a:pt x="18948" y="19574"/>
                      </a:cubicBezTo>
                      <a:cubicBezTo>
                        <a:pt x="19213" y="19574"/>
                        <a:pt x="19477" y="19438"/>
                        <a:pt x="19741" y="19096"/>
                      </a:cubicBezTo>
                      <a:cubicBezTo>
                        <a:pt x="19980" y="19018"/>
                        <a:pt x="20219" y="18948"/>
                        <a:pt x="20457" y="18918"/>
                      </a:cubicBezTo>
                      <a:cubicBezTo>
                        <a:pt x="20495" y="19210"/>
                        <a:pt x="20538" y="19426"/>
                        <a:pt x="20584" y="19557"/>
                      </a:cubicBezTo>
                      <a:cubicBezTo>
                        <a:pt x="20617" y="19652"/>
                        <a:pt x="20652" y="19698"/>
                        <a:pt x="20686" y="19698"/>
                      </a:cubicBezTo>
                      <a:cubicBezTo>
                        <a:pt x="20860" y="19698"/>
                        <a:pt x="21030" y="18518"/>
                        <a:pt x="21073" y="16718"/>
                      </a:cubicBezTo>
                      <a:cubicBezTo>
                        <a:pt x="21076" y="16560"/>
                        <a:pt x="21081" y="16414"/>
                        <a:pt x="21086" y="16260"/>
                      </a:cubicBezTo>
                      <a:cubicBezTo>
                        <a:pt x="21085" y="16286"/>
                        <a:pt x="21085" y="16296"/>
                        <a:pt x="21086" y="16296"/>
                      </a:cubicBezTo>
                      <a:cubicBezTo>
                        <a:pt x="21090" y="16296"/>
                        <a:pt x="21114" y="15747"/>
                        <a:pt x="21119" y="15664"/>
                      </a:cubicBezTo>
                      <a:cubicBezTo>
                        <a:pt x="21158" y="15022"/>
                        <a:pt x="21206" y="14431"/>
                        <a:pt x="21251" y="13830"/>
                      </a:cubicBezTo>
                      <a:cubicBezTo>
                        <a:pt x="21369" y="12222"/>
                        <a:pt x="21426" y="10516"/>
                        <a:pt x="21454" y="8563"/>
                      </a:cubicBezTo>
                      <a:cubicBezTo>
                        <a:pt x="21573" y="6120"/>
                        <a:pt x="21363" y="2703"/>
                        <a:pt x="21075" y="2703"/>
                      </a:cubicBezTo>
                      <a:cubicBezTo>
                        <a:pt x="21015" y="2703"/>
                        <a:pt x="20951" y="2851"/>
                        <a:pt x="20887" y="3188"/>
                      </a:cubicBezTo>
                      <a:cubicBezTo>
                        <a:pt x="20877" y="3236"/>
                        <a:pt x="20866" y="3266"/>
                        <a:pt x="20855" y="3311"/>
                      </a:cubicBezTo>
                      <a:cubicBezTo>
                        <a:pt x="20828" y="3193"/>
                        <a:pt x="20798" y="3105"/>
                        <a:pt x="20769" y="3050"/>
                      </a:cubicBezTo>
                      <a:cubicBezTo>
                        <a:pt x="20319" y="2184"/>
                        <a:pt x="19874" y="1477"/>
                        <a:pt x="19425" y="1477"/>
                      </a:cubicBezTo>
                      <a:cubicBezTo>
                        <a:pt x="19221" y="1477"/>
                        <a:pt x="19015" y="1623"/>
                        <a:pt x="18808" y="1965"/>
                      </a:cubicBezTo>
                      <a:cubicBezTo>
                        <a:pt x="18702" y="2144"/>
                        <a:pt x="18630" y="2635"/>
                        <a:pt x="18583" y="3284"/>
                      </a:cubicBezTo>
                      <a:cubicBezTo>
                        <a:pt x="18256" y="3349"/>
                        <a:pt x="17928" y="3442"/>
                        <a:pt x="17601" y="3556"/>
                      </a:cubicBezTo>
                      <a:cubicBezTo>
                        <a:pt x="17542" y="3168"/>
                        <a:pt x="17474" y="2944"/>
                        <a:pt x="17404" y="2906"/>
                      </a:cubicBezTo>
                      <a:cubicBezTo>
                        <a:pt x="17228" y="2796"/>
                        <a:pt x="17052" y="2755"/>
                        <a:pt x="16876" y="2755"/>
                      </a:cubicBezTo>
                      <a:cubicBezTo>
                        <a:pt x="16345" y="2755"/>
                        <a:pt x="15815" y="3133"/>
                        <a:pt x="15284" y="3181"/>
                      </a:cubicBezTo>
                      <a:cubicBezTo>
                        <a:pt x="15173" y="3188"/>
                        <a:pt x="15087" y="3588"/>
                        <a:pt x="15025" y="4190"/>
                      </a:cubicBezTo>
                      <a:cubicBezTo>
                        <a:pt x="14687" y="4039"/>
                        <a:pt x="14350" y="3898"/>
                        <a:pt x="14012" y="3719"/>
                      </a:cubicBezTo>
                      <a:cubicBezTo>
                        <a:pt x="14004" y="3717"/>
                        <a:pt x="13996" y="3714"/>
                        <a:pt x="13989" y="3714"/>
                      </a:cubicBezTo>
                      <a:cubicBezTo>
                        <a:pt x="13880" y="3714"/>
                        <a:pt x="13797" y="4112"/>
                        <a:pt x="13738" y="4718"/>
                      </a:cubicBezTo>
                      <a:cubicBezTo>
                        <a:pt x="13609" y="4421"/>
                        <a:pt x="13480" y="4122"/>
                        <a:pt x="13351" y="3815"/>
                      </a:cubicBezTo>
                      <a:cubicBezTo>
                        <a:pt x="13151" y="3342"/>
                        <a:pt x="12832" y="1865"/>
                        <a:pt x="12569" y="1865"/>
                      </a:cubicBezTo>
                      <a:cubicBezTo>
                        <a:pt x="12468" y="1865"/>
                        <a:pt x="12376" y="2078"/>
                        <a:pt x="12301" y="2650"/>
                      </a:cubicBezTo>
                      <a:cubicBezTo>
                        <a:pt x="12297" y="2650"/>
                        <a:pt x="12294" y="2635"/>
                        <a:pt x="12290" y="2635"/>
                      </a:cubicBezTo>
                      <a:lnTo>
                        <a:pt x="12157" y="2635"/>
                      </a:lnTo>
                      <a:cubicBezTo>
                        <a:pt x="12105" y="2635"/>
                        <a:pt x="12053" y="2735"/>
                        <a:pt x="12004" y="2937"/>
                      </a:cubicBezTo>
                      <a:cubicBezTo>
                        <a:pt x="11058" y="5171"/>
                        <a:pt x="10070" y="4139"/>
                        <a:pt x="9110" y="5488"/>
                      </a:cubicBezTo>
                      <a:cubicBezTo>
                        <a:pt x="8978" y="5677"/>
                        <a:pt x="8897" y="6351"/>
                        <a:pt x="8855" y="7227"/>
                      </a:cubicBezTo>
                      <a:cubicBezTo>
                        <a:pt x="7258" y="7169"/>
                        <a:pt x="5661" y="6809"/>
                        <a:pt x="4065" y="6376"/>
                      </a:cubicBezTo>
                      <a:cubicBezTo>
                        <a:pt x="4213" y="4212"/>
                        <a:pt x="4184" y="871"/>
                        <a:pt x="3863" y="345"/>
                      </a:cubicBezTo>
                      <a:cubicBezTo>
                        <a:pt x="3719" y="103"/>
                        <a:pt x="3580" y="0"/>
                        <a:pt x="34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0" name="Google Shape;1983;p45"/>
                <p:cNvSpPr/>
                <p:nvPr/>
              </p:nvSpPr>
              <p:spPr>
                <a:xfrm>
                  <a:off x="311672" y="1283502"/>
                  <a:ext cx="1229090" cy="8624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7" h="21600" fill="norm" stroke="1" extrusionOk="0">
                      <a:moveTo>
                        <a:pt x="21290" y="0"/>
                      </a:moveTo>
                      <a:cubicBezTo>
                        <a:pt x="21267" y="0"/>
                        <a:pt x="21243" y="7"/>
                        <a:pt x="21219" y="21"/>
                      </a:cubicBezTo>
                      <a:cubicBezTo>
                        <a:pt x="21198" y="34"/>
                        <a:pt x="21180" y="52"/>
                        <a:pt x="21161" y="66"/>
                      </a:cubicBezTo>
                      <a:cubicBezTo>
                        <a:pt x="21160" y="66"/>
                        <a:pt x="21159" y="66"/>
                        <a:pt x="21158" y="66"/>
                      </a:cubicBezTo>
                      <a:cubicBezTo>
                        <a:pt x="21095" y="66"/>
                        <a:pt x="21033" y="92"/>
                        <a:pt x="20979" y="139"/>
                      </a:cubicBezTo>
                      <a:lnTo>
                        <a:pt x="20103" y="139"/>
                      </a:lnTo>
                      <a:cubicBezTo>
                        <a:pt x="20102" y="139"/>
                        <a:pt x="20101" y="139"/>
                        <a:pt x="20100" y="139"/>
                      </a:cubicBezTo>
                      <a:cubicBezTo>
                        <a:pt x="20070" y="139"/>
                        <a:pt x="20040" y="148"/>
                        <a:pt x="20012" y="165"/>
                      </a:cubicBezTo>
                      <a:cubicBezTo>
                        <a:pt x="20001" y="171"/>
                        <a:pt x="19994" y="182"/>
                        <a:pt x="19984" y="190"/>
                      </a:cubicBezTo>
                      <a:cubicBezTo>
                        <a:pt x="19973" y="201"/>
                        <a:pt x="19960" y="209"/>
                        <a:pt x="19950" y="222"/>
                      </a:cubicBezTo>
                      <a:cubicBezTo>
                        <a:pt x="19843" y="182"/>
                        <a:pt x="19732" y="162"/>
                        <a:pt x="19622" y="161"/>
                      </a:cubicBezTo>
                      <a:cubicBezTo>
                        <a:pt x="19350" y="161"/>
                        <a:pt x="19078" y="158"/>
                        <a:pt x="18808" y="118"/>
                      </a:cubicBezTo>
                      <a:cubicBezTo>
                        <a:pt x="18782" y="114"/>
                        <a:pt x="18756" y="112"/>
                        <a:pt x="18730" y="112"/>
                      </a:cubicBezTo>
                      <a:cubicBezTo>
                        <a:pt x="18622" y="112"/>
                        <a:pt x="18511" y="143"/>
                        <a:pt x="18403" y="196"/>
                      </a:cubicBezTo>
                      <a:cubicBezTo>
                        <a:pt x="17899" y="128"/>
                        <a:pt x="17388" y="106"/>
                        <a:pt x="16874" y="106"/>
                      </a:cubicBezTo>
                      <a:cubicBezTo>
                        <a:pt x="15851" y="106"/>
                        <a:pt x="14819" y="195"/>
                        <a:pt x="13813" y="195"/>
                      </a:cubicBezTo>
                      <a:cubicBezTo>
                        <a:pt x="13761" y="195"/>
                        <a:pt x="13708" y="195"/>
                        <a:pt x="13656" y="195"/>
                      </a:cubicBezTo>
                      <a:cubicBezTo>
                        <a:pt x="13104" y="189"/>
                        <a:pt x="12552" y="164"/>
                        <a:pt x="12000" y="164"/>
                      </a:cubicBezTo>
                      <a:cubicBezTo>
                        <a:pt x="11709" y="164"/>
                        <a:pt x="11417" y="171"/>
                        <a:pt x="11126" y="191"/>
                      </a:cubicBezTo>
                      <a:cubicBezTo>
                        <a:pt x="10593" y="227"/>
                        <a:pt x="10048" y="317"/>
                        <a:pt x="9508" y="317"/>
                      </a:cubicBezTo>
                      <a:cubicBezTo>
                        <a:pt x="9342" y="317"/>
                        <a:pt x="9177" y="309"/>
                        <a:pt x="9013" y="288"/>
                      </a:cubicBezTo>
                      <a:cubicBezTo>
                        <a:pt x="8825" y="127"/>
                        <a:pt x="8594" y="32"/>
                        <a:pt x="8319" y="32"/>
                      </a:cubicBezTo>
                      <a:lnTo>
                        <a:pt x="8169" y="32"/>
                      </a:lnTo>
                      <a:cubicBezTo>
                        <a:pt x="8050" y="33"/>
                        <a:pt x="7932" y="56"/>
                        <a:pt x="7817" y="102"/>
                      </a:cubicBezTo>
                      <a:cubicBezTo>
                        <a:pt x="7755" y="56"/>
                        <a:pt x="7686" y="32"/>
                        <a:pt x="7615" y="32"/>
                      </a:cubicBezTo>
                      <a:cubicBezTo>
                        <a:pt x="7613" y="32"/>
                        <a:pt x="7611" y="32"/>
                        <a:pt x="7609" y="32"/>
                      </a:cubicBezTo>
                      <a:lnTo>
                        <a:pt x="755" y="32"/>
                      </a:lnTo>
                      <a:cubicBezTo>
                        <a:pt x="739" y="32"/>
                        <a:pt x="726" y="36"/>
                        <a:pt x="712" y="38"/>
                      </a:cubicBezTo>
                      <a:cubicBezTo>
                        <a:pt x="674" y="30"/>
                        <a:pt x="636" y="26"/>
                        <a:pt x="597" y="26"/>
                      </a:cubicBezTo>
                      <a:cubicBezTo>
                        <a:pt x="476" y="26"/>
                        <a:pt x="353" y="67"/>
                        <a:pt x="225" y="163"/>
                      </a:cubicBezTo>
                      <a:cubicBezTo>
                        <a:pt x="-16" y="346"/>
                        <a:pt x="-43" y="687"/>
                        <a:pt x="49" y="957"/>
                      </a:cubicBezTo>
                      <a:cubicBezTo>
                        <a:pt x="-29" y="1189"/>
                        <a:pt x="0" y="1470"/>
                        <a:pt x="121" y="1672"/>
                      </a:cubicBezTo>
                      <a:cubicBezTo>
                        <a:pt x="125" y="2437"/>
                        <a:pt x="-14" y="3188"/>
                        <a:pt x="31" y="3953"/>
                      </a:cubicBezTo>
                      <a:cubicBezTo>
                        <a:pt x="53" y="4319"/>
                        <a:pt x="221" y="4579"/>
                        <a:pt x="483" y="4599"/>
                      </a:cubicBezTo>
                      <a:cubicBezTo>
                        <a:pt x="498" y="4601"/>
                        <a:pt x="512" y="4601"/>
                        <a:pt x="526" y="4601"/>
                      </a:cubicBezTo>
                      <a:cubicBezTo>
                        <a:pt x="567" y="4601"/>
                        <a:pt x="606" y="4597"/>
                        <a:pt x="645" y="4595"/>
                      </a:cubicBezTo>
                      <a:cubicBezTo>
                        <a:pt x="661" y="4662"/>
                        <a:pt x="688" y="4723"/>
                        <a:pt x="726" y="4770"/>
                      </a:cubicBezTo>
                      <a:cubicBezTo>
                        <a:pt x="1093" y="5225"/>
                        <a:pt x="1360" y="6055"/>
                        <a:pt x="1241" y="6755"/>
                      </a:cubicBezTo>
                      <a:cubicBezTo>
                        <a:pt x="1206" y="6963"/>
                        <a:pt x="1260" y="7127"/>
                        <a:pt x="1349" y="7233"/>
                      </a:cubicBezTo>
                      <a:cubicBezTo>
                        <a:pt x="1334" y="7461"/>
                        <a:pt x="1449" y="7667"/>
                        <a:pt x="1599" y="7739"/>
                      </a:cubicBezTo>
                      <a:cubicBezTo>
                        <a:pt x="1691" y="7784"/>
                        <a:pt x="1787" y="7802"/>
                        <a:pt x="1887" y="7802"/>
                      </a:cubicBezTo>
                      <a:cubicBezTo>
                        <a:pt x="1994" y="7802"/>
                        <a:pt x="2103" y="7781"/>
                        <a:pt x="2213" y="7750"/>
                      </a:cubicBezTo>
                      <a:cubicBezTo>
                        <a:pt x="2230" y="7756"/>
                        <a:pt x="2248" y="7759"/>
                        <a:pt x="2265" y="7759"/>
                      </a:cubicBezTo>
                      <a:cubicBezTo>
                        <a:pt x="2274" y="7759"/>
                        <a:pt x="2283" y="7758"/>
                        <a:pt x="2292" y="7756"/>
                      </a:cubicBezTo>
                      <a:cubicBezTo>
                        <a:pt x="2552" y="7709"/>
                        <a:pt x="2813" y="7667"/>
                        <a:pt x="3066" y="7569"/>
                      </a:cubicBezTo>
                      <a:cubicBezTo>
                        <a:pt x="3235" y="7648"/>
                        <a:pt x="3408" y="7701"/>
                        <a:pt x="3591" y="7743"/>
                      </a:cubicBezTo>
                      <a:cubicBezTo>
                        <a:pt x="3613" y="7840"/>
                        <a:pt x="3662" y="7930"/>
                        <a:pt x="3748" y="7991"/>
                      </a:cubicBezTo>
                      <a:cubicBezTo>
                        <a:pt x="4808" y="8747"/>
                        <a:pt x="4823" y="11781"/>
                        <a:pt x="4756" y="13218"/>
                      </a:cubicBezTo>
                      <a:cubicBezTo>
                        <a:pt x="4748" y="13393"/>
                        <a:pt x="4796" y="13517"/>
                        <a:pt x="4869" y="13594"/>
                      </a:cubicBezTo>
                      <a:cubicBezTo>
                        <a:pt x="4862" y="13641"/>
                        <a:pt x="4865" y="13690"/>
                        <a:pt x="4877" y="13735"/>
                      </a:cubicBezTo>
                      <a:cubicBezTo>
                        <a:pt x="4924" y="13894"/>
                        <a:pt x="4958" y="14056"/>
                        <a:pt x="4986" y="14221"/>
                      </a:cubicBezTo>
                      <a:cubicBezTo>
                        <a:pt x="4940" y="14302"/>
                        <a:pt x="4922" y="14409"/>
                        <a:pt x="4937" y="14511"/>
                      </a:cubicBezTo>
                      <a:cubicBezTo>
                        <a:pt x="4953" y="14618"/>
                        <a:pt x="4975" y="14723"/>
                        <a:pt x="4996" y="14828"/>
                      </a:cubicBezTo>
                      <a:cubicBezTo>
                        <a:pt x="4985" y="14909"/>
                        <a:pt x="4989" y="14993"/>
                        <a:pt x="5009" y="15070"/>
                      </a:cubicBezTo>
                      <a:cubicBezTo>
                        <a:pt x="5105" y="15468"/>
                        <a:pt x="5213" y="15890"/>
                        <a:pt x="5302" y="16323"/>
                      </a:cubicBezTo>
                      <a:cubicBezTo>
                        <a:pt x="5285" y="16383"/>
                        <a:pt x="5280" y="16454"/>
                        <a:pt x="5299" y="16536"/>
                      </a:cubicBezTo>
                      <a:cubicBezTo>
                        <a:pt x="5363" y="16813"/>
                        <a:pt x="5421" y="17088"/>
                        <a:pt x="5465" y="17367"/>
                      </a:cubicBezTo>
                      <a:cubicBezTo>
                        <a:pt x="5474" y="17476"/>
                        <a:pt x="5481" y="17583"/>
                        <a:pt x="5485" y="17692"/>
                      </a:cubicBezTo>
                      <a:cubicBezTo>
                        <a:pt x="5452" y="17767"/>
                        <a:pt x="5440" y="17861"/>
                        <a:pt x="5449" y="17958"/>
                      </a:cubicBezTo>
                      <a:cubicBezTo>
                        <a:pt x="5459" y="18051"/>
                        <a:pt x="5467" y="18144"/>
                        <a:pt x="5475" y="18237"/>
                      </a:cubicBezTo>
                      <a:cubicBezTo>
                        <a:pt x="5471" y="18288"/>
                        <a:pt x="5467" y="18339"/>
                        <a:pt x="5461" y="18390"/>
                      </a:cubicBezTo>
                      <a:cubicBezTo>
                        <a:pt x="5448" y="18502"/>
                        <a:pt x="5461" y="18618"/>
                        <a:pt x="5501" y="18717"/>
                      </a:cubicBezTo>
                      <a:cubicBezTo>
                        <a:pt x="5501" y="18722"/>
                        <a:pt x="5502" y="18728"/>
                        <a:pt x="5502" y="18734"/>
                      </a:cubicBezTo>
                      <a:cubicBezTo>
                        <a:pt x="5502" y="18819"/>
                        <a:pt x="5522" y="18886"/>
                        <a:pt x="5553" y="18936"/>
                      </a:cubicBezTo>
                      <a:cubicBezTo>
                        <a:pt x="5477" y="19343"/>
                        <a:pt x="5321" y="19716"/>
                        <a:pt x="5182" y="20099"/>
                      </a:cubicBezTo>
                      <a:cubicBezTo>
                        <a:pt x="5019" y="20454"/>
                        <a:pt x="4825" y="20763"/>
                        <a:pt x="4604" y="21048"/>
                      </a:cubicBezTo>
                      <a:cubicBezTo>
                        <a:pt x="4454" y="21241"/>
                        <a:pt x="4574" y="21600"/>
                        <a:pt x="4763" y="21600"/>
                      </a:cubicBezTo>
                      <a:cubicBezTo>
                        <a:pt x="4957" y="21600"/>
                        <a:pt x="5145" y="21586"/>
                        <a:pt x="5336" y="21545"/>
                      </a:cubicBezTo>
                      <a:cubicBezTo>
                        <a:pt x="5375" y="21536"/>
                        <a:pt x="5408" y="21506"/>
                        <a:pt x="5434" y="21466"/>
                      </a:cubicBezTo>
                      <a:cubicBezTo>
                        <a:pt x="5614" y="21536"/>
                        <a:pt x="5792" y="21559"/>
                        <a:pt x="5974" y="21559"/>
                      </a:cubicBezTo>
                      <a:cubicBezTo>
                        <a:pt x="6187" y="21559"/>
                        <a:pt x="6403" y="21528"/>
                        <a:pt x="6632" y="21502"/>
                      </a:cubicBezTo>
                      <a:cubicBezTo>
                        <a:pt x="6703" y="21496"/>
                        <a:pt x="6771" y="21459"/>
                        <a:pt x="6826" y="21395"/>
                      </a:cubicBezTo>
                      <a:cubicBezTo>
                        <a:pt x="6966" y="21459"/>
                        <a:pt x="7112" y="21492"/>
                        <a:pt x="7260" y="21492"/>
                      </a:cubicBezTo>
                      <a:cubicBezTo>
                        <a:pt x="7261" y="21492"/>
                        <a:pt x="7263" y="21492"/>
                        <a:pt x="7265" y="21492"/>
                      </a:cubicBezTo>
                      <a:lnTo>
                        <a:pt x="16095" y="21492"/>
                      </a:lnTo>
                      <a:cubicBezTo>
                        <a:pt x="16097" y="21492"/>
                        <a:pt x="16098" y="21492"/>
                        <a:pt x="16100" y="21492"/>
                      </a:cubicBezTo>
                      <a:cubicBezTo>
                        <a:pt x="16230" y="21492"/>
                        <a:pt x="16360" y="21466"/>
                        <a:pt x="16485" y="21417"/>
                      </a:cubicBezTo>
                      <a:cubicBezTo>
                        <a:pt x="16569" y="21448"/>
                        <a:pt x="16657" y="21462"/>
                        <a:pt x="16748" y="21462"/>
                      </a:cubicBezTo>
                      <a:cubicBezTo>
                        <a:pt x="16980" y="21462"/>
                        <a:pt x="17226" y="21366"/>
                        <a:pt x="17438" y="21198"/>
                      </a:cubicBezTo>
                      <a:cubicBezTo>
                        <a:pt x="17491" y="21211"/>
                        <a:pt x="17546" y="21223"/>
                        <a:pt x="17602" y="21233"/>
                      </a:cubicBezTo>
                      <a:cubicBezTo>
                        <a:pt x="17786" y="21268"/>
                        <a:pt x="17970" y="21292"/>
                        <a:pt x="18154" y="21317"/>
                      </a:cubicBezTo>
                      <a:cubicBezTo>
                        <a:pt x="18170" y="21319"/>
                        <a:pt x="18195" y="21323"/>
                        <a:pt x="18223" y="21328"/>
                      </a:cubicBezTo>
                      <a:cubicBezTo>
                        <a:pt x="18319" y="21353"/>
                        <a:pt x="18413" y="21385"/>
                        <a:pt x="18507" y="21423"/>
                      </a:cubicBezTo>
                      <a:cubicBezTo>
                        <a:pt x="18622" y="21469"/>
                        <a:pt x="18738" y="21491"/>
                        <a:pt x="18854" y="21491"/>
                      </a:cubicBezTo>
                      <a:cubicBezTo>
                        <a:pt x="19061" y="21491"/>
                        <a:pt x="19266" y="21420"/>
                        <a:pt x="19452" y="21292"/>
                      </a:cubicBezTo>
                      <a:cubicBezTo>
                        <a:pt x="19592" y="21352"/>
                        <a:pt x="19740" y="21382"/>
                        <a:pt x="19887" y="21382"/>
                      </a:cubicBezTo>
                      <a:cubicBezTo>
                        <a:pt x="20051" y="21382"/>
                        <a:pt x="20215" y="21345"/>
                        <a:pt x="20370" y="21272"/>
                      </a:cubicBezTo>
                      <a:cubicBezTo>
                        <a:pt x="20418" y="21310"/>
                        <a:pt x="20471" y="21330"/>
                        <a:pt x="20526" y="21331"/>
                      </a:cubicBezTo>
                      <a:cubicBezTo>
                        <a:pt x="20595" y="21331"/>
                        <a:pt x="20665" y="21331"/>
                        <a:pt x="20734" y="21335"/>
                      </a:cubicBezTo>
                      <a:cubicBezTo>
                        <a:pt x="20769" y="21337"/>
                        <a:pt x="20804" y="21340"/>
                        <a:pt x="20839" y="21344"/>
                      </a:cubicBezTo>
                      <a:cubicBezTo>
                        <a:pt x="20846" y="21346"/>
                        <a:pt x="20850" y="21346"/>
                        <a:pt x="20855" y="21346"/>
                      </a:cubicBezTo>
                      <a:cubicBezTo>
                        <a:pt x="20860" y="21349"/>
                        <a:pt x="20869" y="21351"/>
                        <a:pt x="20887" y="21356"/>
                      </a:cubicBezTo>
                      <a:cubicBezTo>
                        <a:pt x="20909" y="21361"/>
                        <a:pt x="20931" y="21364"/>
                        <a:pt x="20953" y="21364"/>
                      </a:cubicBezTo>
                      <a:cubicBezTo>
                        <a:pt x="20964" y="21364"/>
                        <a:pt x="20975" y="21363"/>
                        <a:pt x="20986" y="21362"/>
                      </a:cubicBezTo>
                      <a:cubicBezTo>
                        <a:pt x="21046" y="21425"/>
                        <a:pt x="21118" y="21457"/>
                        <a:pt x="21190" y="21457"/>
                      </a:cubicBezTo>
                      <a:cubicBezTo>
                        <a:pt x="21277" y="21457"/>
                        <a:pt x="21363" y="21411"/>
                        <a:pt x="21428" y="21318"/>
                      </a:cubicBezTo>
                      <a:cubicBezTo>
                        <a:pt x="21543" y="21154"/>
                        <a:pt x="21557" y="20894"/>
                        <a:pt x="21471" y="20706"/>
                      </a:cubicBezTo>
                      <a:cubicBezTo>
                        <a:pt x="21470" y="20702"/>
                        <a:pt x="21469" y="20697"/>
                        <a:pt x="21468" y="20692"/>
                      </a:cubicBezTo>
                      <a:lnTo>
                        <a:pt x="21468" y="6106"/>
                      </a:lnTo>
                      <a:cubicBezTo>
                        <a:pt x="21489" y="6024"/>
                        <a:pt x="21495" y="5936"/>
                        <a:pt x="21486" y="5850"/>
                      </a:cubicBezTo>
                      <a:cubicBezTo>
                        <a:pt x="21478" y="5779"/>
                        <a:pt x="21474" y="5708"/>
                        <a:pt x="21468" y="5636"/>
                      </a:cubicBezTo>
                      <a:lnTo>
                        <a:pt x="21468" y="5030"/>
                      </a:lnTo>
                      <a:cubicBezTo>
                        <a:pt x="21468" y="4951"/>
                        <a:pt x="21455" y="4872"/>
                        <a:pt x="21429" y="4802"/>
                      </a:cubicBezTo>
                      <a:cubicBezTo>
                        <a:pt x="21418" y="4132"/>
                        <a:pt x="21440" y="3457"/>
                        <a:pt x="21407" y="2789"/>
                      </a:cubicBezTo>
                      <a:cubicBezTo>
                        <a:pt x="21403" y="2694"/>
                        <a:pt x="21381" y="2604"/>
                        <a:pt x="21341" y="2528"/>
                      </a:cubicBezTo>
                      <a:cubicBezTo>
                        <a:pt x="21350" y="2327"/>
                        <a:pt x="21361" y="2127"/>
                        <a:pt x="21377" y="1927"/>
                      </a:cubicBezTo>
                      <a:cubicBezTo>
                        <a:pt x="21384" y="1853"/>
                        <a:pt x="21378" y="1779"/>
                        <a:pt x="21359" y="1708"/>
                      </a:cubicBezTo>
                      <a:cubicBezTo>
                        <a:pt x="21369" y="1693"/>
                        <a:pt x="21377" y="1677"/>
                        <a:pt x="21384" y="1660"/>
                      </a:cubicBezTo>
                      <a:cubicBezTo>
                        <a:pt x="21504" y="1325"/>
                        <a:pt x="21533" y="968"/>
                        <a:pt x="21493" y="607"/>
                      </a:cubicBezTo>
                      <a:cubicBezTo>
                        <a:pt x="21497" y="554"/>
                        <a:pt x="21496" y="499"/>
                        <a:pt x="21489" y="447"/>
                      </a:cubicBezTo>
                      <a:cubicBezTo>
                        <a:pt x="21536" y="256"/>
                        <a:pt x="21432" y="0"/>
                        <a:pt x="212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1" name="Google Shape;1984;p45"/>
                <p:cNvSpPr/>
                <p:nvPr/>
              </p:nvSpPr>
              <p:spPr>
                <a:xfrm>
                  <a:off x="197536" y="1151843"/>
                  <a:ext cx="1404142" cy="1446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9" h="21600" fill="norm" stroke="1" extrusionOk="0">
                      <a:moveTo>
                        <a:pt x="3548" y="0"/>
                      </a:moveTo>
                      <a:cubicBezTo>
                        <a:pt x="3547" y="0"/>
                        <a:pt x="3546" y="0"/>
                        <a:pt x="3545" y="0"/>
                      </a:cubicBezTo>
                      <a:cubicBezTo>
                        <a:pt x="2712" y="198"/>
                        <a:pt x="1879" y="346"/>
                        <a:pt x="1046" y="542"/>
                      </a:cubicBezTo>
                      <a:cubicBezTo>
                        <a:pt x="1039" y="542"/>
                        <a:pt x="1032" y="544"/>
                        <a:pt x="1025" y="544"/>
                      </a:cubicBezTo>
                      <a:cubicBezTo>
                        <a:pt x="888" y="544"/>
                        <a:pt x="700" y="255"/>
                        <a:pt x="526" y="255"/>
                      </a:cubicBezTo>
                      <a:cubicBezTo>
                        <a:pt x="292" y="255"/>
                        <a:pt x="83" y="776"/>
                        <a:pt x="54" y="3217"/>
                      </a:cubicBezTo>
                      <a:cubicBezTo>
                        <a:pt x="19" y="6222"/>
                        <a:pt x="-140" y="19242"/>
                        <a:pt x="333" y="19834"/>
                      </a:cubicBezTo>
                      <a:cubicBezTo>
                        <a:pt x="1151" y="20848"/>
                        <a:pt x="1991" y="21006"/>
                        <a:pt x="2828" y="21006"/>
                      </a:cubicBezTo>
                      <a:cubicBezTo>
                        <a:pt x="3208" y="21006"/>
                        <a:pt x="3588" y="20972"/>
                        <a:pt x="3965" y="20972"/>
                      </a:cubicBezTo>
                      <a:cubicBezTo>
                        <a:pt x="4153" y="20972"/>
                        <a:pt x="4341" y="20982"/>
                        <a:pt x="4528" y="21006"/>
                      </a:cubicBezTo>
                      <a:cubicBezTo>
                        <a:pt x="7135" y="21347"/>
                        <a:pt x="9745" y="21600"/>
                        <a:pt x="12354" y="21600"/>
                      </a:cubicBezTo>
                      <a:cubicBezTo>
                        <a:pt x="14499" y="21600"/>
                        <a:pt x="16645" y="21428"/>
                        <a:pt x="18789" y="20994"/>
                      </a:cubicBezTo>
                      <a:cubicBezTo>
                        <a:pt x="19355" y="20879"/>
                        <a:pt x="19925" y="20834"/>
                        <a:pt x="20489" y="20345"/>
                      </a:cubicBezTo>
                      <a:cubicBezTo>
                        <a:pt x="21091" y="19829"/>
                        <a:pt x="21460" y="11178"/>
                        <a:pt x="21210" y="6012"/>
                      </a:cubicBezTo>
                      <a:cubicBezTo>
                        <a:pt x="21054" y="2787"/>
                        <a:pt x="20873" y="2599"/>
                        <a:pt x="20538" y="2346"/>
                      </a:cubicBezTo>
                      <a:cubicBezTo>
                        <a:pt x="20270" y="2150"/>
                        <a:pt x="20002" y="2083"/>
                        <a:pt x="19733" y="2083"/>
                      </a:cubicBezTo>
                      <a:cubicBezTo>
                        <a:pt x="19370" y="2083"/>
                        <a:pt x="19007" y="2203"/>
                        <a:pt x="18647" y="2277"/>
                      </a:cubicBezTo>
                      <a:cubicBezTo>
                        <a:pt x="17076" y="2587"/>
                        <a:pt x="15506" y="3425"/>
                        <a:pt x="13935" y="3465"/>
                      </a:cubicBezTo>
                      <a:cubicBezTo>
                        <a:pt x="13809" y="3470"/>
                        <a:pt x="13809" y="5396"/>
                        <a:pt x="13935" y="5396"/>
                      </a:cubicBezTo>
                      <a:cubicBezTo>
                        <a:pt x="13935" y="5396"/>
                        <a:pt x="13935" y="5396"/>
                        <a:pt x="13935" y="5396"/>
                      </a:cubicBezTo>
                      <a:cubicBezTo>
                        <a:pt x="15445" y="5353"/>
                        <a:pt x="16954" y="4601"/>
                        <a:pt x="18463" y="4243"/>
                      </a:cubicBezTo>
                      <a:cubicBezTo>
                        <a:pt x="18853" y="4150"/>
                        <a:pt x="19243" y="4067"/>
                        <a:pt x="19633" y="4067"/>
                      </a:cubicBezTo>
                      <a:cubicBezTo>
                        <a:pt x="19864" y="4067"/>
                        <a:pt x="20095" y="4095"/>
                        <a:pt x="20326" y="4169"/>
                      </a:cubicBezTo>
                      <a:cubicBezTo>
                        <a:pt x="20507" y="4226"/>
                        <a:pt x="20692" y="4288"/>
                        <a:pt x="20869" y="4701"/>
                      </a:cubicBezTo>
                      <a:cubicBezTo>
                        <a:pt x="21350" y="5821"/>
                        <a:pt x="20966" y="17622"/>
                        <a:pt x="20603" y="18288"/>
                      </a:cubicBezTo>
                      <a:cubicBezTo>
                        <a:pt x="19977" y="19433"/>
                        <a:pt x="19313" y="19729"/>
                        <a:pt x="18646" y="19729"/>
                      </a:cubicBezTo>
                      <a:cubicBezTo>
                        <a:pt x="17926" y="19729"/>
                        <a:pt x="17201" y="19385"/>
                        <a:pt x="16513" y="19385"/>
                      </a:cubicBezTo>
                      <a:cubicBezTo>
                        <a:pt x="16460" y="19385"/>
                        <a:pt x="16406" y="19385"/>
                        <a:pt x="16353" y="19390"/>
                      </a:cubicBezTo>
                      <a:cubicBezTo>
                        <a:pt x="14616" y="19536"/>
                        <a:pt x="12878" y="19624"/>
                        <a:pt x="11139" y="19624"/>
                      </a:cubicBezTo>
                      <a:cubicBezTo>
                        <a:pt x="8129" y="19624"/>
                        <a:pt x="5119" y="19359"/>
                        <a:pt x="2111" y="18660"/>
                      </a:cubicBezTo>
                      <a:cubicBezTo>
                        <a:pt x="1528" y="18524"/>
                        <a:pt x="918" y="18743"/>
                        <a:pt x="339" y="17908"/>
                      </a:cubicBezTo>
                      <a:cubicBezTo>
                        <a:pt x="231" y="17755"/>
                        <a:pt x="51" y="2747"/>
                        <a:pt x="445" y="2632"/>
                      </a:cubicBezTo>
                      <a:cubicBezTo>
                        <a:pt x="1478" y="2322"/>
                        <a:pt x="2512" y="2176"/>
                        <a:pt x="3545" y="1926"/>
                      </a:cubicBezTo>
                      <a:cubicBezTo>
                        <a:pt x="3670" y="1897"/>
                        <a:pt x="3671" y="0"/>
                        <a:pt x="354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2" name="Google Shape;1985;p45"/>
                <p:cNvSpPr/>
                <p:nvPr/>
              </p:nvSpPr>
              <p:spPr>
                <a:xfrm>
                  <a:off x="305187" y="1285851"/>
                  <a:ext cx="13103" cy="1845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3" y="0"/>
                      </a:moveTo>
                      <a:cubicBezTo>
                        <a:pt x="5407" y="0"/>
                        <a:pt x="0" y="243"/>
                        <a:pt x="0" y="732"/>
                      </a:cubicBezTo>
                      <a:lnTo>
                        <a:pt x="0" y="20868"/>
                      </a:lnTo>
                      <a:cubicBezTo>
                        <a:pt x="0" y="21357"/>
                        <a:pt x="5407" y="21600"/>
                        <a:pt x="10813" y="21600"/>
                      </a:cubicBezTo>
                      <a:cubicBezTo>
                        <a:pt x="16193" y="21600"/>
                        <a:pt x="21600" y="21357"/>
                        <a:pt x="21600" y="20868"/>
                      </a:cubicBezTo>
                      <a:lnTo>
                        <a:pt x="21600" y="732"/>
                      </a:lnTo>
                      <a:cubicBezTo>
                        <a:pt x="21600" y="243"/>
                        <a:pt x="16193" y="0"/>
                        <a:pt x="108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3" name="Google Shape;1986;p45"/>
                <p:cNvSpPr/>
                <p:nvPr/>
              </p:nvSpPr>
              <p:spPr>
                <a:xfrm>
                  <a:off x="555023" y="2133382"/>
                  <a:ext cx="989905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0" h="21600" fill="norm" stroke="1" extrusionOk="0">
                      <a:moveTo>
                        <a:pt x="135" y="0"/>
                      </a:moveTo>
                      <a:cubicBezTo>
                        <a:pt x="-45" y="0"/>
                        <a:pt x="-45" y="21600"/>
                        <a:pt x="135" y="21600"/>
                      </a:cubicBezTo>
                      <a:lnTo>
                        <a:pt x="21374" y="21600"/>
                      </a:lnTo>
                      <a:cubicBezTo>
                        <a:pt x="21555" y="21600"/>
                        <a:pt x="21555" y="0"/>
                        <a:pt x="2137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4" name="Google Shape;1987;p45"/>
                <p:cNvSpPr/>
                <p:nvPr/>
              </p:nvSpPr>
              <p:spPr>
                <a:xfrm>
                  <a:off x="1532130" y="1283694"/>
                  <a:ext cx="13102" cy="8624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387" y="0"/>
                        <a:pt x="0" y="52"/>
                        <a:pt x="0" y="156"/>
                      </a:cubicBezTo>
                      <a:lnTo>
                        <a:pt x="0" y="21444"/>
                      </a:lnTo>
                      <a:cubicBezTo>
                        <a:pt x="0" y="21548"/>
                        <a:pt x="5387" y="21600"/>
                        <a:pt x="10800" y="21600"/>
                      </a:cubicBezTo>
                      <a:cubicBezTo>
                        <a:pt x="16213" y="21600"/>
                        <a:pt x="21600" y="21548"/>
                        <a:pt x="21600" y="21444"/>
                      </a:cubicBezTo>
                      <a:lnTo>
                        <a:pt x="21600" y="156"/>
                      </a:lnTo>
                      <a:cubicBezTo>
                        <a:pt x="21600" y="52"/>
                        <a:pt x="1621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5" name="Google Shape;1988;p45"/>
                <p:cNvSpPr/>
                <p:nvPr/>
              </p:nvSpPr>
              <p:spPr>
                <a:xfrm>
                  <a:off x="518009" y="1399507"/>
                  <a:ext cx="355785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1" h="21600" fill="norm" stroke="1" extrusionOk="0">
                      <a:moveTo>
                        <a:pt x="375" y="0"/>
                      </a:moveTo>
                      <a:cubicBezTo>
                        <a:pt x="-125" y="0"/>
                        <a:pt x="-125" y="21600"/>
                        <a:pt x="375" y="21600"/>
                      </a:cubicBezTo>
                      <a:lnTo>
                        <a:pt x="20977" y="21600"/>
                      </a:lnTo>
                      <a:cubicBezTo>
                        <a:pt x="21475" y="21600"/>
                        <a:pt x="21475" y="0"/>
                        <a:pt x="209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6" name="Google Shape;1989;p45"/>
                <p:cNvSpPr/>
                <p:nvPr/>
              </p:nvSpPr>
              <p:spPr>
                <a:xfrm>
                  <a:off x="985210" y="1500197"/>
                  <a:ext cx="177674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6" h="21600" fill="norm" stroke="1" extrusionOk="0">
                      <a:moveTo>
                        <a:pt x="742" y="0"/>
                      </a:moveTo>
                      <a:cubicBezTo>
                        <a:pt x="-247" y="0"/>
                        <a:pt x="-247" y="21600"/>
                        <a:pt x="742" y="21600"/>
                      </a:cubicBezTo>
                      <a:lnTo>
                        <a:pt x="20366" y="21600"/>
                      </a:lnTo>
                      <a:cubicBezTo>
                        <a:pt x="21353" y="21600"/>
                        <a:pt x="21353" y="0"/>
                        <a:pt x="203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7" name="Google Shape;1990;p45"/>
                <p:cNvSpPr/>
                <p:nvPr/>
              </p:nvSpPr>
              <p:spPr>
                <a:xfrm>
                  <a:off x="709041" y="1691165"/>
                  <a:ext cx="273174" cy="13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6" h="21600" fill="norm" stroke="1" extrusionOk="0">
                      <a:moveTo>
                        <a:pt x="484" y="0"/>
                      </a:moveTo>
                      <a:cubicBezTo>
                        <a:pt x="-162" y="0"/>
                        <a:pt x="-162" y="21600"/>
                        <a:pt x="484" y="21600"/>
                      </a:cubicBezTo>
                      <a:lnTo>
                        <a:pt x="20789" y="21600"/>
                      </a:lnTo>
                      <a:cubicBezTo>
                        <a:pt x="21438" y="21600"/>
                        <a:pt x="21438" y="0"/>
                        <a:pt x="2078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8" name="Google Shape;1991;p45"/>
                <p:cNvSpPr/>
                <p:nvPr/>
              </p:nvSpPr>
              <p:spPr>
                <a:xfrm>
                  <a:off x="1160728" y="1766009"/>
                  <a:ext cx="82177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59" h="21600" fill="norm" stroke="1" extrusionOk="0">
                      <a:moveTo>
                        <a:pt x="1563" y="0"/>
                      </a:moveTo>
                      <a:cubicBezTo>
                        <a:pt x="-521" y="0"/>
                        <a:pt x="-521" y="21600"/>
                        <a:pt x="1563" y="21600"/>
                      </a:cubicBezTo>
                      <a:lnTo>
                        <a:pt x="18999" y="21600"/>
                      </a:lnTo>
                      <a:cubicBezTo>
                        <a:pt x="21079" y="21600"/>
                        <a:pt x="21079" y="0"/>
                        <a:pt x="189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9" name="Google Shape;1992;p45"/>
                <p:cNvSpPr/>
                <p:nvPr/>
              </p:nvSpPr>
              <p:spPr>
                <a:xfrm>
                  <a:off x="879387" y="2006047"/>
                  <a:ext cx="425478" cy="13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1" h="21600" fill="norm" stroke="1" extrusionOk="0">
                      <a:moveTo>
                        <a:pt x="314" y="0"/>
                      </a:moveTo>
                      <a:cubicBezTo>
                        <a:pt x="-105" y="0"/>
                        <a:pt x="-105" y="21600"/>
                        <a:pt x="314" y="21600"/>
                      </a:cubicBezTo>
                      <a:lnTo>
                        <a:pt x="21077" y="21600"/>
                      </a:lnTo>
                      <a:cubicBezTo>
                        <a:pt x="21495" y="21600"/>
                        <a:pt x="21495" y="0"/>
                        <a:pt x="210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0" name="Google Shape;1993;p45"/>
                <p:cNvSpPr/>
                <p:nvPr/>
              </p:nvSpPr>
              <p:spPr>
                <a:xfrm>
                  <a:off x="1362087" y="1598250"/>
                  <a:ext cx="69225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79" h="21600" fill="norm" stroke="1" extrusionOk="0">
                      <a:moveTo>
                        <a:pt x="1831" y="0"/>
                      </a:moveTo>
                      <a:cubicBezTo>
                        <a:pt x="-611" y="0"/>
                        <a:pt x="-611" y="21600"/>
                        <a:pt x="1831" y="21600"/>
                      </a:cubicBezTo>
                      <a:lnTo>
                        <a:pt x="18547" y="21600"/>
                      </a:lnTo>
                      <a:cubicBezTo>
                        <a:pt x="20989" y="21600"/>
                        <a:pt x="20989" y="0"/>
                        <a:pt x="185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1" name="Google Shape;1994;p45"/>
                <p:cNvSpPr/>
                <p:nvPr/>
              </p:nvSpPr>
              <p:spPr>
                <a:xfrm>
                  <a:off x="440175" y="1624581"/>
                  <a:ext cx="151473" cy="4975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12" h="21600" fill="norm" stroke="1" extrusionOk="0">
                      <a:moveTo>
                        <a:pt x="1711" y="0"/>
                      </a:moveTo>
                      <a:cubicBezTo>
                        <a:pt x="-49" y="0"/>
                        <a:pt x="-641" y="764"/>
                        <a:pt x="841" y="1044"/>
                      </a:cubicBezTo>
                      <a:cubicBezTo>
                        <a:pt x="1580" y="1183"/>
                        <a:pt x="2329" y="1316"/>
                        <a:pt x="3075" y="1450"/>
                      </a:cubicBezTo>
                      <a:cubicBezTo>
                        <a:pt x="4675" y="2704"/>
                        <a:pt x="7599" y="3806"/>
                        <a:pt x="7792" y="5193"/>
                      </a:cubicBezTo>
                      <a:cubicBezTo>
                        <a:pt x="7833" y="5497"/>
                        <a:pt x="8292" y="5712"/>
                        <a:pt x="8913" y="5846"/>
                      </a:cubicBezTo>
                      <a:cubicBezTo>
                        <a:pt x="9302" y="7298"/>
                        <a:pt x="10209" y="8733"/>
                        <a:pt x="10380" y="10196"/>
                      </a:cubicBezTo>
                      <a:cubicBezTo>
                        <a:pt x="10406" y="10442"/>
                        <a:pt x="10684" y="10628"/>
                        <a:pt x="11088" y="10761"/>
                      </a:cubicBezTo>
                      <a:cubicBezTo>
                        <a:pt x="11156" y="11210"/>
                        <a:pt x="11258" y="11658"/>
                        <a:pt x="11326" y="12107"/>
                      </a:cubicBezTo>
                      <a:cubicBezTo>
                        <a:pt x="11376" y="12470"/>
                        <a:pt x="11398" y="12831"/>
                        <a:pt x="11376" y="13195"/>
                      </a:cubicBezTo>
                      <a:cubicBezTo>
                        <a:pt x="10399" y="13988"/>
                        <a:pt x="10378" y="14885"/>
                        <a:pt x="11025" y="15721"/>
                      </a:cubicBezTo>
                      <a:cubicBezTo>
                        <a:pt x="10948" y="15769"/>
                        <a:pt x="10891" y="15821"/>
                        <a:pt x="10861" y="15874"/>
                      </a:cubicBezTo>
                      <a:cubicBezTo>
                        <a:pt x="10389" y="16681"/>
                        <a:pt x="10135" y="17489"/>
                        <a:pt x="9685" y="18281"/>
                      </a:cubicBezTo>
                      <a:cubicBezTo>
                        <a:pt x="9173" y="18682"/>
                        <a:pt x="8837" y="19104"/>
                        <a:pt x="8677" y="19533"/>
                      </a:cubicBezTo>
                      <a:cubicBezTo>
                        <a:pt x="8677" y="19549"/>
                        <a:pt x="8681" y="19564"/>
                        <a:pt x="8686" y="19579"/>
                      </a:cubicBezTo>
                      <a:cubicBezTo>
                        <a:pt x="8273" y="19985"/>
                        <a:pt x="7720" y="20376"/>
                        <a:pt x="7036" y="20744"/>
                      </a:cubicBezTo>
                      <a:cubicBezTo>
                        <a:pt x="6336" y="21120"/>
                        <a:pt x="7363" y="21600"/>
                        <a:pt x="8574" y="21600"/>
                      </a:cubicBezTo>
                      <a:cubicBezTo>
                        <a:pt x="8863" y="21600"/>
                        <a:pt x="9162" y="21572"/>
                        <a:pt x="9451" y="21510"/>
                      </a:cubicBezTo>
                      <a:cubicBezTo>
                        <a:pt x="10146" y="21360"/>
                        <a:pt x="10808" y="21207"/>
                        <a:pt x="11451" y="21049"/>
                      </a:cubicBezTo>
                      <a:cubicBezTo>
                        <a:pt x="11739" y="21049"/>
                        <a:pt x="12019" y="21028"/>
                        <a:pt x="12273" y="20988"/>
                      </a:cubicBezTo>
                      <a:cubicBezTo>
                        <a:pt x="15735" y="20450"/>
                        <a:pt x="17822" y="19444"/>
                        <a:pt x="19199" y="18338"/>
                      </a:cubicBezTo>
                      <a:cubicBezTo>
                        <a:pt x="19219" y="18322"/>
                        <a:pt x="19223" y="18310"/>
                        <a:pt x="19239" y="18296"/>
                      </a:cubicBezTo>
                      <a:cubicBezTo>
                        <a:pt x="19772" y="17921"/>
                        <a:pt x="20207" y="17529"/>
                        <a:pt x="20611" y="17142"/>
                      </a:cubicBezTo>
                      <a:cubicBezTo>
                        <a:pt x="20959" y="16812"/>
                        <a:pt x="20354" y="16575"/>
                        <a:pt x="19551" y="16492"/>
                      </a:cubicBezTo>
                      <a:cubicBezTo>
                        <a:pt x="19442" y="16301"/>
                        <a:pt x="19328" y="16110"/>
                        <a:pt x="19182" y="15923"/>
                      </a:cubicBezTo>
                      <a:cubicBezTo>
                        <a:pt x="19068" y="15704"/>
                        <a:pt x="18917" y="15488"/>
                        <a:pt x="18732" y="15276"/>
                      </a:cubicBezTo>
                      <a:cubicBezTo>
                        <a:pt x="18670" y="15209"/>
                        <a:pt x="18576" y="15147"/>
                        <a:pt x="18448" y="15092"/>
                      </a:cubicBezTo>
                      <a:cubicBezTo>
                        <a:pt x="18284" y="14929"/>
                        <a:pt x="18126" y="14766"/>
                        <a:pt x="17947" y="14604"/>
                      </a:cubicBezTo>
                      <a:cubicBezTo>
                        <a:pt x="18117" y="13059"/>
                        <a:pt x="17836" y="11517"/>
                        <a:pt x="17615" y="9973"/>
                      </a:cubicBezTo>
                      <a:cubicBezTo>
                        <a:pt x="17569" y="9623"/>
                        <a:pt x="16708" y="9445"/>
                        <a:pt x="15851" y="9433"/>
                      </a:cubicBezTo>
                      <a:cubicBezTo>
                        <a:pt x="16476" y="6399"/>
                        <a:pt x="16767" y="103"/>
                        <a:pt x="5265" y="94"/>
                      </a:cubicBezTo>
                      <a:cubicBezTo>
                        <a:pt x="5057" y="94"/>
                        <a:pt x="4852" y="103"/>
                        <a:pt x="4655" y="118"/>
                      </a:cubicBezTo>
                      <a:cubicBezTo>
                        <a:pt x="3698" y="44"/>
                        <a:pt x="2719" y="5"/>
                        <a:pt x="1735" y="0"/>
                      </a:cubicBezTo>
                      <a:cubicBezTo>
                        <a:pt x="1726" y="0"/>
                        <a:pt x="1717" y="0"/>
                        <a:pt x="17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2" name="Google Shape;1995;p45"/>
                <p:cNvSpPr/>
                <p:nvPr/>
              </p:nvSpPr>
              <p:spPr>
                <a:xfrm>
                  <a:off x="309355" y="1497605"/>
                  <a:ext cx="48648" cy="663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16" h="21600" fill="norm" stroke="1" extrusionOk="0">
                      <a:moveTo>
                        <a:pt x="6618" y="0"/>
                      </a:moveTo>
                      <a:cubicBezTo>
                        <a:pt x="4536" y="0"/>
                        <a:pt x="2588" y="896"/>
                        <a:pt x="2169" y="2979"/>
                      </a:cubicBezTo>
                      <a:cubicBezTo>
                        <a:pt x="1521" y="6160"/>
                        <a:pt x="868" y="9342"/>
                        <a:pt x="112" y="12508"/>
                      </a:cubicBezTo>
                      <a:cubicBezTo>
                        <a:pt x="-643" y="15674"/>
                        <a:pt x="2562" y="17705"/>
                        <a:pt x="5546" y="17705"/>
                      </a:cubicBezTo>
                      <a:cubicBezTo>
                        <a:pt x="6072" y="17705"/>
                        <a:pt x="6599" y="17642"/>
                        <a:pt x="7088" y="17507"/>
                      </a:cubicBezTo>
                      <a:cubicBezTo>
                        <a:pt x="7253" y="17705"/>
                        <a:pt x="7444" y="17898"/>
                        <a:pt x="7615" y="18085"/>
                      </a:cubicBezTo>
                      <a:cubicBezTo>
                        <a:pt x="7615" y="18085"/>
                        <a:pt x="7615" y="18095"/>
                        <a:pt x="7628" y="18106"/>
                      </a:cubicBezTo>
                      <a:cubicBezTo>
                        <a:pt x="8243" y="19574"/>
                        <a:pt x="9640" y="20673"/>
                        <a:pt x="11341" y="21043"/>
                      </a:cubicBezTo>
                      <a:cubicBezTo>
                        <a:pt x="12172" y="21407"/>
                        <a:pt x="13131" y="21600"/>
                        <a:pt x="14089" y="21600"/>
                      </a:cubicBezTo>
                      <a:cubicBezTo>
                        <a:pt x="16114" y="21600"/>
                        <a:pt x="18120" y="20715"/>
                        <a:pt x="18869" y="18663"/>
                      </a:cubicBezTo>
                      <a:cubicBezTo>
                        <a:pt x="20957" y="13013"/>
                        <a:pt x="15276" y="6343"/>
                        <a:pt x="11531" y="1968"/>
                      </a:cubicBezTo>
                      <a:cubicBezTo>
                        <a:pt x="10458" y="724"/>
                        <a:pt x="8484" y="0"/>
                        <a:pt x="66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3" name="Google Shape;1996;p45"/>
                <p:cNvSpPr/>
                <p:nvPr/>
              </p:nvSpPr>
              <p:spPr>
                <a:xfrm>
                  <a:off x="141118" y="1615071"/>
                  <a:ext cx="283567" cy="139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4" h="21600" fill="norm" stroke="1" extrusionOk="0">
                      <a:moveTo>
                        <a:pt x="10370" y="0"/>
                      </a:moveTo>
                      <a:cubicBezTo>
                        <a:pt x="5535" y="0"/>
                        <a:pt x="1525" y="8035"/>
                        <a:pt x="312" y="17220"/>
                      </a:cubicBezTo>
                      <a:cubicBezTo>
                        <a:pt x="293" y="17378"/>
                        <a:pt x="281" y="17541"/>
                        <a:pt x="276" y="17704"/>
                      </a:cubicBezTo>
                      <a:cubicBezTo>
                        <a:pt x="-294" y="18711"/>
                        <a:pt x="77" y="21148"/>
                        <a:pt x="868" y="21148"/>
                      </a:cubicBezTo>
                      <a:cubicBezTo>
                        <a:pt x="896" y="21148"/>
                        <a:pt x="925" y="21146"/>
                        <a:pt x="953" y="21141"/>
                      </a:cubicBezTo>
                      <a:cubicBezTo>
                        <a:pt x="1403" y="21047"/>
                        <a:pt x="1851" y="20973"/>
                        <a:pt x="2300" y="20919"/>
                      </a:cubicBezTo>
                      <a:cubicBezTo>
                        <a:pt x="2460" y="21323"/>
                        <a:pt x="2683" y="21600"/>
                        <a:pt x="2937" y="21600"/>
                      </a:cubicBezTo>
                      <a:cubicBezTo>
                        <a:pt x="3034" y="21600"/>
                        <a:pt x="3137" y="21558"/>
                        <a:pt x="3241" y="21469"/>
                      </a:cubicBezTo>
                      <a:cubicBezTo>
                        <a:pt x="3481" y="21264"/>
                        <a:pt x="3720" y="21030"/>
                        <a:pt x="3957" y="20793"/>
                      </a:cubicBezTo>
                      <a:cubicBezTo>
                        <a:pt x="4224" y="20785"/>
                        <a:pt x="4490" y="20780"/>
                        <a:pt x="4757" y="20780"/>
                      </a:cubicBezTo>
                      <a:cubicBezTo>
                        <a:pt x="8340" y="20780"/>
                        <a:pt x="11932" y="21573"/>
                        <a:pt x="15498" y="21573"/>
                      </a:cubicBezTo>
                      <a:cubicBezTo>
                        <a:pt x="17186" y="21573"/>
                        <a:pt x="18869" y="21395"/>
                        <a:pt x="20541" y="20872"/>
                      </a:cubicBezTo>
                      <a:cubicBezTo>
                        <a:pt x="21088" y="20699"/>
                        <a:pt x="21306" y="19383"/>
                        <a:pt x="21214" y="18417"/>
                      </a:cubicBezTo>
                      <a:cubicBezTo>
                        <a:pt x="20097" y="6689"/>
                        <a:pt x="16638" y="906"/>
                        <a:pt x="11040" y="52"/>
                      </a:cubicBezTo>
                      <a:cubicBezTo>
                        <a:pt x="10815" y="17"/>
                        <a:pt x="10592" y="0"/>
                        <a:pt x="103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4" name="Google Shape;1997;p45"/>
                <p:cNvSpPr/>
                <p:nvPr/>
              </p:nvSpPr>
              <p:spPr>
                <a:xfrm>
                  <a:off x="71071" y="1938999"/>
                  <a:ext cx="386224" cy="2155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667" y="0"/>
                      </a:moveTo>
                      <a:cubicBezTo>
                        <a:pt x="254" y="0"/>
                        <a:pt x="-116" y="924"/>
                        <a:pt x="34" y="1640"/>
                      </a:cubicBezTo>
                      <a:cubicBezTo>
                        <a:pt x="121" y="2057"/>
                        <a:pt x="238" y="2616"/>
                        <a:pt x="380" y="3207"/>
                      </a:cubicBezTo>
                      <a:cubicBezTo>
                        <a:pt x="70" y="5114"/>
                        <a:pt x="131" y="6850"/>
                        <a:pt x="406" y="8566"/>
                      </a:cubicBezTo>
                      <a:cubicBezTo>
                        <a:pt x="282" y="11498"/>
                        <a:pt x="443" y="13781"/>
                        <a:pt x="1652" y="16063"/>
                      </a:cubicBezTo>
                      <a:cubicBezTo>
                        <a:pt x="1648" y="16393"/>
                        <a:pt x="1714" y="16712"/>
                        <a:pt x="1836" y="16952"/>
                      </a:cubicBezTo>
                      <a:cubicBezTo>
                        <a:pt x="2828" y="19002"/>
                        <a:pt x="4061" y="20540"/>
                        <a:pt x="5527" y="21164"/>
                      </a:cubicBezTo>
                      <a:cubicBezTo>
                        <a:pt x="5587" y="21190"/>
                        <a:pt x="5644" y="21201"/>
                        <a:pt x="5698" y="21201"/>
                      </a:cubicBezTo>
                      <a:cubicBezTo>
                        <a:pt x="5897" y="21201"/>
                        <a:pt x="6059" y="21043"/>
                        <a:pt x="6179" y="20809"/>
                      </a:cubicBezTo>
                      <a:cubicBezTo>
                        <a:pt x="6193" y="20820"/>
                        <a:pt x="6207" y="20831"/>
                        <a:pt x="6220" y="20842"/>
                      </a:cubicBezTo>
                      <a:cubicBezTo>
                        <a:pt x="6314" y="21264"/>
                        <a:pt x="6518" y="21600"/>
                        <a:pt x="6842" y="21600"/>
                      </a:cubicBezTo>
                      <a:cubicBezTo>
                        <a:pt x="6848" y="21600"/>
                        <a:pt x="6852" y="21600"/>
                        <a:pt x="6856" y="21600"/>
                      </a:cubicBezTo>
                      <a:cubicBezTo>
                        <a:pt x="6992" y="21600"/>
                        <a:pt x="7124" y="21523"/>
                        <a:pt x="7237" y="21381"/>
                      </a:cubicBezTo>
                      <a:cubicBezTo>
                        <a:pt x="7463" y="21445"/>
                        <a:pt x="7690" y="21473"/>
                        <a:pt x="7920" y="21473"/>
                      </a:cubicBezTo>
                      <a:cubicBezTo>
                        <a:pt x="8252" y="21473"/>
                        <a:pt x="8589" y="21411"/>
                        <a:pt x="8931" y="21294"/>
                      </a:cubicBezTo>
                      <a:cubicBezTo>
                        <a:pt x="9015" y="21267"/>
                        <a:pt x="9094" y="21211"/>
                        <a:pt x="9167" y="21128"/>
                      </a:cubicBezTo>
                      <a:cubicBezTo>
                        <a:pt x="9680" y="21164"/>
                        <a:pt x="10195" y="21176"/>
                        <a:pt x="10712" y="21176"/>
                      </a:cubicBezTo>
                      <a:cubicBezTo>
                        <a:pt x="11199" y="21176"/>
                        <a:pt x="11687" y="21166"/>
                        <a:pt x="12174" y="21153"/>
                      </a:cubicBezTo>
                      <a:cubicBezTo>
                        <a:pt x="14805" y="21078"/>
                        <a:pt x="17840" y="21272"/>
                        <a:pt x="19667" y="17210"/>
                      </a:cubicBezTo>
                      <a:cubicBezTo>
                        <a:pt x="21484" y="13178"/>
                        <a:pt x="21214" y="6206"/>
                        <a:pt x="20695" y="1470"/>
                      </a:cubicBezTo>
                      <a:cubicBezTo>
                        <a:pt x="20641" y="985"/>
                        <a:pt x="20344" y="517"/>
                        <a:pt x="20066" y="517"/>
                      </a:cubicBezTo>
                      <a:cubicBezTo>
                        <a:pt x="20049" y="517"/>
                        <a:pt x="20032" y="519"/>
                        <a:pt x="20016" y="522"/>
                      </a:cubicBezTo>
                      <a:cubicBezTo>
                        <a:pt x="19930" y="540"/>
                        <a:pt x="19845" y="556"/>
                        <a:pt x="19759" y="570"/>
                      </a:cubicBezTo>
                      <a:cubicBezTo>
                        <a:pt x="19726" y="556"/>
                        <a:pt x="19699" y="529"/>
                        <a:pt x="19664" y="522"/>
                      </a:cubicBezTo>
                      <a:cubicBezTo>
                        <a:pt x="17577" y="98"/>
                        <a:pt x="15491" y="101"/>
                        <a:pt x="13395" y="5"/>
                      </a:cubicBezTo>
                      <a:cubicBezTo>
                        <a:pt x="13387" y="3"/>
                        <a:pt x="13380" y="3"/>
                        <a:pt x="13373" y="3"/>
                      </a:cubicBezTo>
                      <a:cubicBezTo>
                        <a:pt x="13083" y="3"/>
                        <a:pt x="12892" y="277"/>
                        <a:pt x="12794" y="642"/>
                      </a:cubicBezTo>
                      <a:cubicBezTo>
                        <a:pt x="12357" y="545"/>
                        <a:pt x="11924" y="456"/>
                        <a:pt x="11492" y="392"/>
                      </a:cubicBezTo>
                      <a:cubicBezTo>
                        <a:pt x="10441" y="235"/>
                        <a:pt x="9389" y="191"/>
                        <a:pt x="8337" y="191"/>
                      </a:cubicBezTo>
                      <a:cubicBezTo>
                        <a:pt x="6973" y="191"/>
                        <a:pt x="5609" y="266"/>
                        <a:pt x="4245" y="266"/>
                      </a:cubicBezTo>
                      <a:cubicBezTo>
                        <a:pt x="3068" y="266"/>
                        <a:pt x="1890" y="210"/>
                        <a:pt x="714" y="5"/>
                      </a:cubicBezTo>
                      <a:cubicBezTo>
                        <a:pt x="698" y="2"/>
                        <a:pt x="682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5" name="Google Shape;1998;p45"/>
                <p:cNvSpPr/>
                <p:nvPr/>
              </p:nvSpPr>
              <p:spPr>
                <a:xfrm>
                  <a:off x="-1" y="1549185"/>
                  <a:ext cx="524103" cy="6681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75" h="21600" fill="norm" stroke="1" extrusionOk="0">
                      <a:moveTo>
                        <a:pt x="11946" y="418"/>
                      </a:moveTo>
                      <a:cubicBezTo>
                        <a:pt x="12033" y="418"/>
                        <a:pt x="12120" y="419"/>
                        <a:pt x="12208" y="421"/>
                      </a:cubicBezTo>
                      <a:cubicBezTo>
                        <a:pt x="19006" y="1420"/>
                        <a:pt x="20077" y="7800"/>
                        <a:pt x="20139" y="12529"/>
                      </a:cubicBezTo>
                      <a:cubicBezTo>
                        <a:pt x="20173" y="15090"/>
                        <a:pt x="19725" y="18598"/>
                        <a:pt x="16934" y="20194"/>
                      </a:cubicBezTo>
                      <a:cubicBezTo>
                        <a:pt x="15620" y="20946"/>
                        <a:pt x="13709" y="20876"/>
                        <a:pt x="12186" y="20981"/>
                      </a:cubicBezTo>
                      <a:cubicBezTo>
                        <a:pt x="10986" y="21065"/>
                        <a:pt x="9814" y="21151"/>
                        <a:pt x="8634" y="21151"/>
                      </a:cubicBezTo>
                      <a:cubicBezTo>
                        <a:pt x="7933" y="21151"/>
                        <a:pt x="7230" y="21121"/>
                        <a:pt x="6515" y="21041"/>
                      </a:cubicBezTo>
                      <a:cubicBezTo>
                        <a:pt x="-621" y="20237"/>
                        <a:pt x="47" y="13538"/>
                        <a:pt x="1375" y="9262"/>
                      </a:cubicBezTo>
                      <a:cubicBezTo>
                        <a:pt x="2715" y="4948"/>
                        <a:pt x="5969" y="418"/>
                        <a:pt x="11946" y="418"/>
                      </a:cubicBezTo>
                      <a:close/>
                      <a:moveTo>
                        <a:pt x="11925" y="0"/>
                      </a:moveTo>
                      <a:cubicBezTo>
                        <a:pt x="5474" y="0"/>
                        <a:pt x="2198" y="4919"/>
                        <a:pt x="764" y="9536"/>
                      </a:cubicBezTo>
                      <a:cubicBezTo>
                        <a:pt x="-10" y="12030"/>
                        <a:pt x="-324" y="14747"/>
                        <a:pt x="435" y="17267"/>
                      </a:cubicBezTo>
                      <a:cubicBezTo>
                        <a:pt x="1232" y="19908"/>
                        <a:pt x="3881" y="21161"/>
                        <a:pt x="7020" y="21514"/>
                      </a:cubicBezTo>
                      <a:cubicBezTo>
                        <a:pt x="7569" y="21576"/>
                        <a:pt x="8120" y="21600"/>
                        <a:pt x="8673" y="21600"/>
                      </a:cubicBezTo>
                      <a:cubicBezTo>
                        <a:pt x="10036" y="21600"/>
                        <a:pt x="11404" y="21452"/>
                        <a:pt x="12757" y="21359"/>
                      </a:cubicBezTo>
                      <a:cubicBezTo>
                        <a:pt x="14312" y="21252"/>
                        <a:pt x="15787" y="21160"/>
                        <a:pt x="17191" y="20554"/>
                      </a:cubicBezTo>
                      <a:cubicBezTo>
                        <a:pt x="19976" y="19352"/>
                        <a:pt x="20466" y="15737"/>
                        <a:pt x="20623" y="13492"/>
                      </a:cubicBezTo>
                      <a:cubicBezTo>
                        <a:pt x="20979" y="8386"/>
                        <a:pt x="19640" y="1060"/>
                        <a:pt x="12296" y="12"/>
                      </a:cubicBezTo>
                      <a:cubicBezTo>
                        <a:pt x="12293" y="11"/>
                        <a:pt x="12290" y="11"/>
                        <a:pt x="12286" y="10"/>
                      </a:cubicBezTo>
                      <a:cubicBezTo>
                        <a:pt x="12269" y="7"/>
                        <a:pt x="12250" y="5"/>
                        <a:pt x="12230" y="5"/>
                      </a:cubicBezTo>
                      <a:lnTo>
                        <a:pt x="12230" y="4"/>
                      </a:lnTo>
                      <a:cubicBezTo>
                        <a:pt x="12128" y="2"/>
                        <a:pt x="12026" y="0"/>
                        <a:pt x="1192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6" name="Google Shape;1999;p45"/>
                <p:cNvSpPr/>
                <p:nvPr/>
              </p:nvSpPr>
              <p:spPr>
                <a:xfrm>
                  <a:off x="214913" y="1456687"/>
                  <a:ext cx="183344" cy="127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20" h="21600" fill="norm" stroke="1" extrusionOk="0">
                      <a:moveTo>
                        <a:pt x="9784" y="0"/>
                      </a:moveTo>
                      <a:cubicBezTo>
                        <a:pt x="4509" y="0"/>
                        <a:pt x="-2611" y="9302"/>
                        <a:pt x="967" y="18443"/>
                      </a:cubicBezTo>
                      <a:cubicBezTo>
                        <a:pt x="1107" y="18801"/>
                        <a:pt x="1308" y="18947"/>
                        <a:pt x="1509" y="18947"/>
                      </a:cubicBezTo>
                      <a:cubicBezTo>
                        <a:pt x="1969" y="18947"/>
                        <a:pt x="2423" y="18164"/>
                        <a:pt x="2100" y="17341"/>
                      </a:cubicBezTo>
                      <a:lnTo>
                        <a:pt x="2097" y="17335"/>
                      </a:lnTo>
                      <a:cubicBezTo>
                        <a:pt x="-747" y="10071"/>
                        <a:pt x="4477" y="4354"/>
                        <a:pt x="8159" y="2623"/>
                      </a:cubicBezTo>
                      <a:cubicBezTo>
                        <a:pt x="8732" y="2352"/>
                        <a:pt x="9291" y="2227"/>
                        <a:pt x="9831" y="2227"/>
                      </a:cubicBezTo>
                      <a:cubicBezTo>
                        <a:pt x="11985" y="2227"/>
                        <a:pt x="13874" y="4213"/>
                        <a:pt x="15421" y="6939"/>
                      </a:cubicBezTo>
                      <a:cubicBezTo>
                        <a:pt x="16866" y="9475"/>
                        <a:pt x="18198" y="15959"/>
                        <a:pt x="16640" y="19300"/>
                      </a:cubicBezTo>
                      <a:cubicBezTo>
                        <a:pt x="16403" y="19427"/>
                        <a:pt x="16213" y="19760"/>
                        <a:pt x="16213" y="20297"/>
                      </a:cubicBezTo>
                      <a:lnTo>
                        <a:pt x="16213" y="20516"/>
                      </a:lnTo>
                      <a:cubicBezTo>
                        <a:pt x="16213" y="21166"/>
                        <a:pt x="16542" y="21600"/>
                        <a:pt x="16882" y="21600"/>
                      </a:cubicBezTo>
                      <a:cubicBezTo>
                        <a:pt x="17041" y="21600"/>
                        <a:pt x="17202" y="21505"/>
                        <a:pt x="17331" y="21291"/>
                      </a:cubicBezTo>
                      <a:cubicBezTo>
                        <a:pt x="18989" y="18541"/>
                        <a:pt x="18888" y="12894"/>
                        <a:pt x="17927" y="9570"/>
                      </a:cubicBezTo>
                      <a:cubicBezTo>
                        <a:pt x="16429" y="4381"/>
                        <a:pt x="13568" y="190"/>
                        <a:pt x="10002" y="5"/>
                      </a:cubicBezTo>
                      <a:cubicBezTo>
                        <a:pt x="9930" y="3"/>
                        <a:pt x="9857" y="0"/>
                        <a:pt x="978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7" name="Google Shape;2000;p45"/>
                <p:cNvSpPr/>
                <p:nvPr/>
              </p:nvSpPr>
              <p:spPr>
                <a:xfrm>
                  <a:off x="255815" y="1491196"/>
                  <a:ext cx="103181" cy="73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23" h="21600" fill="norm" stroke="1" extrusionOk="0">
                      <a:moveTo>
                        <a:pt x="9852" y="0"/>
                      </a:moveTo>
                      <a:cubicBezTo>
                        <a:pt x="3283" y="0"/>
                        <a:pt x="-1201" y="8837"/>
                        <a:pt x="286" y="18712"/>
                      </a:cubicBezTo>
                      <a:cubicBezTo>
                        <a:pt x="430" y="19661"/>
                        <a:pt x="887" y="20074"/>
                        <a:pt x="1366" y="20074"/>
                      </a:cubicBezTo>
                      <a:cubicBezTo>
                        <a:pt x="2085" y="20074"/>
                        <a:pt x="2846" y="19135"/>
                        <a:pt x="2630" y="17703"/>
                      </a:cubicBezTo>
                      <a:lnTo>
                        <a:pt x="2627" y="17703"/>
                      </a:lnTo>
                      <a:cubicBezTo>
                        <a:pt x="1495" y="10199"/>
                        <a:pt x="4700" y="4428"/>
                        <a:pt x="9491" y="3822"/>
                      </a:cubicBezTo>
                      <a:cubicBezTo>
                        <a:pt x="9749" y="3789"/>
                        <a:pt x="10002" y="3771"/>
                        <a:pt x="10246" y="3771"/>
                      </a:cubicBezTo>
                      <a:cubicBezTo>
                        <a:pt x="15617" y="3771"/>
                        <a:pt x="17733" y="11528"/>
                        <a:pt x="16809" y="19224"/>
                      </a:cubicBezTo>
                      <a:cubicBezTo>
                        <a:pt x="16638" y="20656"/>
                        <a:pt x="17417" y="21600"/>
                        <a:pt x="18127" y="21600"/>
                      </a:cubicBezTo>
                      <a:cubicBezTo>
                        <a:pt x="18596" y="21600"/>
                        <a:pt x="19039" y="21187"/>
                        <a:pt x="19153" y="20234"/>
                      </a:cubicBezTo>
                      <a:cubicBezTo>
                        <a:pt x="20399" y="9819"/>
                        <a:pt x="17336" y="108"/>
                        <a:pt x="9948" y="0"/>
                      </a:cubicBezTo>
                      <a:cubicBezTo>
                        <a:pt x="9915" y="0"/>
                        <a:pt x="9882" y="0"/>
                        <a:pt x="985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8" name="Google Shape;2001;p45"/>
                <p:cNvSpPr/>
                <p:nvPr/>
              </p:nvSpPr>
              <p:spPr>
                <a:xfrm>
                  <a:off x="129976" y="1607558"/>
                  <a:ext cx="297949" cy="188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4" h="21600" fill="norm" stroke="1" extrusionOk="0">
                      <a:moveTo>
                        <a:pt x="10481" y="1515"/>
                      </a:moveTo>
                      <a:cubicBezTo>
                        <a:pt x="11575" y="1515"/>
                        <a:pt x="12653" y="1790"/>
                        <a:pt x="13633" y="2322"/>
                      </a:cubicBezTo>
                      <a:cubicBezTo>
                        <a:pt x="13683" y="2350"/>
                        <a:pt x="13730" y="2363"/>
                        <a:pt x="13775" y="2363"/>
                      </a:cubicBezTo>
                      <a:cubicBezTo>
                        <a:pt x="13818" y="2363"/>
                        <a:pt x="13859" y="2350"/>
                        <a:pt x="13896" y="2328"/>
                      </a:cubicBezTo>
                      <a:cubicBezTo>
                        <a:pt x="16343" y="3817"/>
                        <a:pt x="17856" y="6879"/>
                        <a:pt x="18827" y="10843"/>
                      </a:cubicBezTo>
                      <a:cubicBezTo>
                        <a:pt x="19424" y="13272"/>
                        <a:pt x="19992" y="19911"/>
                        <a:pt x="17268" y="20083"/>
                      </a:cubicBezTo>
                      <a:cubicBezTo>
                        <a:pt x="16777" y="20112"/>
                        <a:pt x="16284" y="20125"/>
                        <a:pt x="15788" y="20125"/>
                      </a:cubicBezTo>
                      <a:cubicBezTo>
                        <a:pt x="12850" y="20125"/>
                        <a:pt x="9842" y="19672"/>
                        <a:pt x="6891" y="19672"/>
                      </a:cubicBezTo>
                      <a:cubicBezTo>
                        <a:pt x="6674" y="19672"/>
                        <a:pt x="6457" y="19674"/>
                        <a:pt x="6241" y="19679"/>
                      </a:cubicBezTo>
                      <a:cubicBezTo>
                        <a:pt x="6047" y="19683"/>
                        <a:pt x="5852" y="19687"/>
                        <a:pt x="5658" y="19687"/>
                      </a:cubicBezTo>
                      <a:cubicBezTo>
                        <a:pt x="4735" y="19687"/>
                        <a:pt x="3824" y="19624"/>
                        <a:pt x="2899" y="19397"/>
                      </a:cubicBezTo>
                      <a:cubicBezTo>
                        <a:pt x="-353" y="18588"/>
                        <a:pt x="1759" y="11658"/>
                        <a:pt x="2640" y="8664"/>
                      </a:cubicBezTo>
                      <a:cubicBezTo>
                        <a:pt x="4081" y="3770"/>
                        <a:pt x="7345" y="1515"/>
                        <a:pt x="10481" y="1515"/>
                      </a:cubicBezTo>
                      <a:close/>
                      <a:moveTo>
                        <a:pt x="10518" y="0"/>
                      </a:moveTo>
                      <a:cubicBezTo>
                        <a:pt x="6799" y="0"/>
                        <a:pt x="3259" y="3260"/>
                        <a:pt x="1501" y="9233"/>
                      </a:cubicBezTo>
                      <a:cubicBezTo>
                        <a:pt x="905" y="11252"/>
                        <a:pt x="-624" y="15990"/>
                        <a:pt x="278" y="18272"/>
                      </a:cubicBezTo>
                      <a:cubicBezTo>
                        <a:pt x="1340" y="20965"/>
                        <a:pt x="3255" y="21083"/>
                        <a:pt x="5019" y="21165"/>
                      </a:cubicBezTo>
                      <a:cubicBezTo>
                        <a:pt x="5357" y="21182"/>
                        <a:pt x="5694" y="21187"/>
                        <a:pt x="6031" y="21187"/>
                      </a:cubicBezTo>
                      <a:cubicBezTo>
                        <a:pt x="8020" y="21187"/>
                        <a:pt x="10004" y="20956"/>
                        <a:pt x="11987" y="20956"/>
                      </a:cubicBezTo>
                      <a:cubicBezTo>
                        <a:pt x="13171" y="20956"/>
                        <a:pt x="14356" y="21039"/>
                        <a:pt x="15540" y="21303"/>
                      </a:cubicBezTo>
                      <a:cubicBezTo>
                        <a:pt x="16027" y="21409"/>
                        <a:pt x="16754" y="21600"/>
                        <a:pt x="17478" y="21600"/>
                      </a:cubicBezTo>
                      <a:cubicBezTo>
                        <a:pt x="18576" y="21600"/>
                        <a:pt x="19668" y="21163"/>
                        <a:pt x="19915" y="19340"/>
                      </a:cubicBezTo>
                      <a:cubicBezTo>
                        <a:pt x="20976" y="11483"/>
                        <a:pt x="18420" y="3243"/>
                        <a:pt x="13865" y="748"/>
                      </a:cubicBezTo>
                      <a:cubicBezTo>
                        <a:pt x="13816" y="721"/>
                        <a:pt x="13768" y="708"/>
                        <a:pt x="13724" y="708"/>
                      </a:cubicBezTo>
                      <a:cubicBezTo>
                        <a:pt x="13675" y="708"/>
                        <a:pt x="13631" y="723"/>
                        <a:pt x="13590" y="750"/>
                      </a:cubicBezTo>
                      <a:cubicBezTo>
                        <a:pt x="12574" y="246"/>
                        <a:pt x="11540" y="0"/>
                        <a:pt x="1051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9" name="Google Shape;2002;p45"/>
                <p:cNvSpPr/>
                <p:nvPr/>
              </p:nvSpPr>
              <p:spPr>
                <a:xfrm>
                  <a:off x="68884" y="1899503"/>
                  <a:ext cx="389272" cy="178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1" h="21600" fill="norm" stroke="1" extrusionOk="0">
                      <a:moveTo>
                        <a:pt x="9407" y="0"/>
                      </a:moveTo>
                      <a:cubicBezTo>
                        <a:pt x="6899" y="0"/>
                        <a:pt x="4391" y="2967"/>
                        <a:pt x="1881" y="2967"/>
                      </a:cubicBezTo>
                      <a:cubicBezTo>
                        <a:pt x="1368" y="2967"/>
                        <a:pt x="856" y="2850"/>
                        <a:pt x="342" y="2559"/>
                      </a:cubicBezTo>
                      <a:cubicBezTo>
                        <a:pt x="340" y="2540"/>
                        <a:pt x="336" y="2540"/>
                        <a:pt x="333" y="2540"/>
                      </a:cubicBezTo>
                      <a:cubicBezTo>
                        <a:pt x="-115" y="2540"/>
                        <a:pt x="-110" y="17955"/>
                        <a:pt x="342" y="18226"/>
                      </a:cubicBezTo>
                      <a:cubicBezTo>
                        <a:pt x="970" y="18575"/>
                        <a:pt x="1597" y="18730"/>
                        <a:pt x="2225" y="18730"/>
                      </a:cubicBezTo>
                      <a:cubicBezTo>
                        <a:pt x="4936" y="18730"/>
                        <a:pt x="7645" y="15996"/>
                        <a:pt x="10357" y="15996"/>
                      </a:cubicBezTo>
                      <a:cubicBezTo>
                        <a:pt x="10539" y="15996"/>
                        <a:pt x="10720" y="16016"/>
                        <a:pt x="10900" y="16035"/>
                      </a:cubicBezTo>
                      <a:cubicBezTo>
                        <a:pt x="13300" y="16404"/>
                        <a:pt x="15681" y="21600"/>
                        <a:pt x="18068" y="21600"/>
                      </a:cubicBezTo>
                      <a:cubicBezTo>
                        <a:pt x="19055" y="21600"/>
                        <a:pt x="20042" y="20727"/>
                        <a:pt x="21033" y="18226"/>
                      </a:cubicBezTo>
                      <a:cubicBezTo>
                        <a:pt x="21466" y="17121"/>
                        <a:pt x="21485" y="2501"/>
                        <a:pt x="21078" y="2501"/>
                      </a:cubicBezTo>
                      <a:cubicBezTo>
                        <a:pt x="21064" y="2501"/>
                        <a:pt x="21049" y="2521"/>
                        <a:pt x="21033" y="2559"/>
                      </a:cubicBezTo>
                      <a:cubicBezTo>
                        <a:pt x="19966" y="5255"/>
                        <a:pt x="18897" y="6224"/>
                        <a:pt x="17829" y="6224"/>
                      </a:cubicBezTo>
                      <a:cubicBezTo>
                        <a:pt x="15521" y="6224"/>
                        <a:pt x="13211" y="1706"/>
                        <a:pt x="10900" y="407"/>
                      </a:cubicBezTo>
                      <a:cubicBezTo>
                        <a:pt x="10403" y="116"/>
                        <a:pt x="9905" y="0"/>
                        <a:pt x="940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0" name="Google Shape;2003;p45"/>
                <p:cNvSpPr/>
                <p:nvPr/>
              </p:nvSpPr>
              <p:spPr>
                <a:xfrm>
                  <a:off x="65952" y="1903131"/>
                  <a:ext cx="397037" cy="2605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61" h="21600" fill="norm" stroke="1" extrusionOk="0">
                      <a:moveTo>
                        <a:pt x="442" y="0"/>
                      </a:moveTo>
                      <a:cubicBezTo>
                        <a:pt x="273" y="0"/>
                        <a:pt x="93" y="172"/>
                        <a:pt x="75" y="513"/>
                      </a:cubicBezTo>
                      <a:lnTo>
                        <a:pt x="75" y="515"/>
                      </a:lnTo>
                      <a:cubicBezTo>
                        <a:pt x="-127" y="4307"/>
                        <a:pt x="117" y="7923"/>
                        <a:pt x="368" y="11690"/>
                      </a:cubicBezTo>
                      <a:cubicBezTo>
                        <a:pt x="499" y="13666"/>
                        <a:pt x="744" y="15990"/>
                        <a:pt x="1666" y="17476"/>
                      </a:cubicBezTo>
                      <a:cubicBezTo>
                        <a:pt x="3699" y="20747"/>
                        <a:pt x="6314" y="21600"/>
                        <a:pt x="9023" y="21600"/>
                      </a:cubicBezTo>
                      <a:cubicBezTo>
                        <a:pt x="10150" y="21600"/>
                        <a:pt x="11293" y="21452"/>
                        <a:pt x="12417" y="21269"/>
                      </a:cubicBezTo>
                      <a:cubicBezTo>
                        <a:pt x="15444" y="20773"/>
                        <a:pt x="18164" y="21481"/>
                        <a:pt x="19806" y="16735"/>
                      </a:cubicBezTo>
                      <a:cubicBezTo>
                        <a:pt x="21473" y="11914"/>
                        <a:pt x="20703" y="5893"/>
                        <a:pt x="20554" y="729"/>
                      </a:cubicBezTo>
                      <a:cubicBezTo>
                        <a:pt x="20544" y="386"/>
                        <a:pt x="20369" y="213"/>
                        <a:pt x="20201" y="213"/>
                      </a:cubicBezTo>
                      <a:cubicBezTo>
                        <a:pt x="20031" y="213"/>
                        <a:pt x="19866" y="386"/>
                        <a:pt x="19876" y="729"/>
                      </a:cubicBezTo>
                      <a:cubicBezTo>
                        <a:pt x="19991" y="4697"/>
                        <a:pt x="20331" y="8426"/>
                        <a:pt x="19948" y="12396"/>
                      </a:cubicBezTo>
                      <a:cubicBezTo>
                        <a:pt x="19733" y="14623"/>
                        <a:pt x="19212" y="16707"/>
                        <a:pt x="18249" y="18386"/>
                      </a:cubicBezTo>
                      <a:cubicBezTo>
                        <a:pt x="17085" y="20412"/>
                        <a:pt x="14640" y="19994"/>
                        <a:pt x="13067" y="20107"/>
                      </a:cubicBezTo>
                      <a:cubicBezTo>
                        <a:pt x="11598" y="20213"/>
                        <a:pt x="10146" y="20453"/>
                        <a:pt x="8730" y="20453"/>
                      </a:cubicBezTo>
                      <a:cubicBezTo>
                        <a:pt x="6609" y="20453"/>
                        <a:pt x="4570" y="19913"/>
                        <a:pt x="2679" y="17575"/>
                      </a:cubicBezTo>
                      <a:cubicBezTo>
                        <a:pt x="163" y="14463"/>
                        <a:pt x="511" y="5043"/>
                        <a:pt x="752" y="513"/>
                      </a:cubicBezTo>
                      <a:cubicBezTo>
                        <a:pt x="771" y="170"/>
                        <a:pt x="611" y="0"/>
                        <a:pt x="4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1" name="Google Shape;2004;p45"/>
                <p:cNvSpPr/>
                <p:nvPr/>
              </p:nvSpPr>
              <p:spPr>
                <a:xfrm>
                  <a:off x="442951" y="1847044"/>
                  <a:ext cx="54079" cy="716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851" h="21600" fill="norm" stroke="1" extrusionOk="0">
                      <a:moveTo>
                        <a:pt x="9709" y="3945"/>
                      </a:moveTo>
                      <a:cubicBezTo>
                        <a:pt x="10013" y="3945"/>
                        <a:pt x="10327" y="4022"/>
                        <a:pt x="10650" y="4186"/>
                      </a:cubicBezTo>
                      <a:cubicBezTo>
                        <a:pt x="14811" y="6277"/>
                        <a:pt x="7746" y="13131"/>
                        <a:pt x="3936" y="16369"/>
                      </a:cubicBezTo>
                      <a:cubicBezTo>
                        <a:pt x="4494" y="12337"/>
                        <a:pt x="6513" y="3945"/>
                        <a:pt x="9709" y="3945"/>
                      </a:cubicBezTo>
                      <a:close/>
                      <a:moveTo>
                        <a:pt x="9629" y="0"/>
                      </a:moveTo>
                      <a:cubicBezTo>
                        <a:pt x="3266" y="0"/>
                        <a:pt x="113" y="12891"/>
                        <a:pt x="0" y="18002"/>
                      </a:cubicBezTo>
                      <a:cubicBezTo>
                        <a:pt x="-23" y="18994"/>
                        <a:pt x="553" y="19591"/>
                        <a:pt x="1266" y="19798"/>
                      </a:cubicBezTo>
                      <a:cubicBezTo>
                        <a:pt x="1387" y="20747"/>
                        <a:pt x="2100" y="21600"/>
                        <a:pt x="2985" y="21600"/>
                      </a:cubicBezTo>
                      <a:cubicBezTo>
                        <a:pt x="3304" y="21600"/>
                        <a:pt x="3641" y="21489"/>
                        <a:pt x="3983" y="21239"/>
                      </a:cubicBezTo>
                      <a:cubicBezTo>
                        <a:pt x="8284" y="18035"/>
                        <a:pt x="21577" y="6705"/>
                        <a:pt x="13059" y="1161"/>
                      </a:cubicBezTo>
                      <a:cubicBezTo>
                        <a:pt x="11827" y="356"/>
                        <a:pt x="10683" y="0"/>
                        <a:pt x="96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2" name="Google Shape;2005;p45"/>
                <p:cNvSpPr/>
                <p:nvPr/>
              </p:nvSpPr>
              <p:spPr>
                <a:xfrm>
                  <a:off x="68871" y="1933776"/>
                  <a:ext cx="377713" cy="13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5" h="21600" fill="norm" stroke="1" extrusionOk="0">
                      <a:moveTo>
                        <a:pt x="353" y="0"/>
                      </a:moveTo>
                      <a:cubicBezTo>
                        <a:pt x="-118" y="0"/>
                        <a:pt x="-118" y="21600"/>
                        <a:pt x="353" y="21600"/>
                      </a:cubicBezTo>
                      <a:lnTo>
                        <a:pt x="21012" y="21600"/>
                      </a:lnTo>
                      <a:cubicBezTo>
                        <a:pt x="21482" y="21600"/>
                        <a:pt x="21482" y="0"/>
                        <a:pt x="2101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3" name="Google Shape;2006;p45"/>
                <p:cNvSpPr/>
                <p:nvPr/>
              </p:nvSpPr>
              <p:spPr>
                <a:xfrm>
                  <a:off x="103430" y="1873434"/>
                  <a:ext cx="13102" cy="35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1256"/>
                        <a:pt x="0" y="3769"/>
                      </a:cubicBezTo>
                      <a:lnTo>
                        <a:pt x="0" y="17821"/>
                      </a:lnTo>
                      <a:cubicBezTo>
                        <a:pt x="0" y="20334"/>
                        <a:pt x="5400" y="21600"/>
                        <a:pt x="10800" y="21600"/>
                      </a:cubicBezTo>
                      <a:cubicBezTo>
                        <a:pt x="16200" y="21600"/>
                        <a:pt x="21600" y="20334"/>
                        <a:pt x="21600" y="17821"/>
                      </a:cubicBezTo>
                      <a:lnTo>
                        <a:pt x="21600" y="3769"/>
                      </a:lnTo>
                      <a:cubicBezTo>
                        <a:pt x="21600" y="1256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4" name="Google Shape;2007;p45"/>
                <p:cNvSpPr/>
                <p:nvPr/>
              </p:nvSpPr>
              <p:spPr>
                <a:xfrm>
                  <a:off x="171830" y="1872171"/>
                  <a:ext cx="13103" cy="330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1357"/>
                        <a:pt x="0" y="4059"/>
                      </a:cubicBezTo>
                      <a:lnTo>
                        <a:pt x="0" y="17541"/>
                      </a:lnTo>
                      <a:cubicBezTo>
                        <a:pt x="0" y="20243"/>
                        <a:pt x="5400" y="21600"/>
                        <a:pt x="10800" y="21600"/>
                      </a:cubicBezTo>
                      <a:cubicBezTo>
                        <a:pt x="16200" y="21600"/>
                        <a:pt x="21600" y="20243"/>
                        <a:pt x="21600" y="17541"/>
                      </a:cubicBezTo>
                      <a:lnTo>
                        <a:pt x="21600" y="4059"/>
                      </a:lnTo>
                      <a:cubicBezTo>
                        <a:pt x="21600" y="1357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5" name="Google Shape;2008;p45"/>
                <p:cNvSpPr/>
                <p:nvPr/>
              </p:nvSpPr>
              <p:spPr>
                <a:xfrm>
                  <a:off x="253139" y="1869597"/>
                  <a:ext cx="13103" cy="35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3" y="0"/>
                      </a:moveTo>
                      <a:cubicBezTo>
                        <a:pt x="5407" y="0"/>
                        <a:pt x="0" y="1259"/>
                        <a:pt x="0" y="3766"/>
                      </a:cubicBezTo>
                      <a:lnTo>
                        <a:pt x="0" y="17834"/>
                      </a:lnTo>
                      <a:cubicBezTo>
                        <a:pt x="0" y="20341"/>
                        <a:pt x="5407" y="21600"/>
                        <a:pt x="10813" y="21600"/>
                      </a:cubicBezTo>
                      <a:cubicBezTo>
                        <a:pt x="16193" y="21600"/>
                        <a:pt x="21600" y="20341"/>
                        <a:pt x="21600" y="17834"/>
                      </a:cubicBezTo>
                      <a:lnTo>
                        <a:pt x="21600" y="3766"/>
                      </a:lnTo>
                      <a:cubicBezTo>
                        <a:pt x="21600" y="1259"/>
                        <a:pt x="16193" y="0"/>
                        <a:pt x="108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6" name="Google Shape;2009;p45"/>
                <p:cNvSpPr/>
                <p:nvPr/>
              </p:nvSpPr>
              <p:spPr>
                <a:xfrm>
                  <a:off x="337023" y="1873434"/>
                  <a:ext cx="13102" cy="37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1213"/>
                        <a:pt x="0" y="3639"/>
                      </a:cubicBezTo>
                      <a:lnTo>
                        <a:pt x="0" y="17961"/>
                      </a:lnTo>
                      <a:cubicBezTo>
                        <a:pt x="0" y="20387"/>
                        <a:pt x="5400" y="21600"/>
                        <a:pt x="10800" y="21600"/>
                      </a:cubicBezTo>
                      <a:cubicBezTo>
                        <a:pt x="16200" y="21600"/>
                        <a:pt x="21600" y="20387"/>
                        <a:pt x="21600" y="17961"/>
                      </a:cubicBezTo>
                      <a:lnTo>
                        <a:pt x="21600" y="3639"/>
                      </a:lnTo>
                      <a:cubicBezTo>
                        <a:pt x="21600" y="121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7" name="Google Shape;2010;p45"/>
                <p:cNvSpPr/>
                <p:nvPr/>
              </p:nvSpPr>
              <p:spPr>
                <a:xfrm>
                  <a:off x="405432" y="1872171"/>
                  <a:ext cx="13102" cy="36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7" y="0"/>
                      </a:moveTo>
                      <a:cubicBezTo>
                        <a:pt x="5393" y="0"/>
                        <a:pt x="0" y="1213"/>
                        <a:pt x="0" y="3631"/>
                      </a:cubicBezTo>
                      <a:lnTo>
                        <a:pt x="0" y="17950"/>
                      </a:lnTo>
                      <a:cubicBezTo>
                        <a:pt x="0" y="20377"/>
                        <a:pt x="5393" y="21600"/>
                        <a:pt x="10787" y="21600"/>
                      </a:cubicBezTo>
                      <a:cubicBezTo>
                        <a:pt x="16180" y="21600"/>
                        <a:pt x="21600" y="20377"/>
                        <a:pt x="21600" y="17950"/>
                      </a:cubicBezTo>
                      <a:lnTo>
                        <a:pt x="21600" y="3631"/>
                      </a:lnTo>
                      <a:cubicBezTo>
                        <a:pt x="21600" y="1213"/>
                        <a:pt x="16180" y="0"/>
                        <a:pt x="107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8" name="Google Shape;2011;p45"/>
                <p:cNvSpPr/>
                <p:nvPr/>
              </p:nvSpPr>
              <p:spPr>
                <a:xfrm>
                  <a:off x="138582" y="1742793"/>
                  <a:ext cx="279623" cy="13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3" h="21600" fill="norm" stroke="1" extrusionOk="0">
                      <a:moveTo>
                        <a:pt x="476" y="0"/>
                      </a:moveTo>
                      <a:cubicBezTo>
                        <a:pt x="-158" y="0"/>
                        <a:pt x="-158" y="21600"/>
                        <a:pt x="476" y="21600"/>
                      </a:cubicBezTo>
                      <a:lnTo>
                        <a:pt x="20808" y="21600"/>
                      </a:lnTo>
                      <a:cubicBezTo>
                        <a:pt x="21442" y="21600"/>
                        <a:pt x="21442" y="0"/>
                        <a:pt x="2080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9" name="Google Shape;2012;p45"/>
                <p:cNvSpPr/>
                <p:nvPr/>
              </p:nvSpPr>
              <p:spPr>
                <a:xfrm>
                  <a:off x="405163" y="1585437"/>
                  <a:ext cx="224509" cy="578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60" h="21600" fill="norm" stroke="1" extrusionOk="0">
                      <a:moveTo>
                        <a:pt x="5311" y="0"/>
                      </a:moveTo>
                      <a:cubicBezTo>
                        <a:pt x="3745" y="0"/>
                        <a:pt x="2098" y="106"/>
                        <a:pt x="395" y="235"/>
                      </a:cubicBezTo>
                      <a:cubicBezTo>
                        <a:pt x="-260" y="284"/>
                        <a:pt x="-30" y="704"/>
                        <a:pt x="580" y="704"/>
                      </a:cubicBezTo>
                      <a:cubicBezTo>
                        <a:pt x="613" y="704"/>
                        <a:pt x="649" y="702"/>
                        <a:pt x="685" y="700"/>
                      </a:cubicBezTo>
                      <a:cubicBezTo>
                        <a:pt x="2294" y="579"/>
                        <a:pt x="3814" y="482"/>
                        <a:pt x="5240" y="482"/>
                      </a:cubicBezTo>
                      <a:cubicBezTo>
                        <a:pt x="8036" y="482"/>
                        <a:pt x="10467" y="854"/>
                        <a:pt x="12497" y="2143"/>
                      </a:cubicBezTo>
                      <a:cubicBezTo>
                        <a:pt x="15953" y="4340"/>
                        <a:pt x="15138" y="7348"/>
                        <a:pt x="15380" y="9876"/>
                      </a:cubicBezTo>
                      <a:cubicBezTo>
                        <a:pt x="15589" y="12067"/>
                        <a:pt x="17676" y="14096"/>
                        <a:pt x="17835" y="16290"/>
                      </a:cubicBezTo>
                      <a:cubicBezTo>
                        <a:pt x="17980" y="18290"/>
                        <a:pt x="13324" y="21125"/>
                        <a:pt x="8292" y="21125"/>
                      </a:cubicBezTo>
                      <a:cubicBezTo>
                        <a:pt x="7552" y="21125"/>
                        <a:pt x="6805" y="21064"/>
                        <a:pt x="6062" y="20930"/>
                      </a:cubicBezTo>
                      <a:cubicBezTo>
                        <a:pt x="5989" y="20916"/>
                        <a:pt x="5922" y="20910"/>
                        <a:pt x="5860" y="20910"/>
                      </a:cubicBezTo>
                      <a:cubicBezTo>
                        <a:pt x="5359" y="20910"/>
                        <a:pt x="5201" y="21291"/>
                        <a:pt x="5772" y="21395"/>
                      </a:cubicBezTo>
                      <a:cubicBezTo>
                        <a:pt x="6558" y="21537"/>
                        <a:pt x="7345" y="21600"/>
                        <a:pt x="8124" y="21600"/>
                      </a:cubicBezTo>
                      <a:cubicBezTo>
                        <a:pt x="11567" y="21600"/>
                        <a:pt x="14838" y="20362"/>
                        <a:pt x="16877" y="19211"/>
                      </a:cubicBezTo>
                      <a:cubicBezTo>
                        <a:pt x="21340" y="16691"/>
                        <a:pt x="17363" y="13269"/>
                        <a:pt x="16589" y="10553"/>
                      </a:cubicBezTo>
                      <a:cubicBezTo>
                        <a:pt x="15736" y="7562"/>
                        <a:pt x="17564" y="3939"/>
                        <a:pt x="12678" y="1421"/>
                      </a:cubicBezTo>
                      <a:cubicBezTo>
                        <a:pt x="10548" y="324"/>
                        <a:pt x="8052" y="0"/>
                        <a:pt x="531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0" name="Google Shape;2013;p45"/>
                <p:cNvSpPr/>
                <p:nvPr/>
              </p:nvSpPr>
              <p:spPr>
                <a:xfrm>
                  <a:off x="432670" y="1616797"/>
                  <a:ext cx="164165" cy="515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22" h="21600" fill="norm" stroke="1" extrusionOk="0">
                      <a:moveTo>
                        <a:pt x="3821" y="0"/>
                      </a:moveTo>
                      <a:cubicBezTo>
                        <a:pt x="2822" y="0"/>
                        <a:pt x="1745" y="33"/>
                        <a:pt x="584" y="104"/>
                      </a:cubicBezTo>
                      <a:cubicBezTo>
                        <a:pt x="-383" y="162"/>
                        <a:pt x="-47" y="630"/>
                        <a:pt x="850" y="630"/>
                      </a:cubicBezTo>
                      <a:cubicBezTo>
                        <a:pt x="902" y="630"/>
                        <a:pt x="956" y="629"/>
                        <a:pt x="1012" y="625"/>
                      </a:cubicBezTo>
                      <a:lnTo>
                        <a:pt x="1016" y="623"/>
                      </a:lnTo>
                      <a:cubicBezTo>
                        <a:pt x="2023" y="562"/>
                        <a:pt x="2958" y="533"/>
                        <a:pt x="3825" y="533"/>
                      </a:cubicBezTo>
                      <a:cubicBezTo>
                        <a:pt x="14944" y="533"/>
                        <a:pt x="14916" y="5294"/>
                        <a:pt x="15112" y="8325"/>
                      </a:cubicBezTo>
                      <a:cubicBezTo>
                        <a:pt x="15198" y="9690"/>
                        <a:pt x="15186" y="11066"/>
                        <a:pt x="15957" y="12412"/>
                      </a:cubicBezTo>
                      <a:cubicBezTo>
                        <a:pt x="16767" y="13820"/>
                        <a:pt x="18609" y="15075"/>
                        <a:pt x="19031" y="16525"/>
                      </a:cubicBezTo>
                      <a:cubicBezTo>
                        <a:pt x="19648" y="18649"/>
                        <a:pt x="12830" y="20721"/>
                        <a:pt x="7253" y="21074"/>
                      </a:cubicBezTo>
                      <a:cubicBezTo>
                        <a:pt x="6289" y="21133"/>
                        <a:pt x="6623" y="21600"/>
                        <a:pt x="7516" y="21600"/>
                      </a:cubicBezTo>
                      <a:cubicBezTo>
                        <a:pt x="7568" y="21600"/>
                        <a:pt x="7624" y="21599"/>
                        <a:pt x="7682" y="21595"/>
                      </a:cubicBezTo>
                      <a:cubicBezTo>
                        <a:pt x="15542" y="21101"/>
                        <a:pt x="21217" y="18500"/>
                        <a:pt x="20454" y="15869"/>
                      </a:cubicBezTo>
                      <a:cubicBezTo>
                        <a:pt x="20010" y="14340"/>
                        <a:pt x="17654" y="12940"/>
                        <a:pt x="17118" y="11407"/>
                      </a:cubicBezTo>
                      <a:cubicBezTo>
                        <a:pt x="16711" y="10251"/>
                        <a:pt x="16773" y="9070"/>
                        <a:pt x="16697" y="7907"/>
                      </a:cubicBezTo>
                      <a:cubicBezTo>
                        <a:pt x="16477" y="4510"/>
                        <a:pt x="15436" y="0"/>
                        <a:pt x="38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1" name="Google Shape;2014;p45"/>
                <p:cNvSpPr/>
                <p:nvPr/>
              </p:nvSpPr>
              <p:spPr>
                <a:xfrm>
                  <a:off x="303478" y="1491883"/>
                  <a:ext cx="13102" cy="640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7" y="0"/>
                      </a:moveTo>
                      <a:cubicBezTo>
                        <a:pt x="5407" y="0"/>
                        <a:pt x="0" y="700"/>
                        <a:pt x="0" y="2101"/>
                      </a:cubicBezTo>
                      <a:lnTo>
                        <a:pt x="0" y="19504"/>
                      </a:lnTo>
                      <a:cubicBezTo>
                        <a:pt x="0" y="20905"/>
                        <a:pt x="5407" y="21600"/>
                        <a:pt x="10787" y="21600"/>
                      </a:cubicBezTo>
                      <a:cubicBezTo>
                        <a:pt x="16193" y="21600"/>
                        <a:pt x="21600" y="20905"/>
                        <a:pt x="21600" y="19504"/>
                      </a:cubicBezTo>
                      <a:lnTo>
                        <a:pt x="21600" y="2101"/>
                      </a:lnTo>
                      <a:cubicBezTo>
                        <a:pt x="21600" y="700"/>
                        <a:pt x="16193" y="0"/>
                        <a:pt x="107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2" name="Google Shape;2015;p45"/>
                <p:cNvSpPr/>
                <p:nvPr/>
              </p:nvSpPr>
              <p:spPr>
                <a:xfrm>
                  <a:off x="747305" y="704216"/>
                  <a:ext cx="278732" cy="154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05" h="21600" fill="norm" stroke="1" extrusionOk="0">
                      <a:moveTo>
                        <a:pt x="2949" y="0"/>
                      </a:moveTo>
                      <a:cubicBezTo>
                        <a:pt x="2710" y="0"/>
                        <a:pt x="2468" y="154"/>
                        <a:pt x="2278" y="486"/>
                      </a:cubicBezTo>
                      <a:cubicBezTo>
                        <a:pt x="2174" y="667"/>
                        <a:pt x="2087" y="864"/>
                        <a:pt x="1988" y="1050"/>
                      </a:cubicBezTo>
                      <a:cubicBezTo>
                        <a:pt x="1946" y="1038"/>
                        <a:pt x="1903" y="1034"/>
                        <a:pt x="1860" y="1034"/>
                      </a:cubicBezTo>
                      <a:cubicBezTo>
                        <a:pt x="1708" y="1034"/>
                        <a:pt x="1560" y="1108"/>
                        <a:pt x="1431" y="1287"/>
                      </a:cubicBezTo>
                      <a:cubicBezTo>
                        <a:pt x="286" y="2862"/>
                        <a:pt x="-88" y="5288"/>
                        <a:pt x="17" y="7906"/>
                      </a:cubicBezTo>
                      <a:cubicBezTo>
                        <a:pt x="43" y="8526"/>
                        <a:pt x="200" y="8976"/>
                        <a:pt x="411" y="9263"/>
                      </a:cubicBezTo>
                      <a:cubicBezTo>
                        <a:pt x="419" y="9330"/>
                        <a:pt x="416" y="9395"/>
                        <a:pt x="426" y="9460"/>
                      </a:cubicBezTo>
                      <a:cubicBezTo>
                        <a:pt x="1032" y="13586"/>
                        <a:pt x="3681" y="13121"/>
                        <a:pt x="5177" y="15023"/>
                      </a:cubicBezTo>
                      <a:cubicBezTo>
                        <a:pt x="5150" y="15150"/>
                        <a:pt x="5128" y="15287"/>
                        <a:pt x="5108" y="15419"/>
                      </a:cubicBezTo>
                      <a:cubicBezTo>
                        <a:pt x="4986" y="16263"/>
                        <a:pt x="5014" y="17205"/>
                        <a:pt x="5050" y="18057"/>
                      </a:cubicBezTo>
                      <a:cubicBezTo>
                        <a:pt x="5097" y="19161"/>
                        <a:pt x="5366" y="20291"/>
                        <a:pt x="5970" y="20609"/>
                      </a:cubicBezTo>
                      <a:cubicBezTo>
                        <a:pt x="6076" y="20665"/>
                        <a:pt x="6176" y="20689"/>
                        <a:pt x="6276" y="20689"/>
                      </a:cubicBezTo>
                      <a:cubicBezTo>
                        <a:pt x="7367" y="20689"/>
                        <a:pt x="8121" y="17536"/>
                        <a:pt x="8604" y="15737"/>
                      </a:cubicBezTo>
                      <a:cubicBezTo>
                        <a:pt x="8857" y="15806"/>
                        <a:pt x="9115" y="15844"/>
                        <a:pt x="9372" y="15855"/>
                      </a:cubicBezTo>
                      <a:cubicBezTo>
                        <a:pt x="9381" y="15858"/>
                        <a:pt x="9391" y="15858"/>
                        <a:pt x="9401" y="15858"/>
                      </a:cubicBezTo>
                      <a:cubicBezTo>
                        <a:pt x="9579" y="15858"/>
                        <a:pt x="9755" y="15757"/>
                        <a:pt x="9902" y="15564"/>
                      </a:cubicBezTo>
                      <a:cubicBezTo>
                        <a:pt x="9915" y="15578"/>
                        <a:pt x="9921" y="15594"/>
                        <a:pt x="9933" y="15609"/>
                      </a:cubicBezTo>
                      <a:cubicBezTo>
                        <a:pt x="11013" y="16856"/>
                        <a:pt x="11445" y="19510"/>
                        <a:pt x="12493" y="20866"/>
                      </a:cubicBezTo>
                      <a:cubicBezTo>
                        <a:pt x="12830" y="21300"/>
                        <a:pt x="13330" y="21600"/>
                        <a:pt x="13813" y="21600"/>
                      </a:cubicBezTo>
                      <a:cubicBezTo>
                        <a:pt x="14364" y="21600"/>
                        <a:pt x="14894" y="21211"/>
                        <a:pt x="15135" y="20195"/>
                      </a:cubicBezTo>
                      <a:cubicBezTo>
                        <a:pt x="15767" y="17523"/>
                        <a:pt x="14501" y="14694"/>
                        <a:pt x="16482" y="13707"/>
                      </a:cubicBezTo>
                      <a:cubicBezTo>
                        <a:pt x="17871" y="13009"/>
                        <a:pt x="19057" y="11362"/>
                        <a:pt x="19902" y="9184"/>
                      </a:cubicBezTo>
                      <a:cubicBezTo>
                        <a:pt x="21512" y="5035"/>
                        <a:pt x="18940" y="25"/>
                        <a:pt x="16682" y="25"/>
                      </a:cubicBezTo>
                      <a:cubicBezTo>
                        <a:pt x="16525" y="25"/>
                        <a:pt x="16367" y="49"/>
                        <a:pt x="16212" y="101"/>
                      </a:cubicBezTo>
                      <a:cubicBezTo>
                        <a:pt x="15194" y="439"/>
                        <a:pt x="14764" y="2947"/>
                        <a:pt x="14479" y="4521"/>
                      </a:cubicBezTo>
                      <a:cubicBezTo>
                        <a:pt x="13836" y="8054"/>
                        <a:pt x="12550" y="11386"/>
                        <a:pt x="10548" y="12250"/>
                      </a:cubicBezTo>
                      <a:cubicBezTo>
                        <a:pt x="10503" y="12234"/>
                        <a:pt x="10455" y="12226"/>
                        <a:pt x="10408" y="12226"/>
                      </a:cubicBezTo>
                      <a:cubicBezTo>
                        <a:pt x="10225" y="12226"/>
                        <a:pt x="10045" y="12344"/>
                        <a:pt x="9899" y="12563"/>
                      </a:cubicBezTo>
                      <a:cubicBezTo>
                        <a:pt x="9744" y="12353"/>
                        <a:pt x="9560" y="12246"/>
                        <a:pt x="9370" y="12246"/>
                      </a:cubicBezTo>
                      <a:cubicBezTo>
                        <a:pt x="8807" y="12226"/>
                        <a:pt x="8244" y="11997"/>
                        <a:pt x="7701" y="11615"/>
                      </a:cubicBezTo>
                      <a:cubicBezTo>
                        <a:pt x="6102" y="9426"/>
                        <a:pt x="4485" y="7624"/>
                        <a:pt x="4139" y="3453"/>
                      </a:cubicBezTo>
                      <a:cubicBezTo>
                        <a:pt x="4115" y="3151"/>
                        <a:pt x="4019" y="2903"/>
                        <a:pt x="3905" y="2690"/>
                      </a:cubicBezTo>
                      <a:cubicBezTo>
                        <a:pt x="3891" y="2383"/>
                        <a:pt x="3886" y="2072"/>
                        <a:pt x="3891" y="1763"/>
                      </a:cubicBezTo>
                      <a:cubicBezTo>
                        <a:pt x="3911" y="651"/>
                        <a:pt x="3437" y="0"/>
                        <a:pt x="29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3" name="Google Shape;2016;p45"/>
                <p:cNvSpPr/>
                <p:nvPr/>
              </p:nvSpPr>
              <p:spPr>
                <a:xfrm>
                  <a:off x="601592" y="182231"/>
                  <a:ext cx="533959" cy="4990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1" h="21600" fill="norm" stroke="1" extrusionOk="0">
                      <a:moveTo>
                        <a:pt x="616" y="0"/>
                      </a:moveTo>
                      <a:cubicBezTo>
                        <a:pt x="522" y="0"/>
                        <a:pt x="436" y="61"/>
                        <a:pt x="417" y="202"/>
                      </a:cubicBezTo>
                      <a:lnTo>
                        <a:pt x="418" y="202"/>
                      </a:lnTo>
                      <a:cubicBezTo>
                        <a:pt x="-646" y="8161"/>
                        <a:pt x="-211" y="19130"/>
                        <a:pt x="8174" y="21327"/>
                      </a:cubicBezTo>
                      <a:cubicBezTo>
                        <a:pt x="8879" y="21513"/>
                        <a:pt x="9556" y="21600"/>
                        <a:pt x="10203" y="21600"/>
                      </a:cubicBezTo>
                      <a:cubicBezTo>
                        <a:pt x="17417" y="21600"/>
                        <a:pt x="20954" y="10746"/>
                        <a:pt x="20066" y="3639"/>
                      </a:cubicBezTo>
                      <a:cubicBezTo>
                        <a:pt x="20049" y="3497"/>
                        <a:pt x="19963" y="3436"/>
                        <a:pt x="19870" y="3436"/>
                      </a:cubicBezTo>
                      <a:cubicBezTo>
                        <a:pt x="19729" y="3436"/>
                        <a:pt x="19569" y="3575"/>
                        <a:pt x="19595" y="3788"/>
                      </a:cubicBezTo>
                      <a:cubicBezTo>
                        <a:pt x="20519" y="11187"/>
                        <a:pt x="16828" y="20922"/>
                        <a:pt x="9889" y="20922"/>
                      </a:cubicBezTo>
                      <a:cubicBezTo>
                        <a:pt x="9046" y="20922"/>
                        <a:pt x="8156" y="20778"/>
                        <a:pt x="7219" y="20469"/>
                      </a:cubicBezTo>
                      <a:cubicBezTo>
                        <a:pt x="-50" y="18069"/>
                        <a:pt x="-29" y="7212"/>
                        <a:pt x="888" y="351"/>
                      </a:cubicBezTo>
                      <a:cubicBezTo>
                        <a:pt x="916" y="139"/>
                        <a:pt x="758" y="0"/>
                        <a:pt x="61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4" name="Google Shape;2017;p45"/>
                <p:cNvSpPr/>
                <p:nvPr/>
              </p:nvSpPr>
              <p:spPr>
                <a:xfrm>
                  <a:off x="1115899" y="363776"/>
                  <a:ext cx="75757" cy="799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43" h="21600" fill="norm" stroke="1" extrusionOk="0">
                      <a:moveTo>
                        <a:pt x="11047" y="0"/>
                      </a:moveTo>
                      <a:cubicBezTo>
                        <a:pt x="7392" y="0"/>
                        <a:pt x="3533" y="1861"/>
                        <a:pt x="1352" y="5316"/>
                      </a:cubicBezTo>
                      <a:cubicBezTo>
                        <a:pt x="523" y="6642"/>
                        <a:pt x="1709" y="7889"/>
                        <a:pt x="2908" y="7889"/>
                      </a:cubicBezTo>
                      <a:cubicBezTo>
                        <a:pt x="3431" y="7889"/>
                        <a:pt x="3953" y="7652"/>
                        <a:pt x="4319" y="7082"/>
                      </a:cubicBezTo>
                      <a:cubicBezTo>
                        <a:pt x="5815" y="4703"/>
                        <a:pt x="8446" y="3420"/>
                        <a:pt x="10903" y="3420"/>
                      </a:cubicBezTo>
                      <a:cubicBezTo>
                        <a:pt x="13789" y="3420"/>
                        <a:pt x="16428" y="5195"/>
                        <a:pt x="16691" y="9064"/>
                      </a:cubicBezTo>
                      <a:cubicBezTo>
                        <a:pt x="17108" y="15118"/>
                        <a:pt x="12518" y="18059"/>
                        <a:pt x="7592" y="18059"/>
                      </a:cubicBezTo>
                      <a:cubicBezTo>
                        <a:pt x="5917" y="18059"/>
                        <a:pt x="4200" y="17718"/>
                        <a:pt x="2631" y="17044"/>
                      </a:cubicBezTo>
                      <a:cubicBezTo>
                        <a:pt x="2381" y="16936"/>
                        <a:pt x="2138" y="16889"/>
                        <a:pt x="1905" y="16889"/>
                      </a:cubicBezTo>
                      <a:cubicBezTo>
                        <a:pt x="247" y="16889"/>
                        <a:pt x="-875" y="19285"/>
                        <a:pt x="902" y="20050"/>
                      </a:cubicBezTo>
                      <a:cubicBezTo>
                        <a:pt x="3201" y="21039"/>
                        <a:pt x="5556" y="21600"/>
                        <a:pt x="7906" y="21600"/>
                      </a:cubicBezTo>
                      <a:cubicBezTo>
                        <a:pt x="9976" y="21600"/>
                        <a:pt x="12046" y="21168"/>
                        <a:pt x="14065" y="20214"/>
                      </a:cubicBezTo>
                      <a:cubicBezTo>
                        <a:pt x="18494" y="18137"/>
                        <a:pt x="20725" y="12545"/>
                        <a:pt x="20011" y="7820"/>
                      </a:cubicBezTo>
                      <a:cubicBezTo>
                        <a:pt x="19208" y="2470"/>
                        <a:pt x="15263" y="0"/>
                        <a:pt x="110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5" name="Google Shape;2018;p45"/>
                <p:cNvSpPr/>
                <p:nvPr/>
              </p:nvSpPr>
              <p:spPr>
                <a:xfrm>
                  <a:off x="1121620" y="387241"/>
                  <a:ext cx="38431" cy="42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14" h="21600" fill="norm" stroke="1" extrusionOk="0">
                      <a:moveTo>
                        <a:pt x="16362" y="0"/>
                      </a:moveTo>
                      <a:cubicBezTo>
                        <a:pt x="15616" y="0"/>
                        <a:pt x="14845" y="328"/>
                        <a:pt x="14181" y="1098"/>
                      </a:cubicBezTo>
                      <a:cubicBezTo>
                        <a:pt x="11073" y="4726"/>
                        <a:pt x="5595" y="5406"/>
                        <a:pt x="1692" y="7970"/>
                      </a:cubicBezTo>
                      <a:cubicBezTo>
                        <a:pt x="314" y="8879"/>
                        <a:pt x="-621" y="10992"/>
                        <a:pt x="494" y="12491"/>
                      </a:cubicBezTo>
                      <a:cubicBezTo>
                        <a:pt x="3947" y="17136"/>
                        <a:pt x="9351" y="18152"/>
                        <a:pt x="14025" y="21076"/>
                      </a:cubicBezTo>
                      <a:cubicBezTo>
                        <a:pt x="14607" y="21444"/>
                        <a:pt x="15189" y="21600"/>
                        <a:pt x="15731" y="21600"/>
                      </a:cubicBezTo>
                      <a:cubicBezTo>
                        <a:pt x="18552" y="21600"/>
                        <a:pt x="20397" y="17267"/>
                        <a:pt x="17379" y="15375"/>
                      </a:cubicBezTo>
                      <a:cubicBezTo>
                        <a:pt x="15058" y="13909"/>
                        <a:pt x="11729" y="13048"/>
                        <a:pt x="9105" y="11566"/>
                      </a:cubicBezTo>
                      <a:cubicBezTo>
                        <a:pt x="12623" y="10026"/>
                        <a:pt x="16297" y="8773"/>
                        <a:pt x="18863" y="5775"/>
                      </a:cubicBezTo>
                      <a:cubicBezTo>
                        <a:pt x="20979" y="3317"/>
                        <a:pt x="18773" y="0"/>
                        <a:pt x="163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6" name="Google Shape;2019;p45"/>
                <p:cNvSpPr/>
                <p:nvPr/>
              </p:nvSpPr>
              <p:spPr>
                <a:xfrm>
                  <a:off x="542396" y="390149"/>
                  <a:ext cx="83694" cy="981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06" h="21600" fill="norm" stroke="1" extrusionOk="0">
                      <a:moveTo>
                        <a:pt x="11826" y="0"/>
                      </a:moveTo>
                      <a:cubicBezTo>
                        <a:pt x="4945" y="0"/>
                        <a:pt x="-1176" y="7998"/>
                        <a:pt x="193" y="14282"/>
                      </a:cubicBezTo>
                      <a:cubicBezTo>
                        <a:pt x="1256" y="19183"/>
                        <a:pt x="5958" y="21600"/>
                        <a:pt x="10751" y="21600"/>
                      </a:cubicBezTo>
                      <a:cubicBezTo>
                        <a:pt x="13929" y="21600"/>
                        <a:pt x="17148" y="20537"/>
                        <a:pt x="19365" y="18430"/>
                      </a:cubicBezTo>
                      <a:cubicBezTo>
                        <a:pt x="20424" y="17427"/>
                        <a:pt x="19388" y="15999"/>
                        <a:pt x="18226" y="15999"/>
                      </a:cubicBezTo>
                      <a:cubicBezTo>
                        <a:pt x="17878" y="15999"/>
                        <a:pt x="17523" y="16125"/>
                        <a:pt x="17205" y="16428"/>
                      </a:cubicBezTo>
                      <a:cubicBezTo>
                        <a:pt x="15503" y="18039"/>
                        <a:pt x="13184" y="18845"/>
                        <a:pt x="10899" y="18845"/>
                      </a:cubicBezTo>
                      <a:cubicBezTo>
                        <a:pt x="7717" y="18845"/>
                        <a:pt x="4608" y="17286"/>
                        <a:pt x="3337" y="14180"/>
                      </a:cubicBezTo>
                      <a:cubicBezTo>
                        <a:pt x="1427" y="9525"/>
                        <a:pt x="6609" y="2934"/>
                        <a:pt x="11879" y="2934"/>
                      </a:cubicBezTo>
                      <a:cubicBezTo>
                        <a:pt x="12953" y="2934"/>
                        <a:pt x="14031" y="3209"/>
                        <a:pt x="15052" y="3825"/>
                      </a:cubicBezTo>
                      <a:cubicBezTo>
                        <a:pt x="15321" y="3990"/>
                        <a:pt x="15590" y="4060"/>
                        <a:pt x="15843" y="4060"/>
                      </a:cubicBezTo>
                      <a:cubicBezTo>
                        <a:pt x="17122" y="4060"/>
                        <a:pt x="17961" y="2206"/>
                        <a:pt x="16588" y="1372"/>
                      </a:cubicBezTo>
                      <a:cubicBezTo>
                        <a:pt x="15015" y="419"/>
                        <a:pt x="13399" y="0"/>
                        <a:pt x="118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7" name="Google Shape;2020;p45"/>
                <p:cNvSpPr/>
                <p:nvPr/>
              </p:nvSpPr>
              <p:spPr>
                <a:xfrm>
                  <a:off x="574846" y="420374"/>
                  <a:ext cx="42313" cy="427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54" h="21600" fill="norm" stroke="1" extrusionOk="0">
                      <a:moveTo>
                        <a:pt x="2941" y="0"/>
                      </a:moveTo>
                      <a:cubicBezTo>
                        <a:pt x="-222" y="0"/>
                        <a:pt x="-1336" y="5467"/>
                        <a:pt x="2139" y="6395"/>
                      </a:cubicBezTo>
                      <a:cubicBezTo>
                        <a:pt x="5362" y="7267"/>
                        <a:pt x="8413" y="8640"/>
                        <a:pt x="11495" y="9932"/>
                      </a:cubicBezTo>
                      <a:cubicBezTo>
                        <a:pt x="9676" y="11935"/>
                        <a:pt x="7767" y="13848"/>
                        <a:pt x="6037" y="15948"/>
                      </a:cubicBezTo>
                      <a:cubicBezTo>
                        <a:pt x="4070" y="18330"/>
                        <a:pt x="6074" y="21600"/>
                        <a:pt x="8295" y="21600"/>
                      </a:cubicBezTo>
                      <a:cubicBezTo>
                        <a:pt x="8970" y="21600"/>
                        <a:pt x="9668" y="21293"/>
                        <a:pt x="10277" y="20558"/>
                      </a:cubicBezTo>
                      <a:cubicBezTo>
                        <a:pt x="13039" y="17215"/>
                        <a:pt x="16240" y="14341"/>
                        <a:pt x="18838" y="10828"/>
                      </a:cubicBezTo>
                      <a:cubicBezTo>
                        <a:pt x="20264" y="8898"/>
                        <a:pt x="19818" y="6185"/>
                        <a:pt x="17517" y="5378"/>
                      </a:cubicBezTo>
                      <a:cubicBezTo>
                        <a:pt x="12876" y="3755"/>
                        <a:pt x="8480" y="1397"/>
                        <a:pt x="3735" y="105"/>
                      </a:cubicBezTo>
                      <a:cubicBezTo>
                        <a:pt x="3461" y="32"/>
                        <a:pt x="3193" y="0"/>
                        <a:pt x="2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8" name="Google Shape;2021;p45"/>
                <p:cNvSpPr/>
                <p:nvPr/>
              </p:nvSpPr>
              <p:spPr>
                <a:xfrm>
                  <a:off x="549934" y="0"/>
                  <a:ext cx="585294" cy="3411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9" h="21600" fill="norm" stroke="1" extrusionOk="0">
                      <a:moveTo>
                        <a:pt x="11132" y="0"/>
                      </a:moveTo>
                      <a:cubicBezTo>
                        <a:pt x="8494" y="0"/>
                        <a:pt x="5354" y="4078"/>
                        <a:pt x="2802" y="4078"/>
                      </a:cubicBezTo>
                      <a:cubicBezTo>
                        <a:pt x="1916" y="4078"/>
                        <a:pt x="1101" y="3586"/>
                        <a:pt x="402" y="2260"/>
                      </a:cubicBezTo>
                      <a:cubicBezTo>
                        <a:pt x="355" y="2171"/>
                        <a:pt x="299" y="2133"/>
                        <a:pt x="245" y="2133"/>
                      </a:cubicBezTo>
                      <a:cubicBezTo>
                        <a:pt x="104" y="2133"/>
                        <a:pt x="-31" y="2384"/>
                        <a:pt x="6" y="2658"/>
                      </a:cubicBezTo>
                      <a:cubicBezTo>
                        <a:pt x="480" y="6243"/>
                        <a:pt x="549" y="9915"/>
                        <a:pt x="2449" y="12115"/>
                      </a:cubicBezTo>
                      <a:cubicBezTo>
                        <a:pt x="3305" y="13107"/>
                        <a:pt x="4301" y="13472"/>
                        <a:pt x="5333" y="13472"/>
                      </a:cubicBezTo>
                      <a:cubicBezTo>
                        <a:pt x="7045" y="13472"/>
                        <a:pt x="8858" y="12466"/>
                        <a:pt x="10302" y="11645"/>
                      </a:cubicBezTo>
                      <a:cubicBezTo>
                        <a:pt x="10833" y="11346"/>
                        <a:pt x="11349" y="10936"/>
                        <a:pt x="11872" y="10593"/>
                      </a:cubicBezTo>
                      <a:cubicBezTo>
                        <a:pt x="12232" y="10356"/>
                        <a:pt x="12564" y="10251"/>
                        <a:pt x="12873" y="10251"/>
                      </a:cubicBezTo>
                      <a:cubicBezTo>
                        <a:pt x="13848" y="10251"/>
                        <a:pt x="14601" y="11289"/>
                        <a:pt x="15349" y="12491"/>
                      </a:cubicBezTo>
                      <a:cubicBezTo>
                        <a:pt x="16140" y="13761"/>
                        <a:pt x="17080" y="14569"/>
                        <a:pt x="18117" y="15029"/>
                      </a:cubicBezTo>
                      <a:cubicBezTo>
                        <a:pt x="18978" y="15412"/>
                        <a:pt x="18502" y="17716"/>
                        <a:pt x="18868" y="18814"/>
                      </a:cubicBezTo>
                      <a:cubicBezTo>
                        <a:pt x="19414" y="20450"/>
                        <a:pt x="20147" y="21041"/>
                        <a:pt x="21177" y="21581"/>
                      </a:cubicBezTo>
                      <a:cubicBezTo>
                        <a:pt x="21203" y="21594"/>
                        <a:pt x="21227" y="21600"/>
                        <a:pt x="21250" y="21600"/>
                      </a:cubicBezTo>
                      <a:cubicBezTo>
                        <a:pt x="21489" y="21600"/>
                        <a:pt x="21569" y="20931"/>
                        <a:pt x="21303" y="20792"/>
                      </a:cubicBezTo>
                      <a:cubicBezTo>
                        <a:pt x="19646" y="19923"/>
                        <a:pt x="19163" y="17299"/>
                        <a:pt x="19005" y="14737"/>
                      </a:cubicBezTo>
                      <a:cubicBezTo>
                        <a:pt x="18990" y="14497"/>
                        <a:pt x="18907" y="14351"/>
                        <a:pt x="18769" y="14329"/>
                      </a:cubicBezTo>
                      <a:cubicBezTo>
                        <a:pt x="16508" y="13938"/>
                        <a:pt x="15739" y="10794"/>
                        <a:pt x="13912" y="9422"/>
                      </a:cubicBezTo>
                      <a:cubicBezTo>
                        <a:pt x="13695" y="9260"/>
                        <a:pt x="13461" y="9192"/>
                        <a:pt x="13217" y="9192"/>
                      </a:cubicBezTo>
                      <a:cubicBezTo>
                        <a:pt x="12354" y="9192"/>
                        <a:pt x="11376" y="10041"/>
                        <a:pt x="10694" y="10514"/>
                      </a:cubicBezTo>
                      <a:cubicBezTo>
                        <a:pt x="9097" y="11621"/>
                        <a:pt x="7353" y="12526"/>
                        <a:pt x="5620" y="12526"/>
                      </a:cubicBezTo>
                      <a:cubicBezTo>
                        <a:pt x="4966" y="12526"/>
                        <a:pt x="4313" y="12396"/>
                        <a:pt x="3671" y="12101"/>
                      </a:cubicBezTo>
                      <a:cubicBezTo>
                        <a:pt x="1311" y="11014"/>
                        <a:pt x="1006" y="7174"/>
                        <a:pt x="610" y="3671"/>
                      </a:cubicBezTo>
                      <a:cubicBezTo>
                        <a:pt x="1226" y="4417"/>
                        <a:pt x="1937" y="4707"/>
                        <a:pt x="2693" y="4707"/>
                      </a:cubicBezTo>
                      <a:cubicBezTo>
                        <a:pt x="4882" y="4707"/>
                        <a:pt x="7448" y="2277"/>
                        <a:pt x="9166" y="1467"/>
                      </a:cubicBezTo>
                      <a:cubicBezTo>
                        <a:pt x="9685" y="1222"/>
                        <a:pt x="10186" y="1098"/>
                        <a:pt x="10668" y="1098"/>
                      </a:cubicBezTo>
                      <a:cubicBezTo>
                        <a:pt x="11876" y="1098"/>
                        <a:pt x="12969" y="1874"/>
                        <a:pt x="13938" y="3467"/>
                      </a:cubicBezTo>
                      <a:cubicBezTo>
                        <a:pt x="14398" y="4223"/>
                        <a:pt x="15121" y="4261"/>
                        <a:pt x="15708" y="4379"/>
                      </a:cubicBezTo>
                      <a:cubicBezTo>
                        <a:pt x="17913" y="4825"/>
                        <a:pt x="19616" y="5338"/>
                        <a:pt x="20302" y="9488"/>
                      </a:cubicBezTo>
                      <a:cubicBezTo>
                        <a:pt x="20661" y="11668"/>
                        <a:pt x="20794" y="14529"/>
                        <a:pt x="20857" y="16768"/>
                      </a:cubicBezTo>
                      <a:cubicBezTo>
                        <a:pt x="20864" y="17030"/>
                        <a:pt x="20986" y="17163"/>
                        <a:pt x="21105" y="17163"/>
                      </a:cubicBezTo>
                      <a:cubicBezTo>
                        <a:pt x="21223" y="17163"/>
                        <a:pt x="21337" y="17031"/>
                        <a:pt x="21330" y="16768"/>
                      </a:cubicBezTo>
                      <a:cubicBezTo>
                        <a:pt x="21247" y="13779"/>
                        <a:pt x="21251" y="8777"/>
                        <a:pt x="20009" y="6430"/>
                      </a:cubicBezTo>
                      <a:cubicBezTo>
                        <a:pt x="19545" y="5551"/>
                        <a:pt x="18933" y="4434"/>
                        <a:pt x="18244" y="4086"/>
                      </a:cubicBezTo>
                      <a:cubicBezTo>
                        <a:pt x="16699" y="3302"/>
                        <a:pt x="14923" y="4108"/>
                        <a:pt x="13681" y="1869"/>
                      </a:cubicBezTo>
                      <a:cubicBezTo>
                        <a:pt x="12925" y="504"/>
                        <a:pt x="12059" y="0"/>
                        <a:pt x="1113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9" name="Google Shape;2022;p45"/>
                <p:cNvSpPr/>
                <p:nvPr/>
              </p:nvSpPr>
              <p:spPr>
                <a:xfrm>
                  <a:off x="604517" y="201651"/>
                  <a:ext cx="97201" cy="195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4" h="21600" fill="norm" stroke="1" extrusionOk="0">
                      <a:moveTo>
                        <a:pt x="19504" y="0"/>
                      </a:moveTo>
                      <a:cubicBezTo>
                        <a:pt x="19079" y="0"/>
                        <a:pt x="18647" y="95"/>
                        <a:pt x="18350" y="327"/>
                      </a:cubicBezTo>
                      <a:cubicBezTo>
                        <a:pt x="14155" y="3589"/>
                        <a:pt x="9142" y="6521"/>
                        <a:pt x="5807" y="10059"/>
                      </a:cubicBezTo>
                      <a:cubicBezTo>
                        <a:pt x="2744" y="13297"/>
                        <a:pt x="1118" y="17174"/>
                        <a:pt x="20" y="20704"/>
                      </a:cubicBezTo>
                      <a:cubicBezTo>
                        <a:pt x="-149" y="21245"/>
                        <a:pt x="756" y="21600"/>
                        <a:pt x="1564" y="21600"/>
                      </a:cubicBezTo>
                      <a:cubicBezTo>
                        <a:pt x="2099" y="21600"/>
                        <a:pt x="2596" y="21445"/>
                        <a:pt x="2710" y="21084"/>
                      </a:cubicBezTo>
                      <a:cubicBezTo>
                        <a:pt x="3690" y="17938"/>
                        <a:pt x="5368" y="14877"/>
                        <a:pt x="7385" y="11866"/>
                      </a:cubicBezTo>
                      <a:cubicBezTo>
                        <a:pt x="10116" y="7800"/>
                        <a:pt x="16217" y="4582"/>
                        <a:pt x="20760" y="1047"/>
                      </a:cubicBezTo>
                      <a:cubicBezTo>
                        <a:pt x="21451" y="510"/>
                        <a:pt x="20484" y="0"/>
                        <a:pt x="195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0" name="Google Shape;2023;p45"/>
                <p:cNvSpPr/>
                <p:nvPr/>
              </p:nvSpPr>
              <p:spPr>
                <a:xfrm>
                  <a:off x="560864" y="54217"/>
                  <a:ext cx="572519" cy="2767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5" h="21600" fill="norm" stroke="1" extrusionOk="0">
                      <a:moveTo>
                        <a:pt x="244" y="0"/>
                      </a:moveTo>
                      <a:cubicBezTo>
                        <a:pt x="94" y="0"/>
                        <a:pt x="-50" y="242"/>
                        <a:pt x="17" y="610"/>
                      </a:cubicBezTo>
                      <a:cubicBezTo>
                        <a:pt x="525" y="3432"/>
                        <a:pt x="2168" y="4247"/>
                        <a:pt x="3424" y="5056"/>
                      </a:cubicBezTo>
                      <a:cubicBezTo>
                        <a:pt x="4778" y="5932"/>
                        <a:pt x="6185" y="6273"/>
                        <a:pt x="7596" y="6273"/>
                      </a:cubicBezTo>
                      <a:cubicBezTo>
                        <a:pt x="8660" y="6273"/>
                        <a:pt x="9726" y="6079"/>
                        <a:pt x="10772" y="5774"/>
                      </a:cubicBezTo>
                      <a:cubicBezTo>
                        <a:pt x="11802" y="5472"/>
                        <a:pt x="13321" y="4178"/>
                        <a:pt x="14630" y="4178"/>
                      </a:cubicBezTo>
                      <a:cubicBezTo>
                        <a:pt x="15410" y="4178"/>
                        <a:pt x="16115" y="4638"/>
                        <a:pt x="16597" y="6043"/>
                      </a:cubicBezTo>
                      <a:cubicBezTo>
                        <a:pt x="17083" y="7460"/>
                        <a:pt x="17428" y="9145"/>
                        <a:pt x="18140" y="10170"/>
                      </a:cubicBezTo>
                      <a:cubicBezTo>
                        <a:pt x="18413" y="10563"/>
                        <a:pt x="18670" y="10965"/>
                        <a:pt x="18987" y="11195"/>
                      </a:cubicBezTo>
                      <a:cubicBezTo>
                        <a:pt x="19944" y="11893"/>
                        <a:pt x="19838" y="13835"/>
                        <a:pt x="19769" y="15576"/>
                      </a:cubicBezTo>
                      <a:cubicBezTo>
                        <a:pt x="19671" y="18098"/>
                        <a:pt x="20315" y="19510"/>
                        <a:pt x="20999" y="21387"/>
                      </a:cubicBezTo>
                      <a:cubicBezTo>
                        <a:pt x="21054" y="21538"/>
                        <a:pt x="21129" y="21600"/>
                        <a:pt x="21204" y="21600"/>
                      </a:cubicBezTo>
                      <a:cubicBezTo>
                        <a:pt x="21380" y="21600"/>
                        <a:pt x="21550" y="21243"/>
                        <a:pt x="21417" y="20879"/>
                      </a:cubicBezTo>
                      <a:lnTo>
                        <a:pt x="21418" y="20879"/>
                      </a:lnTo>
                      <a:cubicBezTo>
                        <a:pt x="20834" y="19280"/>
                        <a:pt x="20286" y="17971"/>
                        <a:pt x="20254" y="15576"/>
                      </a:cubicBezTo>
                      <a:cubicBezTo>
                        <a:pt x="20254" y="15561"/>
                        <a:pt x="20399" y="12634"/>
                        <a:pt x="20399" y="11993"/>
                      </a:cubicBezTo>
                      <a:cubicBezTo>
                        <a:pt x="20399" y="11354"/>
                        <a:pt x="20207" y="11053"/>
                        <a:pt x="19978" y="10794"/>
                      </a:cubicBezTo>
                      <a:cubicBezTo>
                        <a:pt x="18799" y="9460"/>
                        <a:pt x="18063" y="9026"/>
                        <a:pt x="17298" y="6482"/>
                      </a:cubicBezTo>
                      <a:cubicBezTo>
                        <a:pt x="16959" y="5352"/>
                        <a:pt x="16516" y="3603"/>
                        <a:pt x="15833" y="3186"/>
                      </a:cubicBezTo>
                      <a:cubicBezTo>
                        <a:pt x="15508" y="2987"/>
                        <a:pt x="15207" y="2901"/>
                        <a:pt x="14917" y="2901"/>
                      </a:cubicBezTo>
                      <a:cubicBezTo>
                        <a:pt x="14348" y="2901"/>
                        <a:pt x="13814" y="3226"/>
                        <a:pt x="13186" y="3653"/>
                      </a:cubicBezTo>
                      <a:cubicBezTo>
                        <a:pt x="11772" y="4611"/>
                        <a:pt x="10247" y="4985"/>
                        <a:pt x="8774" y="5230"/>
                      </a:cubicBezTo>
                      <a:cubicBezTo>
                        <a:pt x="8453" y="5282"/>
                        <a:pt x="8133" y="5307"/>
                        <a:pt x="7814" y="5307"/>
                      </a:cubicBezTo>
                      <a:cubicBezTo>
                        <a:pt x="6599" y="5307"/>
                        <a:pt x="5391" y="4950"/>
                        <a:pt x="4203" y="4433"/>
                      </a:cubicBezTo>
                      <a:cubicBezTo>
                        <a:pt x="3029" y="3922"/>
                        <a:pt x="945" y="2903"/>
                        <a:pt x="483" y="342"/>
                      </a:cubicBezTo>
                      <a:cubicBezTo>
                        <a:pt x="440" y="104"/>
                        <a:pt x="341" y="0"/>
                        <a:pt x="24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1" name="Google Shape;2024;p45"/>
                <p:cNvSpPr/>
                <p:nvPr/>
              </p:nvSpPr>
              <p:spPr>
                <a:xfrm>
                  <a:off x="794763" y="655305"/>
                  <a:ext cx="165816" cy="1447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03" h="21600" fill="norm" stroke="1" extrusionOk="0">
                      <a:moveTo>
                        <a:pt x="18772" y="0"/>
                      </a:moveTo>
                      <a:cubicBezTo>
                        <a:pt x="18388" y="0"/>
                        <a:pt x="18037" y="303"/>
                        <a:pt x="18098" y="916"/>
                      </a:cubicBezTo>
                      <a:cubicBezTo>
                        <a:pt x="18718" y="7162"/>
                        <a:pt x="18052" y="15013"/>
                        <a:pt x="13409" y="18698"/>
                      </a:cubicBezTo>
                      <a:cubicBezTo>
                        <a:pt x="12441" y="19463"/>
                        <a:pt x="11450" y="19778"/>
                        <a:pt x="10465" y="19778"/>
                      </a:cubicBezTo>
                      <a:cubicBezTo>
                        <a:pt x="7926" y="19778"/>
                        <a:pt x="5421" y="17677"/>
                        <a:pt x="3447" y="15733"/>
                      </a:cubicBezTo>
                      <a:cubicBezTo>
                        <a:pt x="286" y="12611"/>
                        <a:pt x="1920" y="7117"/>
                        <a:pt x="1760" y="2733"/>
                      </a:cubicBezTo>
                      <a:cubicBezTo>
                        <a:pt x="1735" y="2113"/>
                        <a:pt x="1338" y="1803"/>
                        <a:pt x="952" y="1803"/>
                      </a:cubicBezTo>
                      <a:cubicBezTo>
                        <a:pt x="568" y="1803"/>
                        <a:pt x="194" y="2111"/>
                        <a:pt x="215" y="2733"/>
                      </a:cubicBezTo>
                      <a:cubicBezTo>
                        <a:pt x="414" y="8144"/>
                        <a:pt x="-1255" y="13181"/>
                        <a:pt x="2361" y="17095"/>
                      </a:cubicBezTo>
                      <a:cubicBezTo>
                        <a:pt x="4728" y="19659"/>
                        <a:pt x="7397" y="21600"/>
                        <a:pt x="10452" y="21600"/>
                      </a:cubicBezTo>
                      <a:cubicBezTo>
                        <a:pt x="10899" y="21600"/>
                        <a:pt x="11353" y="21557"/>
                        <a:pt x="11815" y="21471"/>
                      </a:cubicBezTo>
                      <a:cubicBezTo>
                        <a:pt x="18967" y="20129"/>
                        <a:pt x="20345" y="7999"/>
                        <a:pt x="19639" y="916"/>
                      </a:cubicBezTo>
                      <a:cubicBezTo>
                        <a:pt x="19576" y="308"/>
                        <a:pt x="19158" y="0"/>
                        <a:pt x="1877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2" name="Google Shape;2025;p45"/>
                <p:cNvSpPr/>
                <p:nvPr/>
              </p:nvSpPr>
              <p:spPr>
                <a:xfrm>
                  <a:off x="738895" y="696720"/>
                  <a:ext cx="147680" cy="1664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4" h="21600" fill="norm" stroke="1" extrusionOk="0">
                      <a:moveTo>
                        <a:pt x="8546" y="0"/>
                      </a:moveTo>
                      <a:cubicBezTo>
                        <a:pt x="8537" y="0"/>
                        <a:pt x="8528" y="0"/>
                        <a:pt x="8521" y="0"/>
                      </a:cubicBezTo>
                      <a:cubicBezTo>
                        <a:pt x="4122" y="108"/>
                        <a:pt x="898" y="2638"/>
                        <a:pt x="143" y="6694"/>
                      </a:cubicBezTo>
                      <a:cubicBezTo>
                        <a:pt x="-826" y="11868"/>
                        <a:pt x="3288" y="13415"/>
                        <a:pt x="7747" y="14205"/>
                      </a:cubicBezTo>
                      <a:cubicBezTo>
                        <a:pt x="10763" y="14740"/>
                        <a:pt x="8446" y="21600"/>
                        <a:pt x="11847" y="21600"/>
                      </a:cubicBezTo>
                      <a:cubicBezTo>
                        <a:pt x="11849" y="21600"/>
                        <a:pt x="11852" y="21600"/>
                        <a:pt x="11854" y="21600"/>
                      </a:cubicBezTo>
                      <a:cubicBezTo>
                        <a:pt x="15596" y="21596"/>
                        <a:pt x="18200" y="16445"/>
                        <a:pt x="20230" y="14101"/>
                      </a:cubicBezTo>
                      <a:cubicBezTo>
                        <a:pt x="20774" y="13469"/>
                        <a:pt x="20183" y="12629"/>
                        <a:pt x="19548" y="12629"/>
                      </a:cubicBezTo>
                      <a:cubicBezTo>
                        <a:pt x="19347" y="12629"/>
                        <a:pt x="19141" y="12714"/>
                        <a:pt x="18966" y="12915"/>
                      </a:cubicBezTo>
                      <a:cubicBezTo>
                        <a:pt x="17466" y="14649"/>
                        <a:pt x="16169" y="16513"/>
                        <a:pt x="14585" y="18189"/>
                      </a:cubicBezTo>
                      <a:cubicBezTo>
                        <a:pt x="13768" y="19053"/>
                        <a:pt x="13157" y="19402"/>
                        <a:pt x="12695" y="19402"/>
                      </a:cubicBezTo>
                      <a:cubicBezTo>
                        <a:pt x="11219" y="19402"/>
                        <a:pt x="11236" y="15872"/>
                        <a:pt x="10944" y="14087"/>
                      </a:cubicBezTo>
                      <a:cubicBezTo>
                        <a:pt x="10772" y="13009"/>
                        <a:pt x="9041" y="12793"/>
                        <a:pt x="8222" y="12590"/>
                      </a:cubicBezTo>
                      <a:cubicBezTo>
                        <a:pt x="5116" y="11814"/>
                        <a:pt x="2177" y="11700"/>
                        <a:pt x="1843" y="7934"/>
                      </a:cubicBezTo>
                      <a:cubicBezTo>
                        <a:pt x="1517" y="4286"/>
                        <a:pt x="4919" y="1763"/>
                        <a:pt x="8521" y="1676"/>
                      </a:cubicBezTo>
                      <a:cubicBezTo>
                        <a:pt x="9661" y="1649"/>
                        <a:pt x="9674" y="0"/>
                        <a:pt x="8546" y="0"/>
                      </a:cubicBezTo>
                      <a:close/>
                    </a:path>
                  </a:pathLst>
                </a:custGeom>
                <a:solidFill>
                  <a:srgbClr val="1D1D1B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3" name="Google Shape;2026;p45"/>
                <p:cNvSpPr/>
                <p:nvPr/>
              </p:nvSpPr>
              <p:spPr>
                <a:xfrm>
                  <a:off x="873610" y="697982"/>
                  <a:ext cx="151388" cy="1633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2" h="21600" fill="norm" stroke="1" extrusionOk="0">
                      <a:moveTo>
                        <a:pt x="11643" y="0"/>
                      </a:moveTo>
                      <a:cubicBezTo>
                        <a:pt x="10610" y="0"/>
                        <a:pt x="10654" y="1607"/>
                        <a:pt x="11744" y="1710"/>
                      </a:cubicBezTo>
                      <a:cubicBezTo>
                        <a:pt x="13942" y="1922"/>
                        <a:pt x="15797" y="2537"/>
                        <a:pt x="17499" y="3943"/>
                      </a:cubicBezTo>
                      <a:cubicBezTo>
                        <a:pt x="21285" y="7076"/>
                        <a:pt x="17828" y="10941"/>
                        <a:pt x="13896" y="11241"/>
                      </a:cubicBezTo>
                      <a:cubicBezTo>
                        <a:pt x="12571" y="11338"/>
                        <a:pt x="11305" y="11938"/>
                        <a:pt x="10805" y="13184"/>
                      </a:cubicBezTo>
                      <a:cubicBezTo>
                        <a:pt x="10099" y="14921"/>
                        <a:pt x="10244" y="16822"/>
                        <a:pt x="9851" y="18630"/>
                      </a:cubicBezTo>
                      <a:cubicBezTo>
                        <a:pt x="9625" y="19685"/>
                        <a:pt x="9156" y="20105"/>
                        <a:pt x="8550" y="20105"/>
                      </a:cubicBezTo>
                      <a:cubicBezTo>
                        <a:pt x="6392" y="20105"/>
                        <a:pt x="2508" y="14746"/>
                        <a:pt x="1705" y="13744"/>
                      </a:cubicBezTo>
                      <a:cubicBezTo>
                        <a:pt x="1503" y="13490"/>
                        <a:pt x="1227" y="13385"/>
                        <a:pt x="955" y="13385"/>
                      </a:cubicBezTo>
                      <a:cubicBezTo>
                        <a:pt x="306" y="13385"/>
                        <a:pt x="-315" y="13987"/>
                        <a:pt x="179" y="14604"/>
                      </a:cubicBezTo>
                      <a:cubicBezTo>
                        <a:pt x="2365" y="17353"/>
                        <a:pt x="4359" y="21600"/>
                        <a:pt x="8452" y="21600"/>
                      </a:cubicBezTo>
                      <a:cubicBezTo>
                        <a:pt x="8669" y="21600"/>
                        <a:pt x="8893" y="21589"/>
                        <a:pt x="9123" y="21564"/>
                      </a:cubicBezTo>
                      <a:cubicBezTo>
                        <a:pt x="12207" y="21230"/>
                        <a:pt x="11792" y="16740"/>
                        <a:pt x="12156" y="14695"/>
                      </a:cubicBezTo>
                      <a:cubicBezTo>
                        <a:pt x="12591" y="12287"/>
                        <a:pt x="16789" y="13249"/>
                        <a:pt x="18392" y="11873"/>
                      </a:cubicBezTo>
                      <a:cubicBezTo>
                        <a:pt x="20050" y="10446"/>
                        <a:pt x="20750" y="8960"/>
                        <a:pt x="20772" y="6831"/>
                      </a:cubicBezTo>
                      <a:cubicBezTo>
                        <a:pt x="20824" y="2410"/>
                        <a:pt x="15459" y="359"/>
                        <a:pt x="11744" y="4"/>
                      </a:cubicBezTo>
                      <a:cubicBezTo>
                        <a:pt x="11709" y="2"/>
                        <a:pt x="11676" y="0"/>
                        <a:pt x="11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4" name="Google Shape;2027;p45"/>
                <p:cNvSpPr/>
                <p:nvPr/>
              </p:nvSpPr>
              <p:spPr>
                <a:xfrm>
                  <a:off x="416260" y="706566"/>
                  <a:ext cx="583733" cy="5029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81" h="21600" fill="norm" stroke="1" extrusionOk="0">
                      <a:moveTo>
                        <a:pt x="12232" y="0"/>
                      </a:moveTo>
                      <a:cubicBezTo>
                        <a:pt x="12211" y="0"/>
                        <a:pt x="12189" y="4"/>
                        <a:pt x="12166" y="12"/>
                      </a:cubicBezTo>
                      <a:cubicBezTo>
                        <a:pt x="6832" y="1851"/>
                        <a:pt x="2039" y="8326"/>
                        <a:pt x="473" y="14664"/>
                      </a:cubicBezTo>
                      <a:cubicBezTo>
                        <a:pt x="-89" y="16936"/>
                        <a:pt x="-557" y="19966"/>
                        <a:pt x="1583" y="21112"/>
                      </a:cubicBezTo>
                      <a:cubicBezTo>
                        <a:pt x="2416" y="21557"/>
                        <a:pt x="3421" y="21585"/>
                        <a:pt x="4359" y="21585"/>
                      </a:cubicBezTo>
                      <a:cubicBezTo>
                        <a:pt x="4495" y="21585"/>
                        <a:pt x="4631" y="21584"/>
                        <a:pt x="4764" y="21584"/>
                      </a:cubicBezTo>
                      <a:cubicBezTo>
                        <a:pt x="4887" y="21584"/>
                        <a:pt x="5009" y="21585"/>
                        <a:pt x="5128" y="21587"/>
                      </a:cubicBezTo>
                      <a:cubicBezTo>
                        <a:pt x="5658" y="21596"/>
                        <a:pt x="6187" y="21600"/>
                        <a:pt x="6717" y="21600"/>
                      </a:cubicBezTo>
                      <a:cubicBezTo>
                        <a:pt x="8219" y="21600"/>
                        <a:pt x="9722" y="21566"/>
                        <a:pt x="11225" y="21505"/>
                      </a:cubicBezTo>
                      <a:cubicBezTo>
                        <a:pt x="13245" y="21424"/>
                        <a:pt x="15264" y="21251"/>
                        <a:pt x="17277" y="21006"/>
                      </a:cubicBezTo>
                      <a:cubicBezTo>
                        <a:pt x="18136" y="20903"/>
                        <a:pt x="19234" y="21074"/>
                        <a:pt x="20013" y="20519"/>
                      </a:cubicBezTo>
                      <a:cubicBezTo>
                        <a:pt x="20632" y="20077"/>
                        <a:pt x="20600" y="19121"/>
                        <a:pt x="20564" y="18374"/>
                      </a:cubicBezTo>
                      <a:cubicBezTo>
                        <a:pt x="20497" y="17023"/>
                        <a:pt x="20329" y="15647"/>
                        <a:pt x="20217" y="14296"/>
                      </a:cubicBezTo>
                      <a:cubicBezTo>
                        <a:pt x="20107" y="12957"/>
                        <a:pt x="19038" y="12741"/>
                        <a:pt x="18004" y="12741"/>
                      </a:cubicBezTo>
                      <a:cubicBezTo>
                        <a:pt x="17512" y="12741"/>
                        <a:pt x="17028" y="12790"/>
                        <a:pt x="16657" y="12790"/>
                      </a:cubicBezTo>
                      <a:cubicBezTo>
                        <a:pt x="16633" y="12790"/>
                        <a:pt x="16610" y="12790"/>
                        <a:pt x="16587" y="12789"/>
                      </a:cubicBezTo>
                      <a:cubicBezTo>
                        <a:pt x="15063" y="12761"/>
                        <a:pt x="13530" y="12682"/>
                        <a:pt x="12001" y="12682"/>
                      </a:cubicBezTo>
                      <a:cubicBezTo>
                        <a:pt x="9898" y="12682"/>
                        <a:pt x="7802" y="12833"/>
                        <a:pt x="5749" y="13478"/>
                      </a:cubicBezTo>
                      <a:cubicBezTo>
                        <a:pt x="5487" y="13560"/>
                        <a:pt x="5570" y="14023"/>
                        <a:pt x="5808" y="14023"/>
                      </a:cubicBezTo>
                      <a:cubicBezTo>
                        <a:pt x="5827" y="14023"/>
                        <a:pt x="5848" y="14020"/>
                        <a:pt x="5870" y="14013"/>
                      </a:cubicBezTo>
                      <a:cubicBezTo>
                        <a:pt x="7904" y="13374"/>
                        <a:pt x="9984" y="13236"/>
                        <a:pt x="12071" y="13236"/>
                      </a:cubicBezTo>
                      <a:cubicBezTo>
                        <a:pt x="12569" y="13236"/>
                        <a:pt x="13067" y="13244"/>
                        <a:pt x="13566" y="13255"/>
                      </a:cubicBezTo>
                      <a:cubicBezTo>
                        <a:pt x="13589" y="13256"/>
                        <a:pt x="13615" y="13256"/>
                        <a:pt x="13641" y="13256"/>
                      </a:cubicBezTo>
                      <a:cubicBezTo>
                        <a:pt x="14196" y="13256"/>
                        <a:pt x="15259" y="13147"/>
                        <a:pt x="16348" y="13147"/>
                      </a:cubicBezTo>
                      <a:cubicBezTo>
                        <a:pt x="17989" y="13147"/>
                        <a:pt x="19687" y="13394"/>
                        <a:pt x="19790" y="14627"/>
                      </a:cubicBezTo>
                      <a:cubicBezTo>
                        <a:pt x="19854" y="15408"/>
                        <a:pt x="19828" y="16192"/>
                        <a:pt x="19926" y="16971"/>
                      </a:cubicBezTo>
                      <a:cubicBezTo>
                        <a:pt x="20165" y="18834"/>
                        <a:pt x="20217" y="20194"/>
                        <a:pt x="18354" y="20368"/>
                      </a:cubicBezTo>
                      <a:cubicBezTo>
                        <a:pt x="15751" y="20613"/>
                        <a:pt x="13154" y="20873"/>
                        <a:pt x="10543" y="20979"/>
                      </a:cubicBezTo>
                      <a:cubicBezTo>
                        <a:pt x="9105" y="21036"/>
                        <a:pt x="7614" y="21137"/>
                        <a:pt x="6131" y="21137"/>
                      </a:cubicBezTo>
                      <a:cubicBezTo>
                        <a:pt x="4909" y="21137"/>
                        <a:pt x="3692" y="21069"/>
                        <a:pt x="2517" y="20852"/>
                      </a:cubicBezTo>
                      <a:cubicBezTo>
                        <a:pt x="-968" y="20207"/>
                        <a:pt x="828" y="14614"/>
                        <a:pt x="1724" y="12100"/>
                      </a:cubicBezTo>
                      <a:cubicBezTo>
                        <a:pt x="3482" y="7162"/>
                        <a:pt x="8032" y="2014"/>
                        <a:pt x="12286" y="547"/>
                      </a:cubicBezTo>
                      <a:cubicBezTo>
                        <a:pt x="12545" y="457"/>
                        <a:pt x="12465" y="0"/>
                        <a:pt x="1223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5" name="Google Shape;2028;p45"/>
                <p:cNvSpPr/>
                <p:nvPr/>
              </p:nvSpPr>
              <p:spPr>
                <a:xfrm>
                  <a:off x="964603" y="191645"/>
                  <a:ext cx="616627" cy="6762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4" h="21600" fill="norm" stroke="1" extrusionOk="0">
                      <a:moveTo>
                        <a:pt x="15646" y="0"/>
                      </a:moveTo>
                      <a:cubicBezTo>
                        <a:pt x="15559" y="0"/>
                        <a:pt x="15458" y="71"/>
                        <a:pt x="15444" y="152"/>
                      </a:cubicBezTo>
                      <a:cubicBezTo>
                        <a:pt x="15341" y="745"/>
                        <a:pt x="14946" y="1287"/>
                        <a:pt x="14732" y="1856"/>
                      </a:cubicBezTo>
                      <a:cubicBezTo>
                        <a:pt x="14457" y="2586"/>
                        <a:pt x="14318" y="3367"/>
                        <a:pt x="14134" y="4119"/>
                      </a:cubicBezTo>
                      <a:cubicBezTo>
                        <a:pt x="13636" y="6153"/>
                        <a:pt x="12634" y="8021"/>
                        <a:pt x="11434" y="9772"/>
                      </a:cubicBezTo>
                      <a:cubicBezTo>
                        <a:pt x="8991" y="13337"/>
                        <a:pt x="4910" y="16132"/>
                        <a:pt x="214" y="16161"/>
                      </a:cubicBezTo>
                      <a:cubicBezTo>
                        <a:pt x="-70" y="16162"/>
                        <a:pt x="-72" y="16572"/>
                        <a:pt x="212" y="16572"/>
                      </a:cubicBezTo>
                      <a:cubicBezTo>
                        <a:pt x="213" y="16572"/>
                        <a:pt x="214" y="16572"/>
                        <a:pt x="214" y="16572"/>
                      </a:cubicBezTo>
                      <a:lnTo>
                        <a:pt x="214" y="16573"/>
                      </a:lnTo>
                      <a:cubicBezTo>
                        <a:pt x="4872" y="16544"/>
                        <a:pt x="8912" y="13894"/>
                        <a:pt x="11484" y="10444"/>
                      </a:cubicBezTo>
                      <a:cubicBezTo>
                        <a:pt x="13002" y="8407"/>
                        <a:pt x="14081" y="6190"/>
                        <a:pt x="14672" y="3776"/>
                      </a:cubicBezTo>
                      <a:cubicBezTo>
                        <a:pt x="14946" y="2661"/>
                        <a:pt x="15298" y="1675"/>
                        <a:pt x="15794" y="630"/>
                      </a:cubicBezTo>
                      <a:cubicBezTo>
                        <a:pt x="15855" y="500"/>
                        <a:pt x="16088" y="449"/>
                        <a:pt x="16419" y="449"/>
                      </a:cubicBezTo>
                      <a:cubicBezTo>
                        <a:pt x="17552" y="449"/>
                        <a:pt x="19842" y="1048"/>
                        <a:pt x="20353" y="1139"/>
                      </a:cubicBezTo>
                      <a:cubicBezTo>
                        <a:pt x="21528" y="1346"/>
                        <a:pt x="16668" y="12066"/>
                        <a:pt x="16071" y="13060"/>
                      </a:cubicBezTo>
                      <a:cubicBezTo>
                        <a:pt x="13540" y="17266"/>
                        <a:pt x="9461" y="20241"/>
                        <a:pt x="4326" y="21198"/>
                      </a:cubicBezTo>
                      <a:cubicBezTo>
                        <a:pt x="4063" y="21247"/>
                        <a:pt x="4151" y="21600"/>
                        <a:pt x="4395" y="21600"/>
                      </a:cubicBezTo>
                      <a:cubicBezTo>
                        <a:pt x="4410" y="21600"/>
                        <a:pt x="4427" y="21598"/>
                        <a:pt x="4444" y="21595"/>
                      </a:cubicBezTo>
                      <a:cubicBezTo>
                        <a:pt x="15181" y="19596"/>
                        <a:pt x="18788" y="9806"/>
                        <a:pt x="21198" y="1085"/>
                      </a:cubicBezTo>
                      <a:cubicBezTo>
                        <a:pt x="21225" y="986"/>
                        <a:pt x="21164" y="852"/>
                        <a:pt x="21043" y="832"/>
                      </a:cubicBezTo>
                      <a:cubicBezTo>
                        <a:pt x="19247" y="547"/>
                        <a:pt x="17479" y="133"/>
                        <a:pt x="15658" y="1"/>
                      </a:cubicBezTo>
                      <a:cubicBezTo>
                        <a:pt x="15654" y="0"/>
                        <a:pt x="15650" y="0"/>
                        <a:pt x="1564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6" name="Google Shape;2029;p45"/>
                <p:cNvSpPr/>
                <p:nvPr/>
              </p:nvSpPr>
              <p:spPr>
                <a:xfrm>
                  <a:off x="982330" y="995233"/>
                  <a:ext cx="196161" cy="1955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6" h="21600" fill="norm" stroke="1" extrusionOk="0">
                      <a:moveTo>
                        <a:pt x="10278" y="0"/>
                      </a:moveTo>
                      <a:cubicBezTo>
                        <a:pt x="9261" y="0"/>
                        <a:pt x="8091" y="819"/>
                        <a:pt x="7349" y="1287"/>
                      </a:cubicBezTo>
                      <a:cubicBezTo>
                        <a:pt x="4831" y="2885"/>
                        <a:pt x="2339" y="4417"/>
                        <a:pt x="209" y="6530"/>
                      </a:cubicBezTo>
                      <a:cubicBezTo>
                        <a:pt x="-290" y="7028"/>
                        <a:pt x="190" y="7745"/>
                        <a:pt x="734" y="7745"/>
                      </a:cubicBezTo>
                      <a:cubicBezTo>
                        <a:pt x="892" y="7745"/>
                        <a:pt x="1055" y="7685"/>
                        <a:pt x="1202" y="7540"/>
                      </a:cubicBezTo>
                      <a:lnTo>
                        <a:pt x="1206" y="7540"/>
                      </a:lnTo>
                      <a:cubicBezTo>
                        <a:pt x="3398" y="5358"/>
                        <a:pt x="6008" y="3817"/>
                        <a:pt x="8590" y="2179"/>
                      </a:cubicBezTo>
                      <a:cubicBezTo>
                        <a:pt x="8763" y="2069"/>
                        <a:pt x="8874" y="2021"/>
                        <a:pt x="8933" y="2021"/>
                      </a:cubicBezTo>
                      <a:cubicBezTo>
                        <a:pt x="9418" y="2021"/>
                        <a:pt x="6431" y="5344"/>
                        <a:pt x="5980" y="5962"/>
                      </a:cubicBezTo>
                      <a:cubicBezTo>
                        <a:pt x="5675" y="6384"/>
                        <a:pt x="6070" y="7037"/>
                        <a:pt x="6554" y="7037"/>
                      </a:cubicBezTo>
                      <a:cubicBezTo>
                        <a:pt x="6564" y="7037"/>
                        <a:pt x="6576" y="7035"/>
                        <a:pt x="6587" y="7035"/>
                      </a:cubicBezTo>
                      <a:cubicBezTo>
                        <a:pt x="10018" y="6825"/>
                        <a:pt x="13239" y="5367"/>
                        <a:pt x="16711" y="5358"/>
                      </a:cubicBezTo>
                      <a:cubicBezTo>
                        <a:pt x="16730" y="5358"/>
                        <a:pt x="16747" y="5358"/>
                        <a:pt x="16766" y="5358"/>
                      </a:cubicBezTo>
                      <a:cubicBezTo>
                        <a:pt x="20163" y="5358"/>
                        <a:pt x="15198" y="6504"/>
                        <a:pt x="14425" y="6679"/>
                      </a:cubicBezTo>
                      <a:cubicBezTo>
                        <a:pt x="12434" y="7118"/>
                        <a:pt x="10489" y="7747"/>
                        <a:pt x="8611" y="8557"/>
                      </a:cubicBezTo>
                      <a:cubicBezTo>
                        <a:pt x="8011" y="8817"/>
                        <a:pt x="8266" y="9694"/>
                        <a:pt x="8779" y="9860"/>
                      </a:cubicBezTo>
                      <a:cubicBezTo>
                        <a:pt x="11545" y="10760"/>
                        <a:pt x="14647" y="10464"/>
                        <a:pt x="17511" y="10656"/>
                      </a:cubicBezTo>
                      <a:cubicBezTo>
                        <a:pt x="21154" y="10905"/>
                        <a:pt x="17425" y="11678"/>
                        <a:pt x="16030" y="11918"/>
                      </a:cubicBezTo>
                      <a:cubicBezTo>
                        <a:pt x="14128" y="12249"/>
                        <a:pt x="12205" y="12337"/>
                        <a:pt x="10318" y="12759"/>
                      </a:cubicBezTo>
                      <a:cubicBezTo>
                        <a:pt x="9593" y="12925"/>
                        <a:pt x="9716" y="13915"/>
                        <a:pt x="10318" y="14134"/>
                      </a:cubicBezTo>
                      <a:cubicBezTo>
                        <a:pt x="12860" y="15066"/>
                        <a:pt x="15757" y="14895"/>
                        <a:pt x="18364" y="15684"/>
                      </a:cubicBezTo>
                      <a:cubicBezTo>
                        <a:pt x="19196" y="15938"/>
                        <a:pt x="16669" y="16256"/>
                        <a:pt x="16484" y="16265"/>
                      </a:cubicBezTo>
                      <a:cubicBezTo>
                        <a:pt x="15640" y="16313"/>
                        <a:pt x="14790" y="16307"/>
                        <a:pt x="13948" y="16316"/>
                      </a:cubicBezTo>
                      <a:cubicBezTo>
                        <a:pt x="12616" y="16332"/>
                        <a:pt x="11165" y="16265"/>
                        <a:pt x="9898" y="16754"/>
                      </a:cubicBezTo>
                      <a:cubicBezTo>
                        <a:pt x="9325" y="16973"/>
                        <a:pt x="9203" y="17695"/>
                        <a:pt x="9730" y="18055"/>
                      </a:cubicBezTo>
                      <a:cubicBezTo>
                        <a:pt x="10486" y="18572"/>
                        <a:pt x="11191" y="18853"/>
                        <a:pt x="12070" y="19137"/>
                      </a:cubicBezTo>
                      <a:cubicBezTo>
                        <a:pt x="13794" y="19697"/>
                        <a:pt x="13359" y="19859"/>
                        <a:pt x="12387" y="19859"/>
                      </a:cubicBezTo>
                      <a:cubicBezTo>
                        <a:pt x="11380" y="19859"/>
                        <a:pt x="9798" y="19686"/>
                        <a:pt x="9439" y="19602"/>
                      </a:cubicBezTo>
                      <a:cubicBezTo>
                        <a:pt x="6931" y="19015"/>
                        <a:pt x="3632" y="19418"/>
                        <a:pt x="1339" y="18392"/>
                      </a:cubicBezTo>
                      <a:cubicBezTo>
                        <a:pt x="1237" y="18345"/>
                        <a:pt x="1135" y="18325"/>
                        <a:pt x="1037" y="18325"/>
                      </a:cubicBezTo>
                      <a:cubicBezTo>
                        <a:pt x="367" y="18325"/>
                        <a:pt x="-86" y="19300"/>
                        <a:pt x="635" y="19623"/>
                      </a:cubicBezTo>
                      <a:cubicBezTo>
                        <a:pt x="2991" y="20677"/>
                        <a:pt x="5651" y="20165"/>
                        <a:pt x="8122" y="20744"/>
                      </a:cubicBezTo>
                      <a:cubicBezTo>
                        <a:pt x="9611" y="21095"/>
                        <a:pt x="11201" y="21600"/>
                        <a:pt x="12756" y="21600"/>
                      </a:cubicBezTo>
                      <a:cubicBezTo>
                        <a:pt x="13430" y="21600"/>
                        <a:pt x="14097" y="21505"/>
                        <a:pt x="14745" y="21261"/>
                      </a:cubicBezTo>
                      <a:cubicBezTo>
                        <a:pt x="15069" y="21143"/>
                        <a:pt x="15388" y="20767"/>
                        <a:pt x="15232" y="20387"/>
                      </a:cubicBezTo>
                      <a:cubicBezTo>
                        <a:pt x="14628" y="18887"/>
                        <a:pt x="13706" y="18399"/>
                        <a:pt x="12624" y="17930"/>
                      </a:cubicBezTo>
                      <a:cubicBezTo>
                        <a:pt x="12626" y="17930"/>
                        <a:pt x="12628" y="17930"/>
                        <a:pt x="12631" y="17930"/>
                      </a:cubicBezTo>
                      <a:cubicBezTo>
                        <a:pt x="13189" y="17930"/>
                        <a:pt x="13797" y="17937"/>
                        <a:pt x="14423" y="17937"/>
                      </a:cubicBezTo>
                      <a:cubicBezTo>
                        <a:pt x="17293" y="17937"/>
                        <a:pt x="20489" y="17769"/>
                        <a:pt x="20489" y="15882"/>
                      </a:cubicBezTo>
                      <a:cubicBezTo>
                        <a:pt x="20489" y="14365"/>
                        <a:pt x="18111" y="13762"/>
                        <a:pt x="15660" y="13428"/>
                      </a:cubicBezTo>
                      <a:cubicBezTo>
                        <a:pt x="17511" y="13172"/>
                        <a:pt x="19322" y="12782"/>
                        <a:pt x="20925" y="11784"/>
                      </a:cubicBezTo>
                      <a:cubicBezTo>
                        <a:pt x="21211" y="11608"/>
                        <a:pt x="21310" y="11302"/>
                        <a:pt x="21248" y="10981"/>
                      </a:cubicBezTo>
                      <a:cubicBezTo>
                        <a:pt x="20859" y="8944"/>
                        <a:pt x="16905" y="8788"/>
                        <a:pt x="13532" y="8751"/>
                      </a:cubicBezTo>
                      <a:cubicBezTo>
                        <a:pt x="16553" y="8012"/>
                        <a:pt x="19960" y="6929"/>
                        <a:pt x="19627" y="5303"/>
                      </a:cubicBezTo>
                      <a:cubicBezTo>
                        <a:pt x="19392" y="4156"/>
                        <a:pt x="18159" y="3764"/>
                        <a:pt x="16530" y="3764"/>
                      </a:cubicBezTo>
                      <a:cubicBezTo>
                        <a:pt x="14224" y="3764"/>
                        <a:pt x="11122" y="4551"/>
                        <a:pt x="8942" y="5099"/>
                      </a:cubicBezTo>
                      <a:cubicBezTo>
                        <a:pt x="10784" y="3358"/>
                        <a:pt x="13101" y="726"/>
                        <a:pt x="10720" y="58"/>
                      </a:cubicBezTo>
                      <a:cubicBezTo>
                        <a:pt x="10578" y="18"/>
                        <a:pt x="10430" y="0"/>
                        <a:pt x="102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7" name="Google Shape;2030;p45"/>
                <p:cNvSpPr/>
                <p:nvPr/>
              </p:nvSpPr>
              <p:spPr>
                <a:xfrm>
                  <a:off x="898087" y="1003641"/>
                  <a:ext cx="18407" cy="184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56" h="21600" fill="norm" stroke="1" extrusionOk="0">
                      <a:moveTo>
                        <a:pt x="7778" y="0"/>
                      </a:moveTo>
                      <a:cubicBezTo>
                        <a:pt x="4733" y="0"/>
                        <a:pt x="1673" y="244"/>
                        <a:pt x="1643" y="731"/>
                      </a:cubicBezTo>
                      <a:cubicBezTo>
                        <a:pt x="1206" y="7524"/>
                        <a:pt x="-3572" y="14310"/>
                        <a:pt x="5517" y="21053"/>
                      </a:cubicBezTo>
                      <a:cubicBezTo>
                        <a:pt x="6030" y="21435"/>
                        <a:pt x="8200" y="21600"/>
                        <a:pt x="10552" y="21600"/>
                      </a:cubicBezTo>
                      <a:cubicBezTo>
                        <a:pt x="14094" y="21600"/>
                        <a:pt x="18028" y="21223"/>
                        <a:pt x="17259" y="20650"/>
                      </a:cubicBezTo>
                      <a:cubicBezTo>
                        <a:pt x="8381" y="14050"/>
                        <a:pt x="13416" y="7380"/>
                        <a:pt x="13807" y="731"/>
                      </a:cubicBezTo>
                      <a:cubicBezTo>
                        <a:pt x="13853" y="244"/>
                        <a:pt x="10823" y="0"/>
                        <a:pt x="77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8" name="Google Shape;2031;p45"/>
                <p:cNvSpPr/>
                <p:nvPr/>
              </p:nvSpPr>
              <p:spPr>
                <a:xfrm>
                  <a:off x="1398214" y="247045"/>
                  <a:ext cx="164928" cy="464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67" h="21600" fill="norm" stroke="1" extrusionOk="0">
                      <a:moveTo>
                        <a:pt x="755" y="0"/>
                      </a:moveTo>
                      <a:cubicBezTo>
                        <a:pt x="-66" y="0"/>
                        <a:pt x="-345" y="4915"/>
                        <a:pt x="571" y="5933"/>
                      </a:cubicBezTo>
                      <a:cubicBezTo>
                        <a:pt x="6883" y="13012"/>
                        <a:pt x="13357" y="17273"/>
                        <a:pt x="19841" y="21548"/>
                      </a:cubicBezTo>
                      <a:cubicBezTo>
                        <a:pt x="19898" y="21585"/>
                        <a:pt x="19953" y="21600"/>
                        <a:pt x="20005" y="21600"/>
                      </a:cubicBezTo>
                      <a:cubicBezTo>
                        <a:pt x="20915" y="21600"/>
                        <a:pt x="21255" y="16403"/>
                        <a:pt x="20276" y="15756"/>
                      </a:cubicBezTo>
                      <a:cubicBezTo>
                        <a:pt x="13792" y="11480"/>
                        <a:pt x="7314" y="7212"/>
                        <a:pt x="1006" y="141"/>
                      </a:cubicBezTo>
                      <a:cubicBezTo>
                        <a:pt x="917" y="45"/>
                        <a:pt x="834" y="0"/>
                        <a:pt x="75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9" name="Google Shape;2032;p45"/>
                <p:cNvSpPr/>
                <p:nvPr/>
              </p:nvSpPr>
              <p:spPr>
                <a:xfrm>
                  <a:off x="1412806" y="24390"/>
                  <a:ext cx="196612" cy="1997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30" h="21600" fill="norm" stroke="1" extrusionOk="0">
                      <a:moveTo>
                        <a:pt x="7666" y="0"/>
                      </a:moveTo>
                      <a:cubicBezTo>
                        <a:pt x="5160" y="0"/>
                        <a:pt x="4672" y="6295"/>
                        <a:pt x="4383" y="10029"/>
                      </a:cubicBezTo>
                      <a:cubicBezTo>
                        <a:pt x="3558" y="8271"/>
                        <a:pt x="2358" y="6152"/>
                        <a:pt x="1286" y="6152"/>
                      </a:cubicBezTo>
                      <a:cubicBezTo>
                        <a:pt x="987" y="6152"/>
                        <a:pt x="698" y="6316"/>
                        <a:pt x="430" y="6698"/>
                      </a:cubicBezTo>
                      <a:cubicBezTo>
                        <a:pt x="-331" y="7784"/>
                        <a:pt x="92" y="9262"/>
                        <a:pt x="380" y="10459"/>
                      </a:cubicBezTo>
                      <a:cubicBezTo>
                        <a:pt x="1064" y="13331"/>
                        <a:pt x="1736" y="16162"/>
                        <a:pt x="3033" y="18822"/>
                      </a:cubicBezTo>
                      <a:cubicBezTo>
                        <a:pt x="3156" y="19075"/>
                        <a:pt x="3357" y="19178"/>
                        <a:pt x="3564" y="19178"/>
                      </a:cubicBezTo>
                      <a:cubicBezTo>
                        <a:pt x="4019" y="19178"/>
                        <a:pt x="4502" y="18672"/>
                        <a:pt x="4232" y="18119"/>
                      </a:cubicBezTo>
                      <a:cubicBezTo>
                        <a:pt x="2985" y="15560"/>
                        <a:pt x="2378" y="12838"/>
                        <a:pt x="1719" y="10088"/>
                      </a:cubicBezTo>
                      <a:cubicBezTo>
                        <a:pt x="1409" y="8800"/>
                        <a:pt x="1375" y="8311"/>
                        <a:pt x="1507" y="8311"/>
                      </a:cubicBezTo>
                      <a:cubicBezTo>
                        <a:pt x="1877" y="8311"/>
                        <a:pt x="3553" y="12134"/>
                        <a:pt x="4191" y="13035"/>
                      </a:cubicBezTo>
                      <a:cubicBezTo>
                        <a:pt x="4344" y="13251"/>
                        <a:pt x="4589" y="13365"/>
                        <a:pt x="4826" y="13365"/>
                      </a:cubicBezTo>
                      <a:cubicBezTo>
                        <a:pt x="5103" y="13365"/>
                        <a:pt x="5369" y="13208"/>
                        <a:pt x="5457" y="12867"/>
                      </a:cubicBezTo>
                      <a:cubicBezTo>
                        <a:pt x="6367" y="9393"/>
                        <a:pt x="5771" y="5594"/>
                        <a:pt x="7264" y="2257"/>
                      </a:cubicBezTo>
                      <a:cubicBezTo>
                        <a:pt x="7329" y="2112"/>
                        <a:pt x="7383" y="2050"/>
                        <a:pt x="7427" y="2050"/>
                      </a:cubicBezTo>
                      <a:cubicBezTo>
                        <a:pt x="7726" y="2050"/>
                        <a:pt x="7582" y="4983"/>
                        <a:pt x="7539" y="5398"/>
                      </a:cubicBezTo>
                      <a:cubicBezTo>
                        <a:pt x="7341" y="7353"/>
                        <a:pt x="7297" y="9343"/>
                        <a:pt x="7467" y="11300"/>
                      </a:cubicBezTo>
                      <a:cubicBezTo>
                        <a:pt x="7503" y="11730"/>
                        <a:pt x="7821" y="11979"/>
                        <a:pt x="8156" y="11979"/>
                      </a:cubicBezTo>
                      <a:cubicBezTo>
                        <a:pt x="8374" y="11979"/>
                        <a:pt x="8599" y="11875"/>
                        <a:pt x="8760" y="11650"/>
                      </a:cubicBezTo>
                      <a:cubicBezTo>
                        <a:pt x="10497" y="9220"/>
                        <a:pt x="11157" y="6064"/>
                        <a:pt x="12306" y="3340"/>
                      </a:cubicBezTo>
                      <a:cubicBezTo>
                        <a:pt x="12610" y="2615"/>
                        <a:pt x="12806" y="2334"/>
                        <a:pt x="12925" y="2334"/>
                      </a:cubicBezTo>
                      <a:cubicBezTo>
                        <a:pt x="13308" y="2334"/>
                        <a:pt x="12909" y="5236"/>
                        <a:pt x="12817" y="5803"/>
                      </a:cubicBezTo>
                      <a:cubicBezTo>
                        <a:pt x="12523" y="7592"/>
                        <a:pt x="12083" y="9339"/>
                        <a:pt x="11896" y="11144"/>
                      </a:cubicBezTo>
                      <a:cubicBezTo>
                        <a:pt x="11855" y="11543"/>
                        <a:pt x="12258" y="11849"/>
                        <a:pt x="12631" y="11849"/>
                      </a:cubicBezTo>
                      <a:cubicBezTo>
                        <a:pt x="12803" y="11849"/>
                        <a:pt x="12966" y="11785"/>
                        <a:pt x="13079" y="11638"/>
                      </a:cubicBezTo>
                      <a:cubicBezTo>
                        <a:pt x="14816" y="9379"/>
                        <a:pt x="15497" y="6441"/>
                        <a:pt x="17251" y="4166"/>
                      </a:cubicBezTo>
                      <a:cubicBezTo>
                        <a:pt x="17251" y="4166"/>
                        <a:pt x="17251" y="4166"/>
                        <a:pt x="17251" y="4166"/>
                      </a:cubicBezTo>
                      <a:cubicBezTo>
                        <a:pt x="17254" y="4166"/>
                        <a:pt x="17084" y="6167"/>
                        <a:pt x="17031" y="6371"/>
                      </a:cubicBezTo>
                      <a:cubicBezTo>
                        <a:pt x="16814" y="7186"/>
                        <a:pt x="16546" y="7988"/>
                        <a:pt x="16294" y="8791"/>
                      </a:cubicBezTo>
                      <a:cubicBezTo>
                        <a:pt x="15899" y="10064"/>
                        <a:pt x="15395" y="11410"/>
                        <a:pt x="15455" y="12762"/>
                      </a:cubicBezTo>
                      <a:cubicBezTo>
                        <a:pt x="15474" y="13199"/>
                        <a:pt x="15789" y="13436"/>
                        <a:pt x="16134" y="13436"/>
                      </a:cubicBezTo>
                      <a:cubicBezTo>
                        <a:pt x="16306" y="13436"/>
                        <a:pt x="16486" y="13377"/>
                        <a:pt x="16641" y="13256"/>
                      </a:cubicBezTo>
                      <a:cubicBezTo>
                        <a:pt x="17137" y="12864"/>
                        <a:pt x="17510" y="12539"/>
                        <a:pt x="17885" y="12017"/>
                      </a:cubicBezTo>
                      <a:cubicBezTo>
                        <a:pt x="18549" y="11092"/>
                        <a:pt x="18938" y="10736"/>
                        <a:pt x="19123" y="10736"/>
                      </a:cubicBezTo>
                      <a:cubicBezTo>
                        <a:pt x="19481" y="10736"/>
                        <a:pt x="19080" y="12069"/>
                        <a:pt x="18453" y="13196"/>
                      </a:cubicBezTo>
                      <a:cubicBezTo>
                        <a:pt x="17099" y="15623"/>
                        <a:pt x="15675" y="17954"/>
                        <a:pt x="14593" y="20528"/>
                      </a:cubicBezTo>
                      <a:cubicBezTo>
                        <a:pt x="14358" y="21088"/>
                        <a:pt x="14844" y="21600"/>
                        <a:pt x="15285" y="21600"/>
                      </a:cubicBezTo>
                      <a:cubicBezTo>
                        <a:pt x="15488" y="21600"/>
                        <a:pt x="15682" y="21491"/>
                        <a:pt x="15790" y="21230"/>
                      </a:cubicBezTo>
                      <a:cubicBezTo>
                        <a:pt x="17278" y="17693"/>
                        <a:pt x="21269" y="13429"/>
                        <a:pt x="21126" y="9474"/>
                      </a:cubicBezTo>
                      <a:cubicBezTo>
                        <a:pt x="21114" y="9128"/>
                        <a:pt x="20841" y="8776"/>
                        <a:pt x="20477" y="8776"/>
                      </a:cubicBezTo>
                      <a:cubicBezTo>
                        <a:pt x="20463" y="8776"/>
                        <a:pt x="20448" y="8776"/>
                        <a:pt x="20432" y="8778"/>
                      </a:cubicBezTo>
                      <a:cubicBezTo>
                        <a:pt x="18874" y="8892"/>
                        <a:pt x="18115" y="9654"/>
                        <a:pt x="17330" y="10558"/>
                      </a:cubicBezTo>
                      <a:cubicBezTo>
                        <a:pt x="18276" y="7696"/>
                        <a:pt x="20099" y="3590"/>
                        <a:pt x="18044" y="2482"/>
                      </a:cubicBezTo>
                      <a:cubicBezTo>
                        <a:pt x="17874" y="2389"/>
                        <a:pt x="17702" y="2346"/>
                        <a:pt x="17529" y="2346"/>
                      </a:cubicBezTo>
                      <a:cubicBezTo>
                        <a:pt x="16340" y="2346"/>
                        <a:pt x="15120" y="4384"/>
                        <a:pt x="14110" y="6458"/>
                      </a:cubicBezTo>
                      <a:cubicBezTo>
                        <a:pt x="14466" y="4551"/>
                        <a:pt x="14696" y="2643"/>
                        <a:pt x="14263" y="716"/>
                      </a:cubicBezTo>
                      <a:cubicBezTo>
                        <a:pt x="14188" y="391"/>
                        <a:pt x="13894" y="237"/>
                        <a:pt x="13593" y="204"/>
                      </a:cubicBezTo>
                      <a:cubicBezTo>
                        <a:pt x="13538" y="199"/>
                        <a:pt x="13483" y="195"/>
                        <a:pt x="13430" y="195"/>
                      </a:cubicBezTo>
                      <a:cubicBezTo>
                        <a:pt x="11580" y="195"/>
                        <a:pt x="10248" y="3689"/>
                        <a:pt x="9199" y="6748"/>
                      </a:cubicBezTo>
                      <a:cubicBezTo>
                        <a:pt x="9437" y="3659"/>
                        <a:pt x="9460" y="190"/>
                        <a:pt x="7841" y="10"/>
                      </a:cubicBezTo>
                      <a:cubicBezTo>
                        <a:pt x="7783" y="3"/>
                        <a:pt x="7725" y="0"/>
                        <a:pt x="76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0" name="Google Shape;2033;p45"/>
                <p:cNvSpPr/>
                <p:nvPr/>
              </p:nvSpPr>
              <p:spPr>
                <a:xfrm>
                  <a:off x="1084355" y="857773"/>
                  <a:ext cx="36154" cy="1841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9" h="21600" fill="norm" stroke="1" extrusionOk="0">
                      <a:moveTo>
                        <a:pt x="3949" y="0"/>
                      </a:moveTo>
                      <a:cubicBezTo>
                        <a:pt x="1718" y="0"/>
                        <a:pt x="-606" y="369"/>
                        <a:pt x="144" y="939"/>
                      </a:cubicBezTo>
                      <a:lnTo>
                        <a:pt x="153" y="939"/>
                      </a:lnTo>
                      <a:cubicBezTo>
                        <a:pt x="4255" y="4057"/>
                        <a:pt x="5977" y="7217"/>
                        <a:pt x="7495" y="10425"/>
                      </a:cubicBezTo>
                      <a:cubicBezTo>
                        <a:pt x="9143" y="13934"/>
                        <a:pt x="13522" y="17316"/>
                        <a:pt x="13476" y="20867"/>
                      </a:cubicBezTo>
                      <a:cubicBezTo>
                        <a:pt x="13467" y="21356"/>
                        <a:pt x="15328" y="21600"/>
                        <a:pt x="17198" y="21600"/>
                      </a:cubicBezTo>
                      <a:cubicBezTo>
                        <a:pt x="19068" y="21600"/>
                        <a:pt x="20938" y="21356"/>
                        <a:pt x="20938" y="20867"/>
                      </a:cubicBezTo>
                      <a:cubicBezTo>
                        <a:pt x="20994" y="17764"/>
                        <a:pt x="18383" y="14776"/>
                        <a:pt x="15911" y="11722"/>
                      </a:cubicBezTo>
                      <a:cubicBezTo>
                        <a:pt x="12865" y="7958"/>
                        <a:pt x="12254" y="4242"/>
                        <a:pt x="7356" y="536"/>
                      </a:cubicBezTo>
                      <a:cubicBezTo>
                        <a:pt x="6866" y="161"/>
                        <a:pt x="5421" y="0"/>
                        <a:pt x="394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1" name="Google Shape;2034;p45"/>
                <p:cNvSpPr/>
                <p:nvPr/>
              </p:nvSpPr>
              <p:spPr>
                <a:xfrm>
                  <a:off x="639016" y="883325"/>
                  <a:ext cx="13103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2" name="Google Shape;2035;p45"/>
                <p:cNvSpPr/>
                <p:nvPr/>
              </p:nvSpPr>
              <p:spPr>
                <a:xfrm>
                  <a:off x="752602" y="852348"/>
                  <a:ext cx="13103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3" name="Google Shape;2036;p45"/>
                <p:cNvSpPr/>
                <p:nvPr/>
              </p:nvSpPr>
              <p:spPr>
                <a:xfrm>
                  <a:off x="760354" y="953007"/>
                  <a:ext cx="13103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4" name="Google Shape;2037;p45"/>
                <p:cNvSpPr/>
                <p:nvPr/>
              </p:nvSpPr>
              <p:spPr>
                <a:xfrm>
                  <a:off x="917794" y="901387"/>
                  <a:ext cx="13102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5" name="Google Shape;2038;p45"/>
                <p:cNvSpPr/>
                <p:nvPr/>
              </p:nvSpPr>
              <p:spPr>
                <a:xfrm>
                  <a:off x="1002975" y="958170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6" name="Google Shape;2039;p45"/>
                <p:cNvSpPr/>
                <p:nvPr/>
              </p:nvSpPr>
              <p:spPr>
                <a:xfrm>
                  <a:off x="1075246" y="811054"/>
                  <a:ext cx="13103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7" name="Google Shape;2040;p45"/>
                <p:cNvSpPr/>
                <p:nvPr/>
              </p:nvSpPr>
              <p:spPr>
                <a:xfrm>
                  <a:off x="1139781" y="705234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8" name="Google Shape;2041;p45"/>
                <p:cNvSpPr/>
                <p:nvPr/>
              </p:nvSpPr>
              <p:spPr>
                <a:xfrm>
                  <a:off x="1253341" y="728458"/>
                  <a:ext cx="13102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9" name="Google Shape;2042;p45"/>
                <p:cNvSpPr/>
                <p:nvPr/>
              </p:nvSpPr>
              <p:spPr>
                <a:xfrm>
                  <a:off x="1292079" y="604575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0" name="Google Shape;2043;p45"/>
                <p:cNvSpPr/>
                <p:nvPr/>
              </p:nvSpPr>
              <p:spPr>
                <a:xfrm>
                  <a:off x="1405644" y="571033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1" name="Google Shape;2044;p45"/>
                <p:cNvSpPr/>
                <p:nvPr/>
              </p:nvSpPr>
              <p:spPr>
                <a:xfrm>
                  <a:off x="1372091" y="452233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2" name="Google Shape;2045;p45"/>
                <p:cNvSpPr/>
                <p:nvPr/>
              </p:nvSpPr>
              <p:spPr>
                <a:xfrm>
                  <a:off x="1490830" y="354164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3" name="Google Shape;2046;p45"/>
                <p:cNvSpPr/>
                <p:nvPr/>
              </p:nvSpPr>
              <p:spPr>
                <a:xfrm>
                  <a:off x="1418538" y="328351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4" name="Google Shape;2047;p45"/>
                <p:cNvSpPr/>
                <p:nvPr/>
              </p:nvSpPr>
              <p:spPr>
                <a:xfrm>
                  <a:off x="528037" y="1053665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5" name="Google Shape;2048;p45"/>
                <p:cNvSpPr/>
                <p:nvPr/>
              </p:nvSpPr>
              <p:spPr>
                <a:xfrm>
                  <a:off x="644187" y="996875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6" name="Google Shape;2049;p45"/>
                <p:cNvSpPr/>
                <p:nvPr/>
              </p:nvSpPr>
              <p:spPr>
                <a:xfrm>
                  <a:off x="644187" y="1102703"/>
                  <a:ext cx="13102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7" name="Google Shape;2050;p45"/>
                <p:cNvSpPr/>
                <p:nvPr/>
              </p:nvSpPr>
              <p:spPr>
                <a:xfrm>
                  <a:off x="783566" y="1045922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8" name="Google Shape;2051;p45"/>
                <p:cNvSpPr/>
                <p:nvPr/>
              </p:nvSpPr>
              <p:spPr>
                <a:xfrm>
                  <a:off x="806814" y="1120789"/>
                  <a:ext cx="13102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745" name="Google Shape;2052;p45"/>
              <p:cNvGrpSpPr/>
              <p:nvPr/>
            </p:nvGrpSpPr>
            <p:grpSpPr>
              <a:xfrm>
                <a:off x="678160" y="303234"/>
                <a:ext cx="362144" cy="208485"/>
                <a:chOff x="0" y="0"/>
                <a:chExt cx="362142" cy="208483"/>
              </a:xfrm>
            </p:grpSpPr>
            <p:sp>
              <p:nvSpPr>
                <p:cNvPr id="740" name="Google Shape;2053;p45"/>
                <p:cNvSpPr/>
                <p:nvPr/>
              </p:nvSpPr>
              <p:spPr>
                <a:xfrm>
                  <a:off x="296027" y="133658"/>
                  <a:ext cx="66116" cy="748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1" name="Google Shape;2054;p45"/>
                <p:cNvSpPr/>
                <p:nvPr/>
              </p:nvSpPr>
              <p:spPr>
                <a:xfrm>
                  <a:off x="258315" y="0"/>
                  <a:ext cx="57521" cy="7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2" name="Google Shape;2055;p45"/>
                <p:cNvSpPr/>
                <p:nvPr/>
              </p:nvSpPr>
              <p:spPr>
                <a:xfrm>
                  <a:off x="142664" y="92165"/>
                  <a:ext cx="48834" cy="599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3" name="Google Shape;2056;p45"/>
                <p:cNvSpPr/>
                <p:nvPr/>
              </p:nvSpPr>
              <p:spPr>
                <a:xfrm>
                  <a:off x="63806" y="21738"/>
                  <a:ext cx="49021" cy="69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4" name="Google Shape;2057;p45"/>
                <p:cNvSpPr/>
                <p:nvPr/>
              </p:nvSpPr>
              <p:spPr>
                <a:xfrm>
                  <a:off x="0" y="129692"/>
                  <a:ext cx="75528" cy="78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746" name="Google Shape;2058;p45"/>
              <p:cNvSpPr/>
              <p:nvPr/>
            </p:nvSpPr>
            <p:spPr>
              <a:xfrm>
                <a:off x="811536" y="525618"/>
                <a:ext cx="104815" cy="62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5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749" name="IMG_4267.png" descr="IMG_4267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03955" y="2353762"/>
            <a:ext cx="4733795" cy="7947179"/>
          </a:xfrm>
          <a:prstGeom prst="rect">
            <a:avLst/>
          </a:prstGeom>
        </p:spPr>
      </p:pic>
      <p:pic>
        <p:nvPicPr>
          <p:cNvPr id="750" name="IMG_4267.png" descr="IMG_4267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5255" y="3391863"/>
            <a:ext cx="15499876" cy="6932274"/>
          </a:xfrm>
          <a:prstGeom prst="rect">
            <a:avLst/>
          </a:prstGeom>
        </p:spPr>
      </p:pic>
      <p:grpSp>
        <p:nvGrpSpPr>
          <p:cNvPr id="774" name="تجميع"/>
          <p:cNvGrpSpPr/>
          <p:nvPr/>
        </p:nvGrpSpPr>
        <p:grpSpPr>
          <a:xfrm>
            <a:off x="5323256" y="12147986"/>
            <a:ext cx="15124324" cy="1262880"/>
            <a:chOff x="0" y="0"/>
            <a:chExt cx="15124323" cy="1262878"/>
          </a:xfrm>
        </p:grpSpPr>
        <p:grpSp>
          <p:nvGrpSpPr>
            <p:cNvPr id="753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751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52" name="IMG_4020.jpeg" descr="IMG_4020.jpeg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58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754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757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755" name="IMG_4015.jpeg" descr="IMG_4015.jpe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756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761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759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60" name="IMG_0291.jpeg" descr="IMG_0291.jpe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64" name="تجميع">
              <a:hlinkClick r:id="rId10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762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63" name="IMG_4023.png" descr="IMG_4023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67" name="تجميع">
              <a:hlinkClick r:id="rId12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765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66" name="IMG_4995.jpeg" descr="IMG_4995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70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768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769" name="IMG_4017.jpeg" descr="IMG_4017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773" name="تجميع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771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72" name="صورة 20" descr="صورة 20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3" name="تجميع"/>
          <p:cNvGrpSpPr/>
          <p:nvPr/>
        </p:nvGrpSpPr>
        <p:grpSpPr>
          <a:xfrm>
            <a:off x="16823362" y="728618"/>
            <a:ext cx="7222754" cy="1838551"/>
            <a:chOff x="0" y="0"/>
            <a:chExt cx="7222753" cy="1838550"/>
          </a:xfrm>
        </p:grpSpPr>
        <p:grpSp>
          <p:nvGrpSpPr>
            <p:cNvPr id="779" name="تجميع"/>
            <p:cNvGrpSpPr/>
            <p:nvPr/>
          </p:nvGrpSpPr>
          <p:grpSpPr>
            <a:xfrm>
              <a:off x="-1" y="83483"/>
              <a:ext cx="4129091" cy="1671585"/>
              <a:chOff x="0" y="0"/>
              <a:chExt cx="4129089" cy="1671583"/>
            </a:xfrm>
          </p:grpSpPr>
          <p:sp>
            <p:nvSpPr>
              <p:cNvPr id="776" name="التمارين"/>
              <p:cNvSpPr txBox="1"/>
              <p:nvPr/>
            </p:nvSpPr>
            <p:spPr>
              <a:xfrm>
                <a:off x="0" y="0"/>
                <a:ext cx="3949797" cy="167158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658111" rtl="0">
                  <a:defRPr sz="7616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777" name="Google Shape;1051;p35"/>
              <p:cNvSpPr/>
              <p:nvPr/>
            </p:nvSpPr>
            <p:spPr>
              <a:xfrm>
                <a:off x="183795" y="1435471"/>
                <a:ext cx="3945294" cy="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8" name="Google Shape;1052;p35"/>
              <p:cNvSpPr/>
              <p:nvPr/>
            </p:nvSpPr>
            <p:spPr>
              <a:xfrm>
                <a:off x="183795" y="0"/>
                <a:ext cx="3945294" cy="76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92" name="Google Shape;2128;p45"/>
            <p:cNvGrpSpPr/>
            <p:nvPr/>
          </p:nvGrpSpPr>
          <p:grpSpPr>
            <a:xfrm>
              <a:off x="3738666" y="0"/>
              <a:ext cx="3484087" cy="1838551"/>
              <a:chOff x="0" y="0"/>
              <a:chExt cx="3484086" cy="1838550"/>
            </a:xfrm>
          </p:grpSpPr>
          <p:grpSp>
            <p:nvGrpSpPr>
              <p:cNvPr id="877" name="Google Shape;2129;p45"/>
              <p:cNvGrpSpPr/>
              <p:nvPr/>
            </p:nvGrpSpPr>
            <p:grpSpPr>
              <a:xfrm>
                <a:off x="0" y="0"/>
                <a:ext cx="3484087" cy="1838551"/>
                <a:chOff x="0" y="0"/>
                <a:chExt cx="3484086" cy="1838550"/>
              </a:xfrm>
            </p:grpSpPr>
            <p:sp>
              <p:nvSpPr>
                <p:cNvPr id="780" name="Google Shape;2130;p45"/>
                <p:cNvSpPr/>
                <p:nvPr/>
              </p:nvSpPr>
              <p:spPr>
                <a:xfrm>
                  <a:off x="1420282" y="913623"/>
                  <a:ext cx="442434" cy="9249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1" name="Google Shape;2131;p45"/>
                <p:cNvSpPr/>
                <p:nvPr/>
              </p:nvSpPr>
              <p:spPr>
                <a:xfrm>
                  <a:off x="139228" y="432007"/>
                  <a:ext cx="1097726" cy="1386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2" name="Google Shape;2132;p45"/>
                <p:cNvSpPr/>
                <p:nvPr/>
              </p:nvSpPr>
              <p:spPr>
                <a:xfrm>
                  <a:off x="1712426" y="727422"/>
                  <a:ext cx="1586619" cy="10919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3" name="Google Shape;2133;p45"/>
                <p:cNvSpPr/>
                <p:nvPr/>
              </p:nvSpPr>
              <p:spPr>
                <a:xfrm>
                  <a:off x="848549" y="1514624"/>
                  <a:ext cx="204094" cy="203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4" name="Google Shape;2134;p45"/>
                <p:cNvSpPr/>
                <p:nvPr/>
              </p:nvSpPr>
              <p:spPr>
                <a:xfrm>
                  <a:off x="143146" y="347559"/>
                  <a:ext cx="221141" cy="2469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5" name="Google Shape;2135;p45"/>
                <p:cNvSpPr/>
                <p:nvPr/>
              </p:nvSpPr>
              <p:spPr>
                <a:xfrm>
                  <a:off x="1096435" y="890257"/>
                  <a:ext cx="357123" cy="2521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6" name="Google Shape;2136;p45"/>
                <p:cNvSpPr/>
                <p:nvPr/>
              </p:nvSpPr>
              <p:spPr>
                <a:xfrm>
                  <a:off x="1487070" y="1313265"/>
                  <a:ext cx="155085" cy="137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7" name="Google Shape;2137;p45"/>
                <p:cNvSpPr/>
                <p:nvPr/>
              </p:nvSpPr>
              <p:spPr>
                <a:xfrm>
                  <a:off x="826106" y="10219"/>
                  <a:ext cx="854801" cy="4913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8" name="Google Shape;2138;p45"/>
                <p:cNvSpPr/>
                <p:nvPr/>
              </p:nvSpPr>
              <p:spPr>
                <a:xfrm>
                  <a:off x="800710" y="484846"/>
                  <a:ext cx="119615" cy="118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9" name="Google Shape;2139;p45"/>
                <p:cNvSpPr/>
                <p:nvPr/>
              </p:nvSpPr>
              <p:spPr>
                <a:xfrm>
                  <a:off x="907288" y="586891"/>
                  <a:ext cx="672000" cy="2675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0" name="Google Shape;2140;p45"/>
                <p:cNvSpPr/>
                <p:nvPr/>
              </p:nvSpPr>
              <p:spPr>
                <a:xfrm>
                  <a:off x="1560282" y="490432"/>
                  <a:ext cx="122432" cy="1350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1" name="Google Shape;2141;p45"/>
                <p:cNvSpPr/>
                <p:nvPr/>
              </p:nvSpPr>
              <p:spPr>
                <a:xfrm>
                  <a:off x="1579469" y="527320"/>
                  <a:ext cx="55712" cy="5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2" name="Google Shape;2142;p45"/>
                <p:cNvSpPr/>
                <p:nvPr/>
              </p:nvSpPr>
              <p:spPr>
                <a:xfrm>
                  <a:off x="851796" y="516016"/>
                  <a:ext cx="51766" cy="50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3" name="Google Shape;2143;p45"/>
                <p:cNvSpPr/>
                <p:nvPr/>
              </p:nvSpPr>
              <p:spPr>
                <a:xfrm>
                  <a:off x="901457" y="207040"/>
                  <a:ext cx="685443" cy="310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4" name="Google Shape;2144;p45"/>
                <p:cNvSpPr/>
                <p:nvPr/>
              </p:nvSpPr>
              <p:spPr>
                <a:xfrm>
                  <a:off x="818168" y="0"/>
                  <a:ext cx="869526" cy="50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5" name="Google Shape;2145;p45"/>
                <p:cNvSpPr/>
                <p:nvPr/>
              </p:nvSpPr>
              <p:spPr>
                <a:xfrm>
                  <a:off x="1142748" y="798602"/>
                  <a:ext cx="275843" cy="28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6" name="Google Shape;2146;p45"/>
                <p:cNvSpPr/>
                <p:nvPr/>
              </p:nvSpPr>
              <p:spPr>
                <a:xfrm>
                  <a:off x="1083242" y="882831"/>
                  <a:ext cx="384056" cy="2619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7" name="Google Shape;2147;p45"/>
                <p:cNvSpPr/>
                <p:nvPr/>
              </p:nvSpPr>
              <p:spPr>
                <a:xfrm>
                  <a:off x="1087552" y="971230"/>
                  <a:ext cx="67441" cy="343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8" name="Google Shape;2148;p45"/>
                <p:cNvSpPr/>
                <p:nvPr/>
              </p:nvSpPr>
              <p:spPr>
                <a:xfrm>
                  <a:off x="1126649" y="1017509"/>
                  <a:ext cx="51731" cy="50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9" name="Google Shape;2149;p45"/>
                <p:cNvSpPr/>
                <p:nvPr/>
              </p:nvSpPr>
              <p:spPr>
                <a:xfrm>
                  <a:off x="1193433" y="1061458"/>
                  <a:ext cx="36586" cy="61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0" name="Google Shape;2150;p45"/>
                <p:cNvSpPr/>
                <p:nvPr/>
              </p:nvSpPr>
              <p:spPr>
                <a:xfrm>
                  <a:off x="1277764" y="1065592"/>
                  <a:ext cx="29014" cy="72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1" name="Google Shape;2151;p45"/>
                <p:cNvSpPr/>
                <p:nvPr/>
              </p:nvSpPr>
              <p:spPr>
                <a:xfrm>
                  <a:off x="1348560" y="1015777"/>
                  <a:ext cx="44338" cy="423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2" name="Google Shape;2152;p45"/>
                <p:cNvSpPr/>
                <p:nvPr/>
              </p:nvSpPr>
              <p:spPr>
                <a:xfrm>
                  <a:off x="1402593" y="940646"/>
                  <a:ext cx="49890" cy="28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3" name="Google Shape;2153;p45"/>
                <p:cNvSpPr/>
                <p:nvPr/>
              </p:nvSpPr>
              <p:spPr>
                <a:xfrm>
                  <a:off x="1173113" y="1111298"/>
                  <a:ext cx="237768" cy="219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4" name="Google Shape;2154;p45"/>
                <p:cNvSpPr/>
                <p:nvPr/>
              </p:nvSpPr>
              <p:spPr>
                <a:xfrm>
                  <a:off x="1262611" y="1296010"/>
                  <a:ext cx="92272" cy="76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5" name="Google Shape;2155;p45"/>
                <p:cNvSpPr/>
                <p:nvPr/>
              </p:nvSpPr>
              <p:spPr>
                <a:xfrm>
                  <a:off x="1055430" y="905842"/>
                  <a:ext cx="188074" cy="906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6" name="Google Shape;2156;p45"/>
                <p:cNvSpPr/>
                <p:nvPr/>
              </p:nvSpPr>
              <p:spPr>
                <a:xfrm>
                  <a:off x="1408455" y="878953"/>
                  <a:ext cx="89830" cy="9351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7" name="Google Shape;2157;p45"/>
                <p:cNvSpPr/>
                <p:nvPr/>
              </p:nvSpPr>
              <p:spPr>
                <a:xfrm>
                  <a:off x="1240292" y="1355630"/>
                  <a:ext cx="51069" cy="454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8" name="Google Shape;2158;p45"/>
                <p:cNvSpPr/>
                <p:nvPr/>
              </p:nvSpPr>
              <p:spPr>
                <a:xfrm>
                  <a:off x="1337103" y="1355788"/>
                  <a:ext cx="38749" cy="4566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9" name="Google Shape;2159;p45"/>
                <p:cNvSpPr/>
                <p:nvPr/>
              </p:nvSpPr>
              <p:spPr>
                <a:xfrm>
                  <a:off x="129200" y="333011"/>
                  <a:ext cx="1025584" cy="85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0" name="Google Shape;2160;p45"/>
                <p:cNvSpPr/>
                <p:nvPr/>
              </p:nvSpPr>
              <p:spPr>
                <a:xfrm>
                  <a:off x="732479" y="1178868"/>
                  <a:ext cx="103982" cy="6103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1" name="Google Shape;2161;p45"/>
                <p:cNvSpPr/>
                <p:nvPr/>
              </p:nvSpPr>
              <p:spPr>
                <a:xfrm>
                  <a:off x="160597" y="399069"/>
                  <a:ext cx="214995" cy="1962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2" name="Google Shape;2162;p45"/>
                <p:cNvSpPr/>
                <p:nvPr/>
              </p:nvSpPr>
              <p:spPr>
                <a:xfrm>
                  <a:off x="179125" y="433812"/>
                  <a:ext cx="215825" cy="191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3" name="Google Shape;2163;p45"/>
                <p:cNvSpPr/>
                <p:nvPr/>
              </p:nvSpPr>
              <p:spPr>
                <a:xfrm>
                  <a:off x="0" y="175919"/>
                  <a:ext cx="263820" cy="280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0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4" name="Google Shape;2164;p45"/>
                <p:cNvSpPr/>
                <p:nvPr/>
              </p:nvSpPr>
              <p:spPr>
                <a:xfrm>
                  <a:off x="844783" y="1480149"/>
                  <a:ext cx="216199" cy="589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5" name="Google Shape;2165;p45"/>
                <p:cNvSpPr/>
                <p:nvPr/>
              </p:nvSpPr>
              <p:spPr>
                <a:xfrm>
                  <a:off x="839173" y="1520709"/>
                  <a:ext cx="224577" cy="2022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6" name="Google Shape;2166;p45"/>
                <p:cNvSpPr/>
                <p:nvPr/>
              </p:nvSpPr>
              <p:spPr>
                <a:xfrm>
                  <a:off x="1484871" y="1307046"/>
                  <a:ext cx="164396" cy="1597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7" name="Google Shape;2167;p45"/>
                <p:cNvSpPr/>
                <p:nvPr/>
              </p:nvSpPr>
              <p:spPr>
                <a:xfrm>
                  <a:off x="1418355" y="879002"/>
                  <a:ext cx="457291" cy="2476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8" name="Google Shape;2168;p45"/>
                <p:cNvSpPr/>
                <p:nvPr/>
              </p:nvSpPr>
              <p:spPr>
                <a:xfrm>
                  <a:off x="1654134" y="1207721"/>
                  <a:ext cx="249226" cy="6046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9" name="Google Shape;2169;p45"/>
                <p:cNvSpPr/>
                <p:nvPr/>
              </p:nvSpPr>
              <p:spPr>
                <a:xfrm>
                  <a:off x="851280" y="1486210"/>
                  <a:ext cx="195680" cy="52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0" name="Google Shape;2170;p45"/>
                <p:cNvSpPr/>
                <p:nvPr/>
              </p:nvSpPr>
              <p:spPr>
                <a:xfrm>
                  <a:off x="168491" y="414813"/>
                  <a:ext cx="215870" cy="20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1" name="Google Shape;2171;p45"/>
                <p:cNvSpPr/>
                <p:nvPr/>
              </p:nvSpPr>
              <p:spPr>
                <a:xfrm>
                  <a:off x="2604338" y="1318021"/>
                  <a:ext cx="80066" cy="374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2" name="Google Shape;2172;p45"/>
                <p:cNvSpPr/>
                <p:nvPr/>
              </p:nvSpPr>
              <p:spPr>
                <a:xfrm>
                  <a:off x="2067073" y="1017618"/>
                  <a:ext cx="334441" cy="146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3" name="Google Shape;2173;p45"/>
                <p:cNvSpPr/>
                <p:nvPr/>
              </p:nvSpPr>
              <p:spPr>
                <a:xfrm>
                  <a:off x="3173351" y="613659"/>
                  <a:ext cx="178167" cy="19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4" name="Google Shape;2174;p45"/>
                <p:cNvSpPr/>
                <p:nvPr/>
              </p:nvSpPr>
              <p:spPr>
                <a:xfrm>
                  <a:off x="1913879" y="930378"/>
                  <a:ext cx="228881" cy="158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5" name="Google Shape;2175;p45"/>
                <p:cNvSpPr/>
                <p:nvPr/>
              </p:nvSpPr>
              <p:spPr>
                <a:xfrm>
                  <a:off x="2327930" y="928976"/>
                  <a:ext cx="229775" cy="124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6" name="Google Shape;2176;p45"/>
                <p:cNvSpPr/>
                <p:nvPr/>
              </p:nvSpPr>
              <p:spPr>
                <a:xfrm>
                  <a:off x="1806007" y="1315851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7" name="Google Shape;2177;p45"/>
                <p:cNvSpPr/>
                <p:nvPr/>
              </p:nvSpPr>
              <p:spPr>
                <a:xfrm>
                  <a:off x="2052620" y="1208074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8" name="Google Shape;2178;p45"/>
                <p:cNvSpPr/>
                <p:nvPr/>
              </p:nvSpPr>
              <p:spPr>
                <a:xfrm>
                  <a:off x="2073344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9" name="Google Shape;2179;p45"/>
                <p:cNvSpPr/>
                <p:nvPr/>
              </p:nvSpPr>
              <p:spPr>
                <a:xfrm>
                  <a:off x="2118934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0" name="Google Shape;2180;p45"/>
                <p:cNvSpPr/>
                <p:nvPr/>
              </p:nvSpPr>
              <p:spPr>
                <a:xfrm>
                  <a:off x="2384204" y="1672300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1" name="Google Shape;2181;p45"/>
                <p:cNvSpPr/>
                <p:nvPr/>
              </p:nvSpPr>
              <p:spPr>
                <a:xfrm>
                  <a:off x="2481597" y="155211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2" name="Google Shape;2182;p45"/>
                <p:cNvSpPr/>
                <p:nvPr/>
              </p:nvSpPr>
              <p:spPr>
                <a:xfrm>
                  <a:off x="2357266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3" name="Google Shape;2183;p45"/>
                <p:cNvSpPr/>
                <p:nvPr/>
              </p:nvSpPr>
              <p:spPr>
                <a:xfrm>
                  <a:off x="2531357" y="121017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4" name="Google Shape;2184;p45"/>
                <p:cNvSpPr/>
                <p:nvPr/>
              </p:nvSpPr>
              <p:spPr>
                <a:xfrm>
                  <a:off x="2686778" y="1096164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5" name="Google Shape;2185;p45"/>
                <p:cNvSpPr/>
                <p:nvPr/>
              </p:nvSpPr>
              <p:spPr>
                <a:xfrm>
                  <a:off x="2838068" y="1123114"/>
                  <a:ext cx="30073" cy="3108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6" name="Google Shape;2186;p45"/>
                <p:cNvSpPr/>
                <p:nvPr/>
              </p:nvSpPr>
              <p:spPr>
                <a:xfrm>
                  <a:off x="2956197" y="1000826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7" name="Google Shape;2187;p45"/>
                <p:cNvSpPr/>
                <p:nvPr/>
              </p:nvSpPr>
              <p:spPr>
                <a:xfrm>
                  <a:off x="3097115" y="97184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8" name="Google Shape;2188;p45"/>
                <p:cNvSpPr/>
                <p:nvPr/>
              </p:nvSpPr>
              <p:spPr>
                <a:xfrm>
                  <a:off x="1811040" y="457884"/>
                  <a:ext cx="104966" cy="1155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9" name="Google Shape;2189;p45"/>
                <p:cNvSpPr/>
                <p:nvPr/>
              </p:nvSpPr>
              <p:spPr>
                <a:xfrm>
                  <a:off x="1840953" y="487590"/>
                  <a:ext cx="59152" cy="497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0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0" name="Google Shape;2190;p45"/>
                <p:cNvSpPr/>
                <p:nvPr/>
              </p:nvSpPr>
              <p:spPr>
                <a:xfrm>
                  <a:off x="2518368" y="451250"/>
                  <a:ext cx="104964" cy="110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1" name="Google Shape;2191;p45"/>
                <p:cNvSpPr/>
                <p:nvPr/>
              </p:nvSpPr>
              <p:spPr>
                <a:xfrm>
                  <a:off x="2532027" y="479188"/>
                  <a:ext cx="49741" cy="524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2" name="Google Shape;2192;p45"/>
                <p:cNvSpPr/>
                <p:nvPr/>
              </p:nvSpPr>
              <p:spPr>
                <a:xfrm>
                  <a:off x="1899891" y="537418"/>
                  <a:ext cx="630438" cy="295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3" name="Google Shape;2193;p45"/>
                <p:cNvSpPr/>
                <p:nvPr/>
              </p:nvSpPr>
              <p:spPr>
                <a:xfrm>
                  <a:off x="2118278" y="810005"/>
                  <a:ext cx="241849" cy="2607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4" name="Google Shape;2194;p45"/>
                <p:cNvSpPr/>
                <p:nvPr/>
              </p:nvSpPr>
              <p:spPr>
                <a:xfrm>
                  <a:off x="1898295" y="295439"/>
                  <a:ext cx="633812" cy="195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5" name="Google Shape;2195;p45"/>
                <p:cNvSpPr/>
                <p:nvPr/>
              </p:nvSpPr>
              <p:spPr>
                <a:xfrm>
                  <a:off x="2045224" y="998009"/>
                  <a:ext cx="363410" cy="1719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6" name="Google Shape;2196;p45"/>
                <p:cNvSpPr/>
                <p:nvPr/>
              </p:nvSpPr>
              <p:spPr>
                <a:xfrm>
                  <a:off x="1673975" y="998156"/>
                  <a:ext cx="456674" cy="26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7" name="Google Shape;2197;p45"/>
                <p:cNvSpPr/>
                <p:nvPr/>
              </p:nvSpPr>
              <p:spPr>
                <a:xfrm>
                  <a:off x="2216994" y="1111639"/>
                  <a:ext cx="17476" cy="6862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8" name="Google Shape;2198;p45"/>
                <p:cNvSpPr/>
                <p:nvPr/>
              </p:nvSpPr>
              <p:spPr>
                <a:xfrm>
                  <a:off x="2255245" y="1572585"/>
                  <a:ext cx="46466" cy="92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9" name="Google Shape;2199;p45"/>
                <p:cNvSpPr/>
                <p:nvPr/>
              </p:nvSpPr>
              <p:spPr>
                <a:xfrm>
                  <a:off x="2255245" y="1397823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0" name="Google Shape;2200;p45"/>
                <p:cNvSpPr/>
                <p:nvPr/>
              </p:nvSpPr>
              <p:spPr>
                <a:xfrm>
                  <a:off x="2255245" y="1238427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1" name="Google Shape;2201;p45"/>
                <p:cNvSpPr/>
                <p:nvPr/>
              </p:nvSpPr>
              <p:spPr>
                <a:xfrm>
                  <a:off x="1822170" y="1046142"/>
                  <a:ext cx="193047" cy="614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2" name="Google Shape;2202;p45"/>
                <p:cNvSpPr/>
                <p:nvPr/>
              </p:nvSpPr>
              <p:spPr>
                <a:xfrm>
                  <a:off x="2344035" y="592915"/>
                  <a:ext cx="1017883" cy="713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3" name="Google Shape;2203;p45"/>
                <p:cNvSpPr/>
                <p:nvPr/>
              </p:nvSpPr>
              <p:spPr>
                <a:xfrm>
                  <a:off x="2604402" y="1276803"/>
                  <a:ext cx="27425" cy="4908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4" name="Google Shape;2204;p45"/>
                <p:cNvSpPr/>
                <p:nvPr/>
              </p:nvSpPr>
              <p:spPr>
                <a:xfrm>
                  <a:off x="2418814" y="1042312"/>
                  <a:ext cx="197141" cy="526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5" name="Google Shape;2205;p45"/>
                <p:cNvSpPr/>
                <p:nvPr/>
              </p:nvSpPr>
              <p:spPr>
                <a:xfrm>
                  <a:off x="1907811" y="923317"/>
                  <a:ext cx="239949" cy="1764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6" name="Google Shape;2206;p45"/>
                <p:cNvSpPr/>
                <p:nvPr/>
              </p:nvSpPr>
              <p:spPr>
                <a:xfrm>
                  <a:off x="2319072" y="919305"/>
                  <a:ext cx="249612" cy="1400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7" name="Google Shape;2207;p45"/>
                <p:cNvSpPr/>
                <p:nvPr/>
              </p:nvSpPr>
              <p:spPr>
                <a:xfrm>
                  <a:off x="2048019" y="836845"/>
                  <a:ext cx="101829" cy="978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8" name="Google Shape;2208;p45"/>
                <p:cNvSpPr/>
                <p:nvPr/>
              </p:nvSpPr>
              <p:spPr>
                <a:xfrm>
                  <a:off x="2299756" y="834833"/>
                  <a:ext cx="96067" cy="997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9" name="Google Shape;2209;p45"/>
                <p:cNvSpPr/>
                <p:nvPr/>
              </p:nvSpPr>
              <p:spPr>
                <a:xfrm>
                  <a:off x="2094257" y="873222"/>
                  <a:ext cx="59273" cy="65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0" name="Google Shape;2210;p45"/>
                <p:cNvSpPr/>
                <p:nvPr/>
              </p:nvSpPr>
              <p:spPr>
                <a:xfrm>
                  <a:off x="2309451" y="878990"/>
                  <a:ext cx="47763" cy="500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1" name="Google Shape;2211;p45"/>
                <p:cNvSpPr/>
                <p:nvPr/>
              </p:nvSpPr>
              <p:spPr>
                <a:xfrm>
                  <a:off x="1670669" y="125799"/>
                  <a:ext cx="1065384" cy="8897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2" name="Google Shape;2212;p45"/>
                <p:cNvSpPr/>
                <p:nvPr/>
              </p:nvSpPr>
              <p:spPr>
                <a:xfrm>
                  <a:off x="3161933" y="681095"/>
                  <a:ext cx="161282" cy="1367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3" name="Google Shape;2213;p45"/>
                <p:cNvSpPr/>
                <p:nvPr/>
              </p:nvSpPr>
              <p:spPr>
                <a:xfrm>
                  <a:off x="3241991" y="422507"/>
                  <a:ext cx="242096" cy="3071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4" name="Google Shape;2214;p45"/>
                <p:cNvSpPr/>
                <p:nvPr/>
              </p:nvSpPr>
              <p:spPr>
                <a:xfrm>
                  <a:off x="3136788" y="708167"/>
                  <a:ext cx="169217" cy="134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5" name="Google Shape;2215;p45"/>
                <p:cNvSpPr/>
                <p:nvPr/>
              </p:nvSpPr>
              <p:spPr>
                <a:xfrm>
                  <a:off x="2614493" y="1276913"/>
                  <a:ext cx="71441" cy="4240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6" name="Google Shape;2216;p45"/>
                <p:cNvSpPr/>
                <p:nvPr/>
              </p:nvSpPr>
              <p:spPr>
                <a:xfrm>
                  <a:off x="2056512" y="842698"/>
                  <a:ext cx="96822" cy="91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7" name="Google Shape;2217;p45"/>
                <p:cNvSpPr/>
                <p:nvPr/>
              </p:nvSpPr>
              <p:spPr>
                <a:xfrm>
                  <a:off x="2304424" y="844064"/>
                  <a:ext cx="83575" cy="836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8" name="Google Shape;2218;p45"/>
                <p:cNvSpPr/>
                <p:nvPr/>
              </p:nvSpPr>
              <p:spPr>
                <a:xfrm>
                  <a:off x="3144029" y="691216"/>
                  <a:ext cx="176086" cy="1469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9" name="Google Shape;2219;p45"/>
                <p:cNvSpPr/>
                <p:nvPr/>
              </p:nvSpPr>
              <p:spPr>
                <a:xfrm>
                  <a:off x="1727987" y="719752"/>
                  <a:ext cx="84416" cy="178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0" name="Google Shape;2220;p45"/>
                <p:cNvSpPr/>
                <p:nvPr/>
              </p:nvSpPr>
              <p:spPr>
                <a:xfrm>
                  <a:off x="1801078" y="783091"/>
                  <a:ext cx="67474" cy="154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1" name="Google Shape;2221;p45"/>
                <p:cNvSpPr/>
                <p:nvPr/>
              </p:nvSpPr>
              <p:spPr>
                <a:xfrm>
                  <a:off x="1870668" y="784603"/>
                  <a:ext cx="74288" cy="18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2" name="Google Shape;2222;p45"/>
                <p:cNvSpPr/>
                <p:nvPr/>
              </p:nvSpPr>
              <p:spPr>
                <a:xfrm>
                  <a:off x="2434811" y="794822"/>
                  <a:ext cx="43238" cy="1502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3" name="Google Shape;2223;p45"/>
                <p:cNvSpPr/>
                <p:nvPr/>
              </p:nvSpPr>
              <p:spPr>
                <a:xfrm>
                  <a:off x="2544400" y="801907"/>
                  <a:ext cx="90542" cy="1909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4" name="Google Shape;2224;p45"/>
                <p:cNvSpPr/>
                <p:nvPr/>
              </p:nvSpPr>
              <p:spPr>
                <a:xfrm>
                  <a:off x="2637767" y="833882"/>
                  <a:ext cx="69114" cy="112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5" name="Google Shape;2225;p45"/>
                <p:cNvSpPr/>
                <p:nvPr/>
              </p:nvSpPr>
              <p:spPr>
                <a:xfrm>
                  <a:off x="1971787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6" name="Google Shape;2226;p45"/>
                <p:cNvSpPr/>
                <p:nvPr/>
              </p:nvSpPr>
              <p:spPr>
                <a:xfrm>
                  <a:off x="3140638" y="822614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883" name="Google Shape;2227;p45"/>
              <p:cNvGrpSpPr/>
              <p:nvPr/>
            </p:nvGrpSpPr>
            <p:grpSpPr>
              <a:xfrm>
                <a:off x="1017285" y="379620"/>
                <a:ext cx="466926" cy="268807"/>
                <a:chOff x="0" y="0"/>
                <a:chExt cx="466924" cy="268806"/>
              </a:xfrm>
            </p:grpSpPr>
            <p:sp>
              <p:nvSpPr>
                <p:cNvPr id="878" name="Google Shape;2228;p45"/>
                <p:cNvSpPr/>
                <p:nvPr/>
              </p:nvSpPr>
              <p:spPr>
                <a:xfrm>
                  <a:off x="381679" y="172331"/>
                  <a:ext cx="85246" cy="96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9" name="Google Shape;2229;p45"/>
                <p:cNvSpPr/>
                <p:nvPr/>
              </p:nvSpPr>
              <p:spPr>
                <a:xfrm>
                  <a:off x="333056" y="0"/>
                  <a:ext cx="74164" cy="103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0" name="Google Shape;2230;p45"/>
                <p:cNvSpPr/>
                <p:nvPr/>
              </p:nvSpPr>
              <p:spPr>
                <a:xfrm>
                  <a:off x="183943" y="118832"/>
                  <a:ext cx="62963" cy="77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1" name="Google Shape;2231;p45"/>
                <p:cNvSpPr/>
                <p:nvPr/>
              </p:nvSpPr>
              <p:spPr>
                <a:xfrm>
                  <a:off x="82267" y="28027"/>
                  <a:ext cx="63205" cy="893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2" name="Google Shape;2232;p45"/>
                <p:cNvSpPr/>
                <p:nvPr/>
              </p:nvSpPr>
              <p:spPr>
                <a:xfrm>
                  <a:off x="0" y="167217"/>
                  <a:ext cx="97381" cy="101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884" name="Google Shape;2233;p45"/>
              <p:cNvSpPr/>
              <p:nvPr/>
            </p:nvSpPr>
            <p:spPr>
              <a:xfrm rot="1091532">
                <a:off x="1174116" y="628838"/>
                <a:ext cx="155170" cy="102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890" name="Google Shape;2234;p45"/>
              <p:cNvGrpSpPr/>
              <p:nvPr/>
            </p:nvGrpSpPr>
            <p:grpSpPr>
              <a:xfrm>
                <a:off x="2012245" y="442196"/>
                <a:ext cx="377736" cy="217456"/>
                <a:chOff x="0" y="0"/>
                <a:chExt cx="377734" cy="217454"/>
              </a:xfrm>
            </p:grpSpPr>
            <p:sp>
              <p:nvSpPr>
                <p:cNvPr id="885" name="Google Shape;2235;p45"/>
                <p:cNvSpPr/>
                <p:nvPr/>
              </p:nvSpPr>
              <p:spPr>
                <a:xfrm>
                  <a:off x="308772" y="139409"/>
                  <a:ext cx="68963" cy="78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6" name="Google Shape;2236;p45"/>
                <p:cNvSpPr/>
                <p:nvPr/>
              </p:nvSpPr>
              <p:spPr>
                <a:xfrm>
                  <a:off x="269436" y="0"/>
                  <a:ext cx="59998" cy="83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7" name="Google Shape;2237;p45"/>
                <p:cNvSpPr/>
                <p:nvPr/>
              </p:nvSpPr>
              <p:spPr>
                <a:xfrm>
                  <a:off x="148806" y="96130"/>
                  <a:ext cx="50937" cy="625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8" name="Google Shape;2238;p45"/>
                <p:cNvSpPr/>
                <p:nvPr/>
              </p:nvSpPr>
              <p:spPr>
                <a:xfrm>
                  <a:off x="66553" y="22673"/>
                  <a:ext cx="51131" cy="72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9" name="Google Shape;2239;p45"/>
                <p:cNvSpPr/>
                <p:nvPr/>
              </p:nvSpPr>
              <p:spPr>
                <a:xfrm>
                  <a:off x="0" y="135272"/>
                  <a:ext cx="78779" cy="818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891" name="Google Shape;2240;p45"/>
              <p:cNvSpPr/>
              <p:nvPr/>
            </p:nvSpPr>
            <p:spPr>
              <a:xfrm>
                <a:off x="2141562" y="645092"/>
                <a:ext cx="116636" cy="69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901" name="تجميع"/>
          <p:cNvGrpSpPr/>
          <p:nvPr/>
        </p:nvGrpSpPr>
        <p:grpSpPr>
          <a:xfrm>
            <a:off x="19072609" y="2233463"/>
            <a:ext cx="4651750" cy="1537693"/>
            <a:chOff x="0" y="0"/>
            <a:chExt cx="4651749" cy="1537692"/>
          </a:xfrm>
        </p:grpSpPr>
        <p:grpSp>
          <p:nvGrpSpPr>
            <p:cNvPr id="898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894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897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895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6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899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wrap="square" lIns="243799" tIns="243799" rIns="243799" bIns="243799" numCol="1" anchor="ctr">
              <a:normAutofit fontScale="100000" lnSpcReduction="0"/>
            </a:bodyPr>
            <a:lstStyle/>
            <a:p>
              <a:pPr algn="ctr" rtl="0">
                <a:defRPr sz="80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900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902" name="IMG_4268.png" descr="IMG_4268.png"/>
          <p:cNvPicPr>
            <a:picLocks noChangeAspect="1"/>
          </p:cNvPicPr>
          <p:nvPr/>
        </p:nvPicPr>
        <p:blipFill>
          <a:blip r:embed="rId2">
            <a:extLst/>
          </a:blip>
          <a:srcRect l="16346" t="4100" r="7266" b="55481"/>
          <a:stretch>
            <a:fillRect/>
          </a:stretch>
        </p:blipFill>
        <p:spPr>
          <a:xfrm>
            <a:off x="2936445" y="3124855"/>
            <a:ext cx="19171087" cy="7085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597" fill="norm" stroke="1" extrusionOk="0">
                <a:moveTo>
                  <a:pt x="8846" y="6"/>
                </a:moveTo>
                <a:cubicBezTo>
                  <a:pt x="8833" y="-3"/>
                  <a:pt x="8823" y="-3"/>
                  <a:pt x="8819" y="8"/>
                </a:cubicBezTo>
                <a:cubicBezTo>
                  <a:pt x="8788" y="91"/>
                  <a:pt x="8830" y="387"/>
                  <a:pt x="8902" y="595"/>
                </a:cubicBezTo>
                <a:cubicBezTo>
                  <a:pt x="8948" y="728"/>
                  <a:pt x="8948" y="728"/>
                  <a:pt x="8823" y="716"/>
                </a:cubicBezTo>
                <a:cubicBezTo>
                  <a:pt x="8675" y="701"/>
                  <a:pt x="8578" y="907"/>
                  <a:pt x="8537" y="1322"/>
                </a:cubicBezTo>
                <a:cubicBezTo>
                  <a:pt x="8484" y="1854"/>
                  <a:pt x="8599" y="2766"/>
                  <a:pt x="8751" y="3017"/>
                </a:cubicBezTo>
                <a:cubicBezTo>
                  <a:pt x="8810" y="3114"/>
                  <a:pt x="8828" y="3116"/>
                  <a:pt x="8913" y="3034"/>
                </a:cubicBezTo>
                <a:cubicBezTo>
                  <a:pt x="8995" y="2954"/>
                  <a:pt x="9020" y="2955"/>
                  <a:pt x="9121" y="3041"/>
                </a:cubicBezTo>
                <a:cubicBezTo>
                  <a:pt x="9198" y="3107"/>
                  <a:pt x="9207" y="3106"/>
                  <a:pt x="9262" y="3036"/>
                </a:cubicBezTo>
                <a:cubicBezTo>
                  <a:pt x="9326" y="2953"/>
                  <a:pt x="9405" y="2658"/>
                  <a:pt x="9463" y="2284"/>
                </a:cubicBezTo>
                <a:cubicBezTo>
                  <a:pt x="9489" y="2117"/>
                  <a:pt x="9499" y="1954"/>
                  <a:pt x="9501" y="1696"/>
                </a:cubicBezTo>
                <a:cubicBezTo>
                  <a:pt x="9504" y="1389"/>
                  <a:pt x="9499" y="1308"/>
                  <a:pt x="9464" y="1123"/>
                </a:cubicBezTo>
                <a:cubicBezTo>
                  <a:pt x="9441" y="1006"/>
                  <a:pt x="9398" y="864"/>
                  <a:pt x="9368" y="808"/>
                </a:cubicBezTo>
                <a:cubicBezTo>
                  <a:pt x="9318" y="716"/>
                  <a:pt x="9300" y="708"/>
                  <a:pt x="9190" y="728"/>
                </a:cubicBezTo>
                <a:cubicBezTo>
                  <a:pt x="9122" y="740"/>
                  <a:pt x="9063" y="738"/>
                  <a:pt x="9058" y="724"/>
                </a:cubicBezTo>
                <a:cubicBezTo>
                  <a:pt x="9053" y="711"/>
                  <a:pt x="9067" y="637"/>
                  <a:pt x="9089" y="559"/>
                </a:cubicBezTo>
                <a:cubicBezTo>
                  <a:pt x="9142" y="372"/>
                  <a:pt x="9140" y="315"/>
                  <a:pt x="9081" y="331"/>
                </a:cubicBezTo>
                <a:cubicBezTo>
                  <a:pt x="9048" y="341"/>
                  <a:pt x="9022" y="312"/>
                  <a:pt x="8990" y="228"/>
                </a:cubicBezTo>
                <a:cubicBezTo>
                  <a:pt x="8953" y="133"/>
                  <a:pt x="8884" y="32"/>
                  <a:pt x="8846" y="6"/>
                </a:cubicBezTo>
                <a:close/>
                <a:moveTo>
                  <a:pt x="21076" y="86"/>
                </a:moveTo>
                <a:cubicBezTo>
                  <a:pt x="20962" y="86"/>
                  <a:pt x="20927" y="103"/>
                  <a:pt x="20862" y="193"/>
                </a:cubicBezTo>
                <a:cubicBezTo>
                  <a:pt x="20650" y="487"/>
                  <a:pt x="20556" y="1178"/>
                  <a:pt x="20644" y="1809"/>
                </a:cubicBezTo>
                <a:cubicBezTo>
                  <a:pt x="20688" y="2135"/>
                  <a:pt x="20807" y="2437"/>
                  <a:pt x="20931" y="2539"/>
                </a:cubicBezTo>
                <a:cubicBezTo>
                  <a:pt x="21001" y="2597"/>
                  <a:pt x="21163" y="2583"/>
                  <a:pt x="21239" y="2512"/>
                </a:cubicBezTo>
                <a:cubicBezTo>
                  <a:pt x="21470" y="2299"/>
                  <a:pt x="21598" y="1527"/>
                  <a:pt x="21509" y="888"/>
                </a:cubicBezTo>
                <a:cubicBezTo>
                  <a:pt x="21465" y="573"/>
                  <a:pt x="21401" y="371"/>
                  <a:pt x="21297" y="214"/>
                </a:cubicBezTo>
                <a:cubicBezTo>
                  <a:pt x="21221" y="99"/>
                  <a:pt x="21196" y="86"/>
                  <a:pt x="21076" y="86"/>
                </a:cubicBezTo>
                <a:close/>
                <a:moveTo>
                  <a:pt x="1368" y="1018"/>
                </a:moveTo>
                <a:cubicBezTo>
                  <a:pt x="42" y="1018"/>
                  <a:pt x="106" y="1004"/>
                  <a:pt x="38" y="1322"/>
                </a:cubicBezTo>
                <a:cubicBezTo>
                  <a:pt x="5" y="1473"/>
                  <a:pt x="5" y="1524"/>
                  <a:pt x="1" y="8319"/>
                </a:cubicBezTo>
                <a:cubicBezTo>
                  <a:pt x="-2" y="13255"/>
                  <a:pt x="2" y="15215"/>
                  <a:pt x="14" y="15345"/>
                </a:cubicBezTo>
                <a:cubicBezTo>
                  <a:pt x="28" y="15480"/>
                  <a:pt x="67" y="15620"/>
                  <a:pt x="168" y="15902"/>
                </a:cubicBezTo>
                <a:cubicBezTo>
                  <a:pt x="243" y="16109"/>
                  <a:pt x="327" y="16309"/>
                  <a:pt x="355" y="16346"/>
                </a:cubicBezTo>
                <a:cubicBezTo>
                  <a:pt x="399" y="16404"/>
                  <a:pt x="555" y="16414"/>
                  <a:pt x="1606" y="16415"/>
                </a:cubicBezTo>
                <a:lnTo>
                  <a:pt x="2807" y="16416"/>
                </a:lnTo>
                <a:lnTo>
                  <a:pt x="2861" y="16317"/>
                </a:lnTo>
                <a:cubicBezTo>
                  <a:pt x="2891" y="16262"/>
                  <a:pt x="2928" y="16150"/>
                  <a:pt x="2944" y="16067"/>
                </a:cubicBezTo>
                <a:cubicBezTo>
                  <a:pt x="2970" y="15926"/>
                  <a:pt x="2972" y="15499"/>
                  <a:pt x="2972" y="9029"/>
                </a:cubicBezTo>
                <a:cubicBezTo>
                  <a:pt x="2972" y="3235"/>
                  <a:pt x="2968" y="2120"/>
                  <a:pt x="2950" y="2003"/>
                </a:cubicBezTo>
                <a:cubicBezTo>
                  <a:pt x="2921" y="1827"/>
                  <a:pt x="2659" y="1125"/>
                  <a:pt x="2599" y="1064"/>
                </a:cubicBezTo>
                <a:cubicBezTo>
                  <a:pt x="2569" y="1034"/>
                  <a:pt x="2158" y="1018"/>
                  <a:pt x="1368" y="1018"/>
                </a:cubicBezTo>
                <a:close/>
                <a:moveTo>
                  <a:pt x="5003" y="2709"/>
                </a:moveTo>
                <a:lnTo>
                  <a:pt x="5003" y="4922"/>
                </a:lnTo>
                <a:lnTo>
                  <a:pt x="5003" y="7133"/>
                </a:lnTo>
                <a:lnTo>
                  <a:pt x="5818" y="7133"/>
                </a:lnTo>
                <a:lnTo>
                  <a:pt x="6634" y="7133"/>
                </a:lnTo>
                <a:lnTo>
                  <a:pt x="6634" y="4922"/>
                </a:lnTo>
                <a:lnTo>
                  <a:pt x="6634" y="2709"/>
                </a:lnTo>
                <a:lnTo>
                  <a:pt x="5818" y="2709"/>
                </a:lnTo>
                <a:lnTo>
                  <a:pt x="5003" y="2709"/>
                </a:lnTo>
                <a:close/>
                <a:moveTo>
                  <a:pt x="10264" y="2753"/>
                </a:moveTo>
                <a:cubicBezTo>
                  <a:pt x="10233" y="2753"/>
                  <a:pt x="10232" y="2793"/>
                  <a:pt x="10228" y="12457"/>
                </a:cubicBezTo>
                <a:lnTo>
                  <a:pt x="10225" y="21597"/>
                </a:lnTo>
                <a:lnTo>
                  <a:pt x="10304" y="21597"/>
                </a:lnTo>
                <a:lnTo>
                  <a:pt x="10300" y="12457"/>
                </a:lnTo>
                <a:cubicBezTo>
                  <a:pt x="10296" y="2793"/>
                  <a:pt x="10296" y="2753"/>
                  <a:pt x="10264" y="2753"/>
                </a:cubicBezTo>
                <a:close/>
                <a:moveTo>
                  <a:pt x="15817" y="4401"/>
                </a:moveTo>
                <a:cubicBezTo>
                  <a:pt x="13374" y="4401"/>
                  <a:pt x="13260" y="4405"/>
                  <a:pt x="13208" y="4480"/>
                </a:cubicBezTo>
                <a:cubicBezTo>
                  <a:pt x="13178" y="4524"/>
                  <a:pt x="13140" y="4627"/>
                  <a:pt x="13124" y="4708"/>
                </a:cubicBezTo>
                <a:cubicBezTo>
                  <a:pt x="13097" y="4847"/>
                  <a:pt x="13095" y="5040"/>
                  <a:pt x="13095" y="8108"/>
                </a:cubicBezTo>
                <a:cubicBezTo>
                  <a:pt x="13095" y="11283"/>
                  <a:pt x="13096" y="11366"/>
                  <a:pt x="13127" y="11504"/>
                </a:cubicBezTo>
                <a:cubicBezTo>
                  <a:pt x="13163" y="11663"/>
                  <a:pt x="13419" y="12344"/>
                  <a:pt x="13460" y="12390"/>
                </a:cubicBezTo>
                <a:cubicBezTo>
                  <a:pt x="13475" y="12406"/>
                  <a:pt x="14641" y="12421"/>
                  <a:pt x="16051" y="12422"/>
                </a:cubicBezTo>
                <a:cubicBezTo>
                  <a:pt x="18915" y="12426"/>
                  <a:pt x="18670" y="12452"/>
                  <a:pt x="18739" y="12119"/>
                </a:cubicBezTo>
                <a:cubicBezTo>
                  <a:pt x="18772" y="11959"/>
                  <a:pt x="18772" y="11926"/>
                  <a:pt x="18772" y="8711"/>
                </a:cubicBezTo>
                <a:cubicBezTo>
                  <a:pt x="18772" y="5509"/>
                  <a:pt x="18772" y="5462"/>
                  <a:pt x="18739" y="5318"/>
                </a:cubicBezTo>
                <a:cubicBezTo>
                  <a:pt x="18692" y="5106"/>
                  <a:pt x="18465" y="4498"/>
                  <a:pt x="18414" y="4445"/>
                </a:cubicBezTo>
                <a:cubicBezTo>
                  <a:pt x="18385" y="4415"/>
                  <a:pt x="17533" y="4401"/>
                  <a:pt x="15817" y="4401"/>
                </a:cubicBezTo>
                <a:close/>
                <a:moveTo>
                  <a:pt x="5003" y="8955"/>
                </a:moveTo>
                <a:lnTo>
                  <a:pt x="5003" y="11167"/>
                </a:lnTo>
                <a:lnTo>
                  <a:pt x="5003" y="13379"/>
                </a:lnTo>
                <a:lnTo>
                  <a:pt x="5818" y="13379"/>
                </a:lnTo>
                <a:lnTo>
                  <a:pt x="6634" y="13379"/>
                </a:lnTo>
                <a:lnTo>
                  <a:pt x="6634" y="11167"/>
                </a:lnTo>
                <a:lnTo>
                  <a:pt x="6634" y="8955"/>
                </a:lnTo>
                <a:lnTo>
                  <a:pt x="5818" y="8955"/>
                </a:lnTo>
                <a:lnTo>
                  <a:pt x="5003" y="8955"/>
                </a:lnTo>
                <a:close/>
                <a:moveTo>
                  <a:pt x="7434" y="10474"/>
                </a:moveTo>
                <a:cubicBezTo>
                  <a:pt x="7426" y="10474"/>
                  <a:pt x="7417" y="10595"/>
                  <a:pt x="7414" y="10744"/>
                </a:cubicBezTo>
                <a:lnTo>
                  <a:pt x="7409" y="11015"/>
                </a:lnTo>
                <a:lnTo>
                  <a:pt x="7310" y="11029"/>
                </a:lnTo>
                <a:cubicBezTo>
                  <a:pt x="7255" y="11036"/>
                  <a:pt x="7210" y="11059"/>
                  <a:pt x="7210" y="11081"/>
                </a:cubicBezTo>
                <a:cubicBezTo>
                  <a:pt x="7210" y="11102"/>
                  <a:pt x="7255" y="11126"/>
                  <a:pt x="7310" y="11133"/>
                </a:cubicBezTo>
                <a:lnTo>
                  <a:pt x="7409" y="11145"/>
                </a:lnTo>
                <a:lnTo>
                  <a:pt x="7414" y="11417"/>
                </a:lnTo>
                <a:cubicBezTo>
                  <a:pt x="7417" y="11566"/>
                  <a:pt x="7426" y="11688"/>
                  <a:pt x="7434" y="11688"/>
                </a:cubicBezTo>
                <a:cubicBezTo>
                  <a:pt x="7442" y="11688"/>
                  <a:pt x="7450" y="11566"/>
                  <a:pt x="7453" y="11417"/>
                </a:cubicBezTo>
                <a:lnTo>
                  <a:pt x="7458" y="11145"/>
                </a:lnTo>
                <a:lnTo>
                  <a:pt x="7558" y="11133"/>
                </a:lnTo>
                <a:cubicBezTo>
                  <a:pt x="7612" y="11126"/>
                  <a:pt x="7657" y="11102"/>
                  <a:pt x="7657" y="11081"/>
                </a:cubicBezTo>
                <a:cubicBezTo>
                  <a:pt x="7657" y="11059"/>
                  <a:pt x="7612" y="11036"/>
                  <a:pt x="7558" y="11029"/>
                </a:cubicBezTo>
                <a:lnTo>
                  <a:pt x="7458" y="11015"/>
                </a:lnTo>
                <a:lnTo>
                  <a:pt x="7453" y="10744"/>
                </a:lnTo>
                <a:cubicBezTo>
                  <a:pt x="7450" y="10595"/>
                  <a:pt x="7442" y="10474"/>
                  <a:pt x="7434" y="10474"/>
                </a:cubicBezTo>
                <a:close/>
                <a:moveTo>
                  <a:pt x="5143" y="15256"/>
                </a:moveTo>
                <a:cubicBezTo>
                  <a:pt x="4771" y="15262"/>
                  <a:pt x="5075" y="15266"/>
                  <a:pt x="5818" y="15266"/>
                </a:cubicBezTo>
                <a:cubicBezTo>
                  <a:pt x="6561" y="15266"/>
                  <a:pt x="6866" y="15262"/>
                  <a:pt x="6494" y="15256"/>
                </a:cubicBezTo>
                <a:cubicBezTo>
                  <a:pt x="6123" y="15249"/>
                  <a:pt x="5514" y="15249"/>
                  <a:pt x="5143" y="15256"/>
                </a:cubicBezTo>
                <a:close/>
                <a:moveTo>
                  <a:pt x="5003" y="16069"/>
                </a:moveTo>
                <a:lnTo>
                  <a:pt x="5003" y="18258"/>
                </a:lnTo>
                <a:lnTo>
                  <a:pt x="5003" y="20449"/>
                </a:lnTo>
                <a:lnTo>
                  <a:pt x="5818" y="20449"/>
                </a:lnTo>
                <a:lnTo>
                  <a:pt x="6634" y="20449"/>
                </a:lnTo>
                <a:lnTo>
                  <a:pt x="6634" y="18258"/>
                </a:lnTo>
                <a:lnTo>
                  <a:pt x="6634" y="16069"/>
                </a:lnTo>
                <a:lnTo>
                  <a:pt x="5818" y="16069"/>
                </a:lnTo>
                <a:lnTo>
                  <a:pt x="5003" y="16069"/>
                </a:lnTo>
                <a:close/>
                <a:moveTo>
                  <a:pt x="16678" y="18043"/>
                </a:moveTo>
                <a:cubicBezTo>
                  <a:pt x="16677" y="18041"/>
                  <a:pt x="16674" y="18045"/>
                  <a:pt x="16672" y="18054"/>
                </a:cubicBezTo>
                <a:cubicBezTo>
                  <a:pt x="16665" y="18084"/>
                  <a:pt x="16661" y="18171"/>
                  <a:pt x="16664" y="18248"/>
                </a:cubicBezTo>
                <a:cubicBezTo>
                  <a:pt x="16669" y="18387"/>
                  <a:pt x="16668" y="18389"/>
                  <a:pt x="16593" y="18402"/>
                </a:cubicBezTo>
                <a:cubicBezTo>
                  <a:pt x="16499" y="18419"/>
                  <a:pt x="16494" y="18487"/>
                  <a:pt x="16585" y="18505"/>
                </a:cubicBezTo>
                <a:cubicBezTo>
                  <a:pt x="16653" y="18518"/>
                  <a:pt x="16654" y="18520"/>
                  <a:pt x="16658" y="18703"/>
                </a:cubicBezTo>
                <a:cubicBezTo>
                  <a:pt x="16661" y="18805"/>
                  <a:pt x="16670" y="18887"/>
                  <a:pt x="16678" y="18887"/>
                </a:cubicBezTo>
                <a:cubicBezTo>
                  <a:pt x="16685" y="18887"/>
                  <a:pt x="16694" y="18805"/>
                  <a:pt x="16696" y="18703"/>
                </a:cubicBezTo>
                <a:cubicBezTo>
                  <a:pt x="16701" y="18520"/>
                  <a:pt x="16702" y="18518"/>
                  <a:pt x="16769" y="18505"/>
                </a:cubicBezTo>
                <a:cubicBezTo>
                  <a:pt x="16807" y="18498"/>
                  <a:pt x="16837" y="18475"/>
                  <a:pt x="16837" y="18454"/>
                </a:cubicBezTo>
                <a:cubicBezTo>
                  <a:pt x="16837" y="18433"/>
                  <a:pt x="16807" y="18409"/>
                  <a:pt x="16769" y="18402"/>
                </a:cubicBezTo>
                <a:cubicBezTo>
                  <a:pt x="16702" y="18389"/>
                  <a:pt x="16701" y="18389"/>
                  <a:pt x="16693" y="18194"/>
                </a:cubicBezTo>
                <a:cubicBezTo>
                  <a:pt x="16689" y="18101"/>
                  <a:pt x="16684" y="18048"/>
                  <a:pt x="16678" y="18043"/>
                </a:cubicBezTo>
                <a:close/>
                <a:moveTo>
                  <a:pt x="17896" y="18205"/>
                </a:moveTo>
                <a:cubicBezTo>
                  <a:pt x="17723" y="18212"/>
                  <a:pt x="17869" y="18217"/>
                  <a:pt x="18221" y="18217"/>
                </a:cubicBezTo>
                <a:cubicBezTo>
                  <a:pt x="18573" y="18217"/>
                  <a:pt x="18714" y="18212"/>
                  <a:pt x="18536" y="18205"/>
                </a:cubicBezTo>
                <a:cubicBezTo>
                  <a:pt x="18357" y="18198"/>
                  <a:pt x="18069" y="18198"/>
                  <a:pt x="17896" y="18205"/>
                </a:cubicBezTo>
                <a:close/>
                <a:moveTo>
                  <a:pt x="12755" y="18292"/>
                </a:moveTo>
                <a:cubicBezTo>
                  <a:pt x="12709" y="18301"/>
                  <a:pt x="12747" y="18308"/>
                  <a:pt x="12839" y="18308"/>
                </a:cubicBezTo>
                <a:cubicBezTo>
                  <a:pt x="12932" y="18308"/>
                  <a:pt x="12969" y="18301"/>
                  <a:pt x="12923" y="18292"/>
                </a:cubicBezTo>
                <a:cubicBezTo>
                  <a:pt x="12877" y="18283"/>
                  <a:pt x="12802" y="18283"/>
                  <a:pt x="12755" y="18292"/>
                </a:cubicBezTo>
                <a:close/>
                <a:moveTo>
                  <a:pt x="12838" y="18584"/>
                </a:moveTo>
                <a:cubicBezTo>
                  <a:pt x="12735" y="18584"/>
                  <a:pt x="12681" y="18599"/>
                  <a:pt x="12687" y="18627"/>
                </a:cubicBezTo>
                <a:cubicBezTo>
                  <a:pt x="12693" y="18651"/>
                  <a:pt x="12765" y="18671"/>
                  <a:pt x="12848" y="18671"/>
                </a:cubicBezTo>
                <a:cubicBezTo>
                  <a:pt x="12938" y="18671"/>
                  <a:pt x="12999" y="18653"/>
                  <a:pt x="12999" y="18627"/>
                </a:cubicBezTo>
                <a:cubicBezTo>
                  <a:pt x="12999" y="18601"/>
                  <a:pt x="12935" y="18584"/>
                  <a:pt x="12838" y="18584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908" name="تجميع"/>
          <p:cNvGrpSpPr/>
          <p:nvPr/>
        </p:nvGrpSpPr>
        <p:grpSpPr>
          <a:xfrm>
            <a:off x="12353761" y="8481757"/>
            <a:ext cx="8257490" cy="1132841"/>
            <a:chOff x="0" y="0"/>
            <a:chExt cx="8257489" cy="1132839"/>
          </a:xfrm>
        </p:grpSpPr>
        <p:sp>
          <p:nvSpPr>
            <p:cNvPr id="903" name="خط"/>
            <p:cNvSpPr/>
            <p:nvPr/>
          </p:nvSpPr>
          <p:spPr>
            <a:xfrm>
              <a:off x="0" y="819442"/>
              <a:ext cx="1632079" cy="1"/>
            </a:xfrm>
            <a:prstGeom prst="line">
              <a:avLst/>
            </a:prstGeom>
            <a:noFill/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8000"/>
                </a:srgbClr>
              </a:outerShdw>
            </a:effectLst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904" name="خط"/>
            <p:cNvSpPr/>
            <p:nvPr/>
          </p:nvSpPr>
          <p:spPr>
            <a:xfrm>
              <a:off x="2841748" y="882942"/>
              <a:ext cx="2260021" cy="1"/>
            </a:xfrm>
            <a:prstGeom prst="line">
              <a:avLst/>
            </a:prstGeom>
            <a:noFill/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8000"/>
                </a:srgbClr>
              </a:outerShdw>
            </a:effectLst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905" name="خط"/>
            <p:cNvSpPr/>
            <p:nvPr/>
          </p:nvSpPr>
          <p:spPr>
            <a:xfrm>
              <a:off x="5997468" y="851192"/>
              <a:ext cx="2260022" cy="1"/>
            </a:xfrm>
            <a:prstGeom prst="line">
              <a:avLst/>
            </a:prstGeom>
            <a:noFill/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8000"/>
                </a:srgbClr>
              </a:outerShdw>
            </a:effectLst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906" name="="/>
            <p:cNvSpPr txBox="1"/>
            <p:nvPr/>
          </p:nvSpPr>
          <p:spPr>
            <a:xfrm>
              <a:off x="1904287" y="0"/>
              <a:ext cx="609195" cy="11328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>
                <a:defRPr sz="52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907" name="+"/>
            <p:cNvSpPr txBox="1"/>
            <p:nvPr/>
          </p:nvSpPr>
          <p:spPr>
            <a:xfrm>
              <a:off x="5245021" y="0"/>
              <a:ext cx="609195" cy="11328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>
                <a:defRPr sz="52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+</a:t>
              </a:r>
            </a:p>
          </p:txBody>
        </p:sp>
      </p:grpSp>
      <p:pic>
        <p:nvPicPr>
          <p:cNvPr id="909" name="IMG_4271.png" descr="IMG_4271.png"/>
          <p:cNvPicPr>
            <a:picLocks noChangeAspect="1"/>
          </p:cNvPicPr>
          <p:nvPr/>
        </p:nvPicPr>
        <p:blipFill>
          <a:blip r:embed="rId3">
            <a:extLst/>
          </a:blip>
          <a:srcRect l="13897" t="57321" r="0" b="31816"/>
          <a:stretch>
            <a:fillRect/>
          </a:stretch>
        </p:blipFill>
        <p:spPr>
          <a:xfrm>
            <a:off x="2481909" y="1047223"/>
            <a:ext cx="13632987" cy="12013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33" name="تجميع"/>
          <p:cNvGrpSpPr/>
          <p:nvPr/>
        </p:nvGrpSpPr>
        <p:grpSpPr>
          <a:xfrm>
            <a:off x="4530107" y="12072274"/>
            <a:ext cx="15124325" cy="1262880"/>
            <a:chOff x="0" y="0"/>
            <a:chExt cx="15124323" cy="1262878"/>
          </a:xfrm>
        </p:grpSpPr>
        <p:grpSp>
          <p:nvGrpSpPr>
            <p:cNvPr id="912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910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11" name="IMG_4020.jpeg" descr="IMG_4020.jpeg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17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913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916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914" name="IMG_4015.jpeg" descr="IMG_4015.jpe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915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920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918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19" name="IMG_0291.jpeg" descr="IMG_0291.jpe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23" name="تجميع">
              <a:hlinkClick r:id="rId10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921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22" name="IMG_4023.png" descr="IMG_4023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26" name="تجميع">
              <a:hlinkClick r:id="rId12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924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25" name="IMG_4995.jpeg" descr="IMG_4995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29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927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928" name="IMG_4017.jpeg" descr="IMG_4017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932" name="تجميع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930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31" name="صورة 20" descr="صورة 20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تجميع"/>
          <p:cNvGrpSpPr/>
          <p:nvPr/>
        </p:nvGrpSpPr>
        <p:grpSpPr>
          <a:xfrm>
            <a:off x="16823362" y="728618"/>
            <a:ext cx="7222754" cy="1838551"/>
            <a:chOff x="0" y="0"/>
            <a:chExt cx="7222753" cy="1838550"/>
          </a:xfrm>
        </p:grpSpPr>
        <p:grpSp>
          <p:nvGrpSpPr>
            <p:cNvPr id="938" name="تجميع"/>
            <p:cNvGrpSpPr/>
            <p:nvPr/>
          </p:nvGrpSpPr>
          <p:grpSpPr>
            <a:xfrm>
              <a:off x="-1" y="83483"/>
              <a:ext cx="4129091" cy="1671585"/>
              <a:chOff x="0" y="0"/>
              <a:chExt cx="4129089" cy="1671583"/>
            </a:xfrm>
          </p:grpSpPr>
          <p:sp>
            <p:nvSpPr>
              <p:cNvPr id="935" name="التمارين"/>
              <p:cNvSpPr txBox="1"/>
              <p:nvPr/>
            </p:nvSpPr>
            <p:spPr>
              <a:xfrm>
                <a:off x="0" y="0"/>
                <a:ext cx="3949797" cy="167158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658111" rtl="0">
                  <a:defRPr sz="7616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936" name="Google Shape;1051;p35"/>
              <p:cNvSpPr/>
              <p:nvPr/>
            </p:nvSpPr>
            <p:spPr>
              <a:xfrm>
                <a:off x="183795" y="1435471"/>
                <a:ext cx="3945294" cy="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7" name="Google Shape;1052;p35"/>
              <p:cNvSpPr/>
              <p:nvPr/>
            </p:nvSpPr>
            <p:spPr>
              <a:xfrm>
                <a:off x="183795" y="0"/>
                <a:ext cx="3945294" cy="76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51" name="Google Shape;2128;p45"/>
            <p:cNvGrpSpPr/>
            <p:nvPr/>
          </p:nvGrpSpPr>
          <p:grpSpPr>
            <a:xfrm>
              <a:off x="3738666" y="0"/>
              <a:ext cx="3484087" cy="1838551"/>
              <a:chOff x="0" y="0"/>
              <a:chExt cx="3484086" cy="1838550"/>
            </a:xfrm>
          </p:grpSpPr>
          <p:grpSp>
            <p:nvGrpSpPr>
              <p:cNvPr id="1036" name="Google Shape;2129;p45"/>
              <p:cNvGrpSpPr/>
              <p:nvPr/>
            </p:nvGrpSpPr>
            <p:grpSpPr>
              <a:xfrm>
                <a:off x="0" y="0"/>
                <a:ext cx="3484087" cy="1838551"/>
                <a:chOff x="0" y="0"/>
                <a:chExt cx="3484086" cy="1838550"/>
              </a:xfrm>
            </p:grpSpPr>
            <p:sp>
              <p:nvSpPr>
                <p:cNvPr id="939" name="Google Shape;2130;p45"/>
                <p:cNvSpPr/>
                <p:nvPr/>
              </p:nvSpPr>
              <p:spPr>
                <a:xfrm>
                  <a:off x="1420282" y="913623"/>
                  <a:ext cx="442434" cy="9249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0" name="Google Shape;2131;p45"/>
                <p:cNvSpPr/>
                <p:nvPr/>
              </p:nvSpPr>
              <p:spPr>
                <a:xfrm>
                  <a:off x="139228" y="432007"/>
                  <a:ext cx="1097726" cy="1386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1" name="Google Shape;2132;p45"/>
                <p:cNvSpPr/>
                <p:nvPr/>
              </p:nvSpPr>
              <p:spPr>
                <a:xfrm>
                  <a:off x="1712426" y="727422"/>
                  <a:ext cx="1586619" cy="10919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2" name="Google Shape;2133;p45"/>
                <p:cNvSpPr/>
                <p:nvPr/>
              </p:nvSpPr>
              <p:spPr>
                <a:xfrm>
                  <a:off x="848549" y="1514624"/>
                  <a:ext cx="204094" cy="203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3" name="Google Shape;2134;p45"/>
                <p:cNvSpPr/>
                <p:nvPr/>
              </p:nvSpPr>
              <p:spPr>
                <a:xfrm>
                  <a:off x="143146" y="347559"/>
                  <a:ext cx="221141" cy="2469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4" name="Google Shape;2135;p45"/>
                <p:cNvSpPr/>
                <p:nvPr/>
              </p:nvSpPr>
              <p:spPr>
                <a:xfrm>
                  <a:off x="1096435" y="890257"/>
                  <a:ext cx="357123" cy="2521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5" name="Google Shape;2136;p45"/>
                <p:cNvSpPr/>
                <p:nvPr/>
              </p:nvSpPr>
              <p:spPr>
                <a:xfrm>
                  <a:off x="1487070" y="1313265"/>
                  <a:ext cx="155085" cy="137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6" name="Google Shape;2137;p45"/>
                <p:cNvSpPr/>
                <p:nvPr/>
              </p:nvSpPr>
              <p:spPr>
                <a:xfrm>
                  <a:off x="826106" y="10219"/>
                  <a:ext cx="854801" cy="4913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7" name="Google Shape;2138;p45"/>
                <p:cNvSpPr/>
                <p:nvPr/>
              </p:nvSpPr>
              <p:spPr>
                <a:xfrm>
                  <a:off x="800710" y="484846"/>
                  <a:ext cx="119615" cy="118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8" name="Google Shape;2139;p45"/>
                <p:cNvSpPr/>
                <p:nvPr/>
              </p:nvSpPr>
              <p:spPr>
                <a:xfrm>
                  <a:off x="907288" y="586891"/>
                  <a:ext cx="672000" cy="2675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9" name="Google Shape;2140;p45"/>
                <p:cNvSpPr/>
                <p:nvPr/>
              </p:nvSpPr>
              <p:spPr>
                <a:xfrm>
                  <a:off x="1560282" y="490432"/>
                  <a:ext cx="122432" cy="1350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0" name="Google Shape;2141;p45"/>
                <p:cNvSpPr/>
                <p:nvPr/>
              </p:nvSpPr>
              <p:spPr>
                <a:xfrm>
                  <a:off x="1579469" y="527320"/>
                  <a:ext cx="55712" cy="5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1" name="Google Shape;2142;p45"/>
                <p:cNvSpPr/>
                <p:nvPr/>
              </p:nvSpPr>
              <p:spPr>
                <a:xfrm>
                  <a:off x="851796" y="516016"/>
                  <a:ext cx="51766" cy="50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2" name="Google Shape;2143;p45"/>
                <p:cNvSpPr/>
                <p:nvPr/>
              </p:nvSpPr>
              <p:spPr>
                <a:xfrm>
                  <a:off x="901457" y="207040"/>
                  <a:ext cx="685443" cy="310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3" name="Google Shape;2144;p45"/>
                <p:cNvSpPr/>
                <p:nvPr/>
              </p:nvSpPr>
              <p:spPr>
                <a:xfrm>
                  <a:off x="818168" y="0"/>
                  <a:ext cx="869526" cy="50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4" name="Google Shape;2145;p45"/>
                <p:cNvSpPr/>
                <p:nvPr/>
              </p:nvSpPr>
              <p:spPr>
                <a:xfrm>
                  <a:off x="1142748" y="798602"/>
                  <a:ext cx="275843" cy="28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5" name="Google Shape;2146;p45"/>
                <p:cNvSpPr/>
                <p:nvPr/>
              </p:nvSpPr>
              <p:spPr>
                <a:xfrm>
                  <a:off x="1083242" y="882831"/>
                  <a:ext cx="384056" cy="2619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6" name="Google Shape;2147;p45"/>
                <p:cNvSpPr/>
                <p:nvPr/>
              </p:nvSpPr>
              <p:spPr>
                <a:xfrm>
                  <a:off x="1087552" y="971230"/>
                  <a:ext cx="67441" cy="343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7" name="Google Shape;2148;p45"/>
                <p:cNvSpPr/>
                <p:nvPr/>
              </p:nvSpPr>
              <p:spPr>
                <a:xfrm>
                  <a:off x="1126649" y="1017509"/>
                  <a:ext cx="51731" cy="50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8" name="Google Shape;2149;p45"/>
                <p:cNvSpPr/>
                <p:nvPr/>
              </p:nvSpPr>
              <p:spPr>
                <a:xfrm>
                  <a:off x="1193433" y="1061458"/>
                  <a:ext cx="36586" cy="61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9" name="Google Shape;2150;p45"/>
                <p:cNvSpPr/>
                <p:nvPr/>
              </p:nvSpPr>
              <p:spPr>
                <a:xfrm>
                  <a:off x="1277764" y="1065592"/>
                  <a:ext cx="29014" cy="72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0" name="Google Shape;2151;p45"/>
                <p:cNvSpPr/>
                <p:nvPr/>
              </p:nvSpPr>
              <p:spPr>
                <a:xfrm>
                  <a:off x="1348560" y="1015777"/>
                  <a:ext cx="44338" cy="423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1" name="Google Shape;2152;p45"/>
                <p:cNvSpPr/>
                <p:nvPr/>
              </p:nvSpPr>
              <p:spPr>
                <a:xfrm>
                  <a:off x="1402593" y="940646"/>
                  <a:ext cx="49890" cy="28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2" name="Google Shape;2153;p45"/>
                <p:cNvSpPr/>
                <p:nvPr/>
              </p:nvSpPr>
              <p:spPr>
                <a:xfrm>
                  <a:off x="1173113" y="1111298"/>
                  <a:ext cx="237768" cy="219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3" name="Google Shape;2154;p45"/>
                <p:cNvSpPr/>
                <p:nvPr/>
              </p:nvSpPr>
              <p:spPr>
                <a:xfrm>
                  <a:off x="1262611" y="1296010"/>
                  <a:ext cx="92272" cy="76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4" name="Google Shape;2155;p45"/>
                <p:cNvSpPr/>
                <p:nvPr/>
              </p:nvSpPr>
              <p:spPr>
                <a:xfrm>
                  <a:off x="1055430" y="905842"/>
                  <a:ext cx="188074" cy="906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5" name="Google Shape;2156;p45"/>
                <p:cNvSpPr/>
                <p:nvPr/>
              </p:nvSpPr>
              <p:spPr>
                <a:xfrm>
                  <a:off x="1408455" y="878953"/>
                  <a:ext cx="89830" cy="9351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6" name="Google Shape;2157;p45"/>
                <p:cNvSpPr/>
                <p:nvPr/>
              </p:nvSpPr>
              <p:spPr>
                <a:xfrm>
                  <a:off x="1240292" y="1355630"/>
                  <a:ext cx="51069" cy="454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7" name="Google Shape;2158;p45"/>
                <p:cNvSpPr/>
                <p:nvPr/>
              </p:nvSpPr>
              <p:spPr>
                <a:xfrm>
                  <a:off x="1337103" y="1355788"/>
                  <a:ext cx="38749" cy="4566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8" name="Google Shape;2159;p45"/>
                <p:cNvSpPr/>
                <p:nvPr/>
              </p:nvSpPr>
              <p:spPr>
                <a:xfrm>
                  <a:off x="129200" y="333011"/>
                  <a:ext cx="1025584" cy="85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9" name="Google Shape;2160;p45"/>
                <p:cNvSpPr/>
                <p:nvPr/>
              </p:nvSpPr>
              <p:spPr>
                <a:xfrm>
                  <a:off x="732479" y="1178868"/>
                  <a:ext cx="103982" cy="6103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0" name="Google Shape;2161;p45"/>
                <p:cNvSpPr/>
                <p:nvPr/>
              </p:nvSpPr>
              <p:spPr>
                <a:xfrm>
                  <a:off x="160597" y="399069"/>
                  <a:ext cx="214995" cy="1962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1" name="Google Shape;2162;p45"/>
                <p:cNvSpPr/>
                <p:nvPr/>
              </p:nvSpPr>
              <p:spPr>
                <a:xfrm>
                  <a:off x="179125" y="433812"/>
                  <a:ext cx="215825" cy="191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2" name="Google Shape;2163;p45"/>
                <p:cNvSpPr/>
                <p:nvPr/>
              </p:nvSpPr>
              <p:spPr>
                <a:xfrm>
                  <a:off x="0" y="175919"/>
                  <a:ext cx="263820" cy="280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0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3" name="Google Shape;2164;p45"/>
                <p:cNvSpPr/>
                <p:nvPr/>
              </p:nvSpPr>
              <p:spPr>
                <a:xfrm>
                  <a:off x="844783" y="1480149"/>
                  <a:ext cx="216199" cy="589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4" name="Google Shape;2165;p45"/>
                <p:cNvSpPr/>
                <p:nvPr/>
              </p:nvSpPr>
              <p:spPr>
                <a:xfrm>
                  <a:off x="839173" y="1520709"/>
                  <a:ext cx="224577" cy="2022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5" name="Google Shape;2166;p45"/>
                <p:cNvSpPr/>
                <p:nvPr/>
              </p:nvSpPr>
              <p:spPr>
                <a:xfrm>
                  <a:off x="1484871" y="1307046"/>
                  <a:ext cx="164396" cy="1597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6" name="Google Shape;2167;p45"/>
                <p:cNvSpPr/>
                <p:nvPr/>
              </p:nvSpPr>
              <p:spPr>
                <a:xfrm>
                  <a:off x="1418355" y="879002"/>
                  <a:ext cx="457291" cy="2476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7" name="Google Shape;2168;p45"/>
                <p:cNvSpPr/>
                <p:nvPr/>
              </p:nvSpPr>
              <p:spPr>
                <a:xfrm>
                  <a:off x="1654134" y="1207721"/>
                  <a:ext cx="249226" cy="6046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8" name="Google Shape;2169;p45"/>
                <p:cNvSpPr/>
                <p:nvPr/>
              </p:nvSpPr>
              <p:spPr>
                <a:xfrm>
                  <a:off x="851280" y="1486210"/>
                  <a:ext cx="195680" cy="52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9" name="Google Shape;2170;p45"/>
                <p:cNvSpPr/>
                <p:nvPr/>
              </p:nvSpPr>
              <p:spPr>
                <a:xfrm>
                  <a:off x="168491" y="414813"/>
                  <a:ext cx="215870" cy="20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0" name="Google Shape;2171;p45"/>
                <p:cNvSpPr/>
                <p:nvPr/>
              </p:nvSpPr>
              <p:spPr>
                <a:xfrm>
                  <a:off x="2604338" y="1318021"/>
                  <a:ext cx="80066" cy="374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1" name="Google Shape;2172;p45"/>
                <p:cNvSpPr/>
                <p:nvPr/>
              </p:nvSpPr>
              <p:spPr>
                <a:xfrm>
                  <a:off x="2067073" y="1017618"/>
                  <a:ext cx="334441" cy="146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2" name="Google Shape;2173;p45"/>
                <p:cNvSpPr/>
                <p:nvPr/>
              </p:nvSpPr>
              <p:spPr>
                <a:xfrm>
                  <a:off x="3173351" y="613659"/>
                  <a:ext cx="178167" cy="19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3" name="Google Shape;2174;p45"/>
                <p:cNvSpPr/>
                <p:nvPr/>
              </p:nvSpPr>
              <p:spPr>
                <a:xfrm>
                  <a:off x="1913879" y="930378"/>
                  <a:ext cx="228881" cy="158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4" name="Google Shape;2175;p45"/>
                <p:cNvSpPr/>
                <p:nvPr/>
              </p:nvSpPr>
              <p:spPr>
                <a:xfrm>
                  <a:off x="2327930" y="928976"/>
                  <a:ext cx="229775" cy="124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5" name="Google Shape;2176;p45"/>
                <p:cNvSpPr/>
                <p:nvPr/>
              </p:nvSpPr>
              <p:spPr>
                <a:xfrm>
                  <a:off x="1806007" y="1315851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6" name="Google Shape;2177;p45"/>
                <p:cNvSpPr/>
                <p:nvPr/>
              </p:nvSpPr>
              <p:spPr>
                <a:xfrm>
                  <a:off x="2052620" y="1208074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7" name="Google Shape;2178;p45"/>
                <p:cNvSpPr/>
                <p:nvPr/>
              </p:nvSpPr>
              <p:spPr>
                <a:xfrm>
                  <a:off x="2073344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8" name="Google Shape;2179;p45"/>
                <p:cNvSpPr/>
                <p:nvPr/>
              </p:nvSpPr>
              <p:spPr>
                <a:xfrm>
                  <a:off x="2118934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9" name="Google Shape;2180;p45"/>
                <p:cNvSpPr/>
                <p:nvPr/>
              </p:nvSpPr>
              <p:spPr>
                <a:xfrm>
                  <a:off x="2384204" y="1672300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0" name="Google Shape;2181;p45"/>
                <p:cNvSpPr/>
                <p:nvPr/>
              </p:nvSpPr>
              <p:spPr>
                <a:xfrm>
                  <a:off x="2481597" y="155211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1" name="Google Shape;2182;p45"/>
                <p:cNvSpPr/>
                <p:nvPr/>
              </p:nvSpPr>
              <p:spPr>
                <a:xfrm>
                  <a:off x="2357266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2" name="Google Shape;2183;p45"/>
                <p:cNvSpPr/>
                <p:nvPr/>
              </p:nvSpPr>
              <p:spPr>
                <a:xfrm>
                  <a:off x="2531357" y="121017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3" name="Google Shape;2184;p45"/>
                <p:cNvSpPr/>
                <p:nvPr/>
              </p:nvSpPr>
              <p:spPr>
                <a:xfrm>
                  <a:off x="2686778" y="1096164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4" name="Google Shape;2185;p45"/>
                <p:cNvSpPr/>
                <p:nvPr/>
              </p:nvSpPr>
              <p:spPr>
                <a:xfrm>
                  <a:off x="2838068" y="1123114"/>
                  <a:ext cx="30073" cy="3108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5" name="Google Shape;2186;p45"/>
                <p:cNvSpPr/>
                <p:nvPr/>
              </p:nvSpPr>
              <p:spPr>
                <a:xfrm>
                  <a:off x="2956197" y="1000826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6" name="Google Shape;2187;p45"/>
                <p:cNvSpPr/>
                <p:nvPr/>
              </p:nvSpPr>
              <p:spPr>
                <a:xfrm>
                  <a:off x="3097115" y="97184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7" name="Google Shape;2188;p45"/>
                <p:cNvSpPr/>
                <p:nvPr/>
              </p:nvSpPr>
              <p:spPr>
                <a:xfrm>
                  <a:off x="1811040" y="457884"/>
                  <a:ext cx="104966" cy="1155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8" name="Google Shape;2189;p45"/>
                <p:cNvSpPr/>
                <p:nvPr/>
              </p:nvSpPr>
              <p:spPr>
                <a:xfrm>
                  <a:off x="1840953" y="487590"/>
                  <a:ext cx="59152" cy="497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0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9" name="Google Shape;2190;p45"/>
                <p:cNvSpPr/>
                <p:nvPr/>
              </p:nvSpPr>
              <p:spPr>
                <a:xfrm>
                  <a:off x="2518368" y="451250"/>
                  <a:ext cx="104964" cy="110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0" name="Google Shape;2191;p45"/>
                <p:cNvSpPr/>
                <p:nvPr/>
              </p:nvSpPr>
              <p:spPr>
                <a:xfrm>
                  <a:off x="2532027" y="479188"/>
                  <a:ext cx="49741" cy="524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1" name="Google Shape;2192;p45"/>
                <p:cNvSpPr/>
                <p:nvPr/>
              </p:nvSpPr>
              <p:spPr>
                <a:xfrm>
                  <a:off x="1899891" y="537418"/>
                  <a:ext cx="630438" cy="295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2" name="Google Shape;2193;p45"/>
                <p:cNvSpPr/>
                <p:nvPr/>
              </p:nvSpPr>
              <p:spPr>
                <a:xfrm>
                  <a:off x="2118278" y="810005"/>
                  <a:ext cx="241849" cy="2607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3" name="Google Shape;2194;p45"/>
                <p:cNvSpPr/>
                <p:nvPr/>
              </p:nvSpPr>
              <p:spPr>
                <a:xfrm>
                  <a:off x="1898295" y="295439"/>
                  <a:ext cx="633812" cy="195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4" name="Google Shape;2195;p45"/>
                <p:cNvSpPr/>
                <p:nvPr/>
              </p:nvSpPr>
              <p:spPr>
                <a:xfrm>
                  <a:off x="2045224" y="998009"/>
                  <a:ext cx="363410" cy="1719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5" name="Google Shape;2196;p45"/>
                <p:cNvSpPr/>
                <p:nvPr/>
              </p:nvSpPr>
              <p:spPr>
                <a:xfrm>
                  <a:off x="1673975" y="998156"/>
                  <a:ext cx="456674" cy="26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6" name="Google Shape;2197;p45"/>
                <p:cNvSpPr/>
                <p:nvPr/>
              </p:nvSpPr>
              <p:spPr>
                <a:xfrm>
                  <a:off x="2216994" y="1111639"/>
                  <a:ext cx="17476" cy="6862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7" name="Google Shape;2198;p45"/>
                <p:cNvSpPr/>
                <p:nvPr/>
              </p:nvSpPr>
              <p:spPr>
                <a:xfrm>
                  <a:off x="2255245" y="1572585"/>
                  <a:ext cx="46466" cy="92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8" name="Google Shape;2199;p45"/>
                <p:cNvSpPr/>
                <p:nvPr/>
              </p:nvSpPr>
              <p:spPr>
                <a:xfrm>
                  <a:off x="2255245" y="1397823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9" name="Google Shape;2200;p45"/>
                <p:cNvSpPr/>
                <p:nvPr/>
              </p:nvSpPr>
              <p:spPr>
                <a:xfrm>
                  <a:off x="2255245" y="1238427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0" name="Google Shape;2201;p45"/>
                <p:cNvSpPr/>
                <p:nvPr/>
              </p:nvSpPr>
              <p:spPr>
                <a:xfrm>
                  <a:off x="1822170" y="1046142"/>
                  <a:ext cx="193047" cy="614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1" name="Google Shape;2202;p45"/>
                <p:cNvSpPr/>
                <p:nvPr/>
              </p:nvSpPr>
              <p:spPr>
                <a:xfrm>
                  <a:off x="2344035" y="592915"/>
                  <a:ext cx="1017883" cy="713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2" name="Google Shape;2203;p45"/>
                <p:cNvSpPr/>
                <p:nvPr/>
              </p:nvSpPr>
              <p:spPr>
                <a:xfrm>
                  <a:off x="2604402" y="1276803"/>
                  <a:ext cx="27425" cy="4908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3" name="Google Shape;2204;p45"/>
                <p:cNvSpPr/>
                <p:nvPr/>
              </p:nvSpPr>
              <p:spPr>
                <a:xfrm>
                  <a:off x="2418814" y="1042312"/>
                  <a:ext cx="197141" cy="526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4" name="Google Shape;2205;p45"/>
                <p:cNvSpPr/>
                <p:nvPr/>
              </p:nvSpPr>
              <p:spPr>
                <a:xfrm>
                  <a:off x="1907811" y="923317"/>
                  <a:ext cx="239949" cy="1764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5" name="Google Shape;2206;p45"/>
                <p:cNvSpPr/>
                <p:nvPr/>
              </p:nvSpPr>
              <p:spPr>
                <a:xfrm>
                  <a:off x="2319072" y="919305"/>
                  <a:ext cx="249612" cy="1400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6" name="Google Shape;2207;p45"/>
                <p:cNvSpPr/>
                <p:nvPr/>
              </p:nvSpPr>
              <p:spPr>
                <a:xfrm>
                  <a:off x="2048019" y="836845"/>
                  <a:ext cx="101829" cy="978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7" name="Google Shape;2208;p45"/>
                <p:cNvSpPr/>
                <p:nvPr/>
              </p:nvSpPr>
              <p:spPr>
                <a:xfrm>
                  <a:off x="2299756" y="834833"/>
                  <a:ext cx="96067" cy="997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8" name="Google Shape;2209;p45"/>
                <p:cNvSpPr/>
                <p:nvPr/>
              </p:nvSpPr>
              <p:spPr>
                <a:xfrm>
                  <a:off x="2094257" y="873222"/>
                  <a:ext cx="59273" cy="65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9" name="Google Shape;2210;p45"/>
                <p:cNvSpPr/>
                <p:nvPr/>
              </p:nvSpPr>
              <p:spPr>
                <a:xfrm>
                  <a:off x="2309451" y="878990"/>
                  <a:ext cx="47763" cy="500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0" name="Google Shape;2211;p45"/>
                <p:cNvSpPr/>
                <p:nvPr/>
              </p:nvSpPr>
              <p:spPr>
                <a:xfrm>
                  <a:off x="1670669" y="125799"/>
                  <a:ext cx="1065384" cy="8897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1" name="Google Shape;2212;p45"/>
                <p:cNvSpPr/>
                <p:nvPr/>
              </p:nvSpPr>
              <p:spPr>
                <a:xfrm>
                  <a:off x="3161933" y="681095"/>
                  <a:ext cx="161282" cy="1367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2" name="Google Shape;2213;p45"/>
                <p:cNvSpPr/>
                <p:nvPr/>
              </p:nvSpPr>
              <p:spPr>
                <a:xfrm>
                  <a:off x="3241991" y="422507"/>
                  <a:ext cx="242096" cy="3071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3" name="Google Shape;2214;p45"/>
                <p:cNvSpPr/>
                <p:nvPr/>
              </p:nvSpPr>
              <p:spPr>
                <a:xfrm>
                  <a:off x="3136788" y="708167"/>
                  <a:ext cx="169217" cy="134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4" name="Google Shape;2215;p45"/>
                <p:cNvSpPr/>
                <p:nvPr/>
              </p:nvSpPr>
              <p:spPr>
                <a:xfrm>
                  <a:off x="2614493" y="1276913"/>
                  <a:ext cx="71441" cy="4240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5" name="Google Shape;2216;p45"/>
                <p:cNvSpPr/>
                <p:nvPr/>
              </p:nvSpPr>
              <p:spPr>
                <a:xfrm>
                  <a:off x="2056512" y="842698"/>
                  <a:ext cx="96822" cy="91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6" name="Google Shape;2217;p45"/>
                <p:cNvSpPr/>
                <p:nvPr/>
              </p:nvSpPr>
              <p:spPr>
                <a:xfrm>
                  <a:off x="2304424" y="844064"/>
                  <a:ext cx="83575" cy="836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7" name="Google Shape;2218;p45"/>
                <p:cNvSpPr/>
                <p:nvPr/>
              </p:nvSpPr>
              <p:spPr>
                <a:xfrm>
                  <a:off x="3144029" y="691216"/>
                  <a:ext cx="176086" cy="1469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8" name="Google Shape;2219;p45"/>
                <p:cNvSpPr/>
                <p:nvPr/>
              </p:nvSpPr>
              <p:spPr>
                <a:xfrm>
                  <a:off x="1727987" y="719752"/>
                  <a:ext cx="84416" cy="178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9" name="Google Shape;2220;p45"/>
                <p:cNvSpPr/>
                <p:nvPr/>
              </p:nvSpPr>
              <p:spPr>
                <a:xfrm>
                  <a:off x="1801078" y="783091"/>
                  <a:ext cx="67474" cy="154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0" name="Google Shape;2221;p45"/>
                <p:cNvSpPr/>
                <p:nvPr/>
              </p:nvSpPr>
              <p:spPr>
                <a:xfrm>
                  <a:off x="1870668" y="784603"/>
                  <a:ext cx="74288" cy="18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1" name="Google Shape;2222;p45"/>
                <p:cNvSpPr/>
                <p:nvPr/>
              </p:nvSpPr>
              <p:spPr>
                <a:xfrm>
                  <a:off x="2434811" y="794822"/>
                  <a:ext cx="43238" cy="1502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2" name="Google Shape;2223;p45"/>
                <p:cNvSpPr/>
                <p:nvPr/>
              </p:nvSpPr>
              <p:spPr>
                <a:xfrm>
                  <a:off x="2544400" y="801907"/>
                  <a:ext cx="90542" cy="1909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3" name="Google Shape;2224;p45"/>
                <p:cNvSpPr/>
                <p:nvPr/>
              </p:nvSpPr>
              <p:spPr>
                <a:xfrm>
                  <a:off x="2637767" y="833882"/>
                  <a:ext cx="69114" cy="112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4" name="Google Shape;2225;p45"/>
                <p:cNvSpPr/>
                <p:nvPr/>
              </p:nvSpPr>
              <p:spPr>
                <a:xfrm>
                  <a:off x="1971787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5" name="Google Shape;2226;p45"/>
                <p:cNvSpPr/>
                <p:nvPr/>
              </p:nvSpPr>
              <p:spPr>
                <a:xfrm>
                  <a:off x="3140638" y="822614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042" name="Google Shape;2227;p45"/>
              <p:cNvGrpSpPr/>
              <p:nvPr/>
            </p:nvGrpSpPr>
            <p:grpSpPr>
              <a:xfrm>
                <a:off x="1017285" y="379620"/>
                <a:ext cx="466926" cy="268807"/>
                <a:chOff x="0" y="0"/>
                <a:chExt cx="466924" cy="268806"/>
              </a:xfrm>
            </p:grpSpPr>
            <p:sp>
              <p:nvSpPr>
                <p:cNvPr id="1037" name="Google Shape;2228;p45"/>
                <p:cNvSpPr/>
                <p:nvPr/>
              </p:nvSpPr>
              <p:spPr>
                <a:xfrm>
                  <a:off x="381679" y="172331"/>
                  <a:ext cx="85246" cy="96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8" name="Google Shape;2229;p45"/>
                <p:cNvSpPr/>
                <p:nvPr/>
              </p:nvSpPr>
              <p:spPr>
                <a:xfrm>
                  <a:off x="333056" y="0"/>
                  <a:ext cx="74164" cy="103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9" name="Google Shape;2230;p45"/>
                <p:cNvSpPr/>
                <p:nvPr/>
              </p:nvSpPr>
              <p:spPr>
                <a:xfrm>
                  <a:off x="183943" y="118832"/>
                  <a:ext cx="62963" cy="77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0" name="Google Shape;2231;p45"/>
                <p:cNvSpPr/>
                <p:nvPr/>
              </p:nvSpPr>
              <p:spPr>
                <a:xfrm>
                  <a:off x="82267" y="28027"/>
                  <a:ext cx="63205" cy="893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1" name="Google Shape;2232;p45"/>
                <p:cNvSpPr/>
                <p:nvPr/>
              </p:nvSpPr>
              <p:spPr>
                <a:xfrm>
                  <a:off x="0" y="167217"/>
                  <a:ext cx="97381" cy="101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43" name="Google Shape;2233;p45"/>
              <p:cNvSpPr/>
              <p:nvPr/>
            </p:nvSpPr>
            <p:spPr>
              <a:xfrm rot="1091532">
                <a:off x="1174116" y="628838"/>
                <a:ext cx="155170" cy="102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49" name="Google Shape;2234;p45"/>
              <p:cNvGrpSpPr/>
              <p:nvPr/>
            </p:nvGrpSpPr>
            <p:grpSpPr>
              <a:xfrm>
                <a:off x="2012245" y="442196"/>
                <a:ext cx="377736" cy="217456"/>
                <a:chOff x="0" y="0"/>
                <a:chExt cx="377734" cy="217454"/>
              </a:xfrm>
            </p:grpSpPr>
            <p:sp>
              <p:nvSpPr>
                <p:cNvPr id="1044" name="Google Shape;2235;p45"/>
                <p:cNvSpPr/>
                <p:nvPr/>
              </p:nvSpPr>
              <p:spPr>
                <a:xfrm>
                  <a:off x="308772" y="139409"/>
                  <a:ext cx="68963" cy="78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5" name="Google Shape;2236;p45"/>
                <p:cNvSpPr/>
                <p:nvPr/>
              </p:nvSpPr>
              <p:spPr>
                <a:xfrm>
                  <a:off x="269436" y="0"/>
                  <a:ext cx="59998" cy="83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6" name="Google Shape;2237;p45"/>
                <p:cNvSpPr/>
                <p:nvPr/>
              </p:nvSpPr>
              <p:spPr>
                <a:xfrm>
                  <a:off x="148806" y="96130"/>
                  <a:ext cx="50937" cy="625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7" name="Google Shape;2238;p45"/>
                <p:cNvSpPr/>
                <p:nvPr/>
              </p:nvSpPr>
              <p:spPr>
                <a:xfrm>
                  <a:off x="66553" y="22673"/>
                  <a:ext cx="51131" cy="72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8" name="Google Shape;2239;p45"/>
                <p:cNvSpPr/>
                <p:nvPr/>
              </p:nvSpPr>
              <p:spPr>
                <a:xfrm>
                  <a:off x="0" y="135272"/>
                  <a:ext cx="78779" cy="818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50" name="Google Shape;2240;p45"/>
              <p:cNvSpPr/>
              <p:nvPr/>
            </p:nvSpPr>
            <p:spPr>
              <a:xfrm>
                <a:off x="2141562" y="645092"/>
                <a:ext cx="116636" cy="69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060" name="تجميع"/>
          <p:cNvGrpSpPr/>
          <p:nvPr/>
        </p:nvGrpSpPr>
        <p:grpSpPr>
          <a:xfrm>
            <a:off x="19072609" y="2233463"/>
            <a:ext cx="4651750" cy="1537693"/>
            <a:chOff x="0" y="0"/>
            <a:chExt cx="4651749" cy="1537692"/>
          </a:xfrm>
        </p:grpSpPr>
        <p:grpSp>
          <p:nvGrpSpPr>
            <p:cNvPr id="1057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1053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56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054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5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058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wrap="square" lIns="243799" tIns="243799" rIns="243799" bIns="243799" numCol="1" anchor="ctr">
              <a:normAutofit fontScale="100000" lnSpcReduction="0"/>
            </a:bodyPr>
            <a:lstStyle/>
            <a:p>
              <a:pPr algn="ctr" rtl="0">
                <a:defRPr sz="80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059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1061" name="IMG_4268.png" descr="IMG_4268.png"/>
          <p:cNvPicPr>
            <a:picLocks noChangeAspect="1"/>
          </p:cNvPicPr>
          <p:nvPr/>
        </p:nvPicPr>
        <p:blipFill>
          <a:blip r:embed="rId2">
            <a:extLst/>
          </a:blip>
          <a:srcRect l="16789" t="47942" r="7261" b="12574"/>
          <a:stretch>
            <a:fillRect/>
          </a:stretch>
        </p:blipFill>
        <p:spPr>
          <a:xfrm>
            <a:off x="2715379" y="3962010"/>
            <a:ext cx="19104373" cy="6936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187" y="0"/>
                </a:moveTo>
                <a:lnTo>
                  <a:pt x="10187" y="10984"/>
                </a:lnTo>
                <a:lnTo>
                  <a:pt x="10187" y="21600"/>
                </a:lnTo>
                <a:lnTo>
                  <a:pt x="10268" y="21600"/>
                </a:lnTo>
                <a:lnTo>
                  <a:pt x="10268" y="10984"/>
                </a:lnTo>
                <a:lnTo>
                  <a:pt x="10268" y="0"/>
                </a:lnTo>
                <a:lnTo>
                  <a:pt x="10187" y="0"/>
                </a:lnTo>
                <a:close/>
                <a:moveTo>
                  <a:pt x="1370" y="1304"/>
                </a:moveTo>
                <a:cubicBezTo>
                  <a:pt x="35" y="1304"/>
                  <a:pt x="97" y="1290"/>
                  <a:pt x="32" y="1583"/>
                </a:cubicBezTo>
                <a:cubicBezTo>
                  <a:pt x="1" y="1722"/>
                  <a:pt x="0" y="1862"/>
                  <a:pt x="0" y="8843"/>
                </a:cubicBezTo>
                <a:cubicBezTo>
                  <a:pt x="0" y="14926"/>
                  <a:pt x="4" y="15979"/>
                  <a:pt x="23" y="16081"/>
                </a:cubicBezTo>
                <a:cubicBezTo>
                  <a:pt x="55" y="16246"/>
                  <a:pt x="322" y="16964"/>
                  <a:pt x="371" y="17018"/>
                </a:cubicBezTo>
                <a:cubicBezTo>
                  <a:pt x="429" y="17080"/>
                  <a:pt x="2774" y="17083"/>
                  <a:pt x="2834" y="17020"/>
                </a:cubicBezTo>
                <a:cubicBezTo>
                  <a:pt x="2859" y="16994"/>
                  <a:pt x="2896" y="16931"/>
                  <a:pt x="2916" y="16879"/>
                </a:cubicBezTo>
                <a:lnTo>
                  <a:pt x="2952" y="16785"/>
                </a:lnTo>
                <a:lnTo>
                  <a:pt x="2952" y="9488"/>
                </a:lnTo>
                <a:lnTo>
                  <a:pt x="2952" y="2190"/>
                </a:lnTo>
                <a:lnTo>
                  <a:pt x="2810" y="1793"/>
                </a:lnTo>
                <a:cubicBezTo>
                  <a:pt x="2732" y="1575"/>
                  <a:pt x="2648" y="1375"/>
                  <a:pt x="2624" y="1349"/>
                </a:cubicBezTo>
                <a:cubicBezTo>
                  <a:pt x="2594" y="1318"/>
                  <a:pt x="2176" y="1304"/>
                  <a:pt x="1370" y="1304"/>
                </a:cubicBezTo>
                <a:close/>
                <a:moveTo>
                  <a:pt x="21572" y="2013"/>
                </a:moveTo>
                <a:cubicBezTo>
                  <a:pt x="21081" y="1997"/>
                  <a:pt x="20770" y="2017"/>
                  <a:pt x="20759" y="2067"/>
                </a:cubicBezTo>
                <a:cubicBezTo>
                  <a:pt x="20751" y="2099"/>
                  <a:pt x="20747" y="2645"/>
                  <a:pt x="20749" y="3280"/>
                </a:cubicBezTo>
                <a:lnTo>
                  <a:pt x="20753" y="4434"/>
                </a:lnTo>
                <a:lnTo>
                  <a:pt x="21149" y="4456"/>
                </a:lnTo>
                <a:cubicBezTo>
                  <a:pt x="21366" y="4468"/>
                  <a:pt x="21557" y="4471"/>
                  <a:pt x="21572" y="4462"/>
                </a:cubicBezTo>
                <a:cubicBezTo>
                  <a:pt x="21598" y="4447"/>
                  <a:pt x="21600" y="4351"/>
                  <a:pt x="21600" y="3229"/>
                </a:cubicBezTo>
                <a:cubicBezTo>
                  <a:pt x="21600" y="2101"/>
                  <a:pt x="21598" y="2014"/>
                  <a:pt x="21572" y="2013"/>
                </a:cubicBezTo>
                <a:close/>
                <a:moveTo>
                  <a:pt x="8913" y="2024"/>
                </a:moveTo>
                <a:cubicBezTo>
                  <a:pt x="8757" y="2002"/>
                  <a:pt x="8644" y="2101"/>
                  <a:pt x="8521" y="2370"/>
                </a:cubicBezTo>
                <a:cubicBezTo>
                  <a:pt x="8262" y="2938"/>
                  <a:pt x="8363" y="3878"/>
                  <a:pt x="8716" y="4186"/>
                </a:cubicBezTo>
                <a:cubicBezTo>
                  <a:pt x="8925" y="4368"/>
                  <a:pt x="9062" y="4278"/>
                  <a:pt x="9226" y="3854"/>
                </a:cubicBezTo>
                <a:cubicBezTo>
                  <a:pt x="9371" y="3476"/>
                  <a:pt x="9393" y="3477"/>
                  <a:pt x="9526" y="3857"/>
                </a:cubicBezTo>
                <a:cubicBezTo>
                  <a:pt x="9582" y="4016"/>
                  <a:pt x="9639" y="4145"/>
                  <a:pt x="9653" y="4145"/>
                </a:cubicBezTo>
                <a:cubicBezTo>
                  <a:pt x="9717" y="4145"/>
                  <a:pt x="9733" y="3636"/>
                  <a:pt x="9679" y="3309"/>
                </a:cubicBezTo>
                <a:cubicBezTo>
                  <a:pt x="9650" y="3136"/>
                  <a:pt x="9650" y="3105"/>
                  <a:pt x="9671" y="2992"/>
                </a:cubicBezTo>
                <a:cubicBezTo>
                  <a:pt x="9743" y="2610"/>
                  <a:pt x="9726" y="2108"/>
                  <a:pt x="9642" y="2103"/>
                </a:cubicBezTo>
                <a:cubicBezTo>
                  <a:pt x="9635" y="2103"/>
                  <a:pt x="9592" y="2214"/>
                  <a:pt x="9546" y="2350"/>
                </a:cubicBezTo>
                <a:cubicBezTo>
                  <a:pt x="9473" y="2565"/>
                  <a:pt x="9396" y="2724"/>
                  <a:pt x="9365" y="2724"/>
                </a:cubicBezTo>
                <a:cubicBezTo>
                  <a:pt x="9360" y="2724"/>
                  <a:pt x="9309" y="2606"/>
                  <a:pt x="9253" y="2462"/>
                </a:cubicBezTo>
                <a:cubicBezTo>
                  <a:pt x="9114" y="2107"/>
                  <a:pt x="9068" y="2047"/>
                  <a:pt x="8913" y="2024"/>
                </a:cubicBezTo>
                <a:close/>
                <a:moveTo>
                  <a:pt x="4920" y="2946"/>
                </a:moveTo>
                <a:lnTo>
                  <a:pt x="4920" y="5189"/>
                </a:lnTo>
                <a:lnTo>
                  <a:pt x="4920" y="7431"/>
                </a:lnTo>
                <a:lnTo>
                  <a:pt x="5743" y="7431"/>
                </a:lnTo>
                <a:lnTo>
                  <a:pt x="6566" y="7431"/>
                </a:lnTo>
                <a:lnTo>
                  <a:pt x="6566" y="5189"/>
                </a:lnTo>
                <a:lnTo>
                  <a:pt x="6566" y="2946"/>
                </a:lnTo>
                <a:lnTo>
                  <a:pt x="5743" y="2946"/>
                </a:lnTo>
                <a:lnTo>
                  <a:pt x="4920" y="2946"/>
                </a:lnTo>
                <a:close/>
                <a:moveTo>
                  <a:pt x="16373" y="5619"/>
                </a:moveTo>
                <a:cubicBezTo>
                  <a:pt x="13940" y="5632"/>
                  <a:pt x="13813" y="5637"/>
                  <a:pt x="13771" y="5713"/>
                </a:cubicBezTo>
                <a:cubicBezTo>
                  <a:pt x="13746" y="5757"/>
                  <a:pt x="13712" y="5857"/>
                  <a:pt x="13695" y="5935"/>
                </a:cubicBezTo>
                <a:cubicBezTo>
                  <a:pt x="13665" y="6073"/>
                  <a:pt x="13664" y="6184"/>
                  <a:pt x="13664" y="9420"/>
                </a:cubicBezTo>
                <a:cubicBezTo>
                  <a:pt x="13663" y="12233"/>
                  <a:pt x="13667" y="12783"/>
                  <a:pt x="13686" y="12884"/>
                </a:cubicBezTo>
                <a:cubicBezTo>
                  <a:pt x="13718" y="13049"/>
                  <a:pt x="13985" y="13767"/>
                  <a:pt x="14035" y="13821"/>
                </a:cubicBezTo>
                <a:cubicBezTo>
                  <a:pt x="14060" y="13849"/>
                  <a:pt x="15000" y="13866"/>
                  <a:pt x="16636" y="13868"/>
                </a:cubicBezTo>
                <a:cubicBezTo>
                  <a:pt x="19450" y="13871"/>
                  <a:pt x="19268" y="13888"/>
                  <a:pt x="19343" y="13597"/>
                </a:cubicBezTo>
                <a:lnTo>
                  <a:pt x="19382" y="13448"/>
                </a:lnTo>
                <a:lnTo>
                  <a:pt x="19386" y="10139"/>
                </a:lnTo>
                <a:cubicBezTo>
                  <a:pt x="19390" y="7238"/>
                  <a:pt x="19388" y="6809"/>
                  <a:pt x="19366" y="6650"/>
                </a:cubicBezTo>
                <a:cubicBezTo>
                  <a:pt x="19331" y="6393"/>
                  <a:pt x="19081" y="5727"/>
                  <a:pt x="18995" y="5657"/>
                </a:cubicBezTo>
                <a:cubicBezTo>
                  <a:pt x="18947" y="5619"/>
                  <a:pt x="18277" y="5609"/>
                  <a:pt x="16373" y="5619"/>
                </a:cubicBezTo>
                <a:close/>
                <a:moveTo>
                  <a:pt x="4920" y="9297"/>
                </a:moveTo>
                <a:lnTo>
                  <a:pt x="4920" y="11561"/>
                </a:lnTo>
                <a:lnTo>
                  <a:pt x="4920" y="13826"/>
                </a:lnTo>
                <a:lnTo>
                  <a:pt x="5743" y="13826"/>
                </a:lnTo>
                <a:lnTo>
                  <a:pt x="6566" y="13826"/>
                </a:lnTo>
                <a:lnTo>
                  <a:pt x="6566" y="11561"/>
                </a:lnTo>
                <a:lnTo>
                  <a:pt x="6566" y="9297"/>
                </a:lnTo>
                <a:lnTo>
                  <a:pt x="5743" y="9297"/>
                </a:lnTo>
                <a:lnTo>
                  <a:pt x="4920" y="9297"/>
                </a:lnTo>
                <a:close/>
                <a:moveTo>
                  <a:pt x="7372" y="11072"/>
                </a:moveTo>
                <a:cubicBezTo>
                  <a:pt x="7365" y="11072"/>
                  <a:pt x="7355" y="11188"/>
                  <a:pt x="7353" y="11328"/>
                </a:cubicBezTo>
                <a:lnTo>
                  <a:pt x="7348" y="11583"/>
                </a:lnTo>
                <a:lnTo>
                  <a:pt x="7247" y="11596"/>
                </a:lnTo>
                <a:cubicBezTo>
                  <a:pt x="7192" y="11604"/>
                  <a:pt x="7146" y="11627"/>
                  <a:pt x="7146" y="11650"/>
                </a:cubicBezTo>
                <a:cubicBezTo>
                  <a:pt x="7146" y="11672"/>
                  <a:pt x="7192" y="11695"/>
                  <a:pt x="7247" y="11703"/>
                </a:cubicBezTo>
                <a:lnTo>
                  <a:pt x="7348" y="11716"/>
                </a:lnTo>
                <a:lnTo>
                  <a:pt x="7353" y="11994"/>
                </a:lnTo>
                <a:cubicBezTo>
                  <a:pt x="7355" y="12147"/>
                  <a:pt x="7364" y="12271"/>
                  <a:pt x="7372" y="12271"/>
                </a:cubicBezTo>
                <a:cubicBezTo>
                  <a:pt x="7381" y="12271"/>
                  <a:pt x="7389" y="12147"/>
                  <a:pt x="7392" y="11994"/>
                </a:cubicBezTo>
                <a:lnTo>
                  <a:pt x="7396" y="11716"/>
                </a:lnTo>
                <a:lnTo>
                  <a:pt x="7497" y="11703"/>
                </a:lnTo>
                <a:cubicBezTo>
                  <a:pt x="7553" y="11695"/>
                  <a:pt x="7598" y="11672"/>
                  <a:pt x="7598" y="11650"/>
                </a:cubicBezTo>
                <a:cubicBezTo>
                  <a:pt x="7598" y="11627"/>
                  <a:pt x="7553" y="11604"/>
                  <a:pt x="7497" y="11596"/>
                </a:cubicBezTo>
                <a:lnTo>
                  <a:pt x="7396" y="11583"/>
                </a:lnTo>
                <a:lnTo>
                  <a:pt x="7392" y="11328"/>
                </a:lnTo>
                <a:cubicBezTo>
                  <a:pt x="7389" y="11188"/>
                  <a:pt x="7380" y="11072"/>
                  <a:pt x="7372" y="11072"/>
                </a:cubicBezTo>
                <a:close/>
                <a:moveTo>
                  <a:pt x="5743" y="15735"/>
                </a:moveTo>
                <a:cubicBezTo>
                  <a:pt x="4851" y="15735"/>
                  <a:pt x="4388" y="15750"/>
                  <a:pt x="4388" y="15780"/>
                </a:cubicBezTo>
                <a:cubicBezTo>
                  <a:pt x="4388" y="15809"/>
                  <a:pt x="4851" y="15824"/>
                  <a:pt x="5743" y="15824"/>
                </a:cubicBezTo>
                <a:cubicBezTo>
                  <a:pt x="6636" y="15824"/>
                  <a:pt x="7098" y="15809"/>
                  <a:pt x="7098" y="15780"/>
                </a:cubicBezTo>
                <a:cubicBezTo>
                  <a:pt x="7098" y="15750"/>
                  <a:pt x="6636" y="15735"/>
                  <a:pt x="5743" y="15735"/>
                </a:cubicBezTo>
                <a:close/>
                <a:moveTo>
                  <a:pt x="4920" y="16579"/>
                </a:moveTo>
                <a:lnTo>
                  <a:pt x="4920" y="18821"/>
                </a:lnTo>
                <a:lnTo>
                  <a:pt x="4920" y="21064"/>
                </a:lnTo>
                <a:lnTo>
                  <a:pt x="5743" y="21064"/>
                </a:lnTo>
                <a:lnTo>
                  <a:pt x="6566" y="21064"/>
                </a:lnTo>
                <a:lnTo>
                  <a:pt x="6566" y="18821"/>
                </a:lnTo>
                <a:lnTo>
                  <a:pt x="6566" y="16579"/>
                </a:lnTo>
                <a:lnTo>
                  <a:pt x="5743" y="16579"/>
                </a:lnTo>
                <a:lnTo>
                  <a:pt x="4920" y="16579"/>
                </a:lnTo>
                <a:close/>
                <a:moveTo>
                  <a:pt x="16694" y="18799"/>
                </a:moveTo>
                <a:cubicBezTo>
                  <a:pt x="16685" y="18799"/>
                  <a:pt x="16680" y="18880"/>
                  <a:pt x="16682" y="18988"/>
                </a:cubicBezTo>
                <a:lnTo>
                  <a:pt x="16688" y="19177"/>
                </a:lnTo>
                <a:lnTo>
                  <a:pt x="16611" y="19190"/>
                </a:lnTo>
                <a:cubicBezTo>
                  <a:pt x="16569" y="19198"/>
                  <a:pt x="16535" y="19222"/>
                  <a:pt x="16535" y="19243"/>
                </a:cubicBezTo>
                <a:cubicBezTo>
                  <a:pt x="16535" y="19265"/>
                  <a:pt x="16569" y="19289"/>
                  <a:pt x="16611" y="19297"/>
                </a:cubicBezTo>
                <a:lnTo>
                  <a:pt x="16688" y="19310"/>
                </a:lnTo>
                <a:lnTo>
                  <a:pt x="16682" y="19498"/>
                </a:lnTo>
                <a:cubicBezTo>
                  <a:pt x="16680" y="19606"/>
                  <a:pt x="16685" y="19687"/>
                  <a:pt x="16694" y="19687"/>
                </a:cubicBezTo>
                <a:cubicBezTo>
                  <a:pt x="16703" y="19687"/>
                  <a:pt x="16713" y="19602"/>
                  <a:pt x="16716" y="19498"/>
                </a:cubicBezTo>
                <a:cubicBezTo>
                  <a:pt x="16721" y="19310"/>
                  <a:pt x="16721" y="19310"/>
                  <a:pt x="16789" y="19297"/>
                </a:cubicBezTo>
                <a:cubicBezTo>
                  <a:pt x="16827" y="19289"/>
                  <a:pt x="16857" y="19265"/>
                  <a:pt x="16857" y="19243"/>
                </a:cubicBezTo>
                <a:cubicBezTo>
                  <a:pt x="16857" y="19222"/>
                  <a:pt x="16827" y="19198"/>
                  <a:pt x="16789" y="19190"/>
                </a:cubicBezTo>
                <a:cubicBezTo>
                  <a:pt x="16721" y="19177"/>
                  <a:pt x="16721" y="19175"/>
                  <a:pt x="16716" y="18988"/>
                </a:cubicBezTo>
                <a:cubicBezTo>
                  <a:pt x="16713" y="18884"/>
                  <a:pt x="16703" y="18799"/>
                  <a:pt x="16694" y="18799"/>
                </a:cubicBezTo>
                <a:close/>
                <a:moveTo>
                  <a:pt x="17925" y="18988"/>
                </a:moveTo>
                <a:cubicBezTo>
                  <a:pt x="17750" y="18995"/>
                  <a:pt x="17898" y="19001"/>
                  <a:pt x="18253" y="19001"/>
                </a:cubicBezTo>
                <a:cubicBezTo>
                  <a:pt x="18608" y="19001"/>
                  <a:pt x="18751" y="18995"/>
                  <a:pt x="18570" y="18988"/>
                </a:cubicBezTo>
                <a:cubicBezTo>
                  <a:pt x="18390" y="18980"/>
                  <a:pt x="18100" y="18980"/>
                  <a:pt x="17925" y="18988"/>
                </a:cubicBezTo>
                <a:close/>
                <a:moveTo>
                  <a:pt x="12740" y="19077"/>
                </a:moveTo>
                <a:cubicBezTo>
                  <a:pt x="12693" y="19086"/>
                  <a:pt x="12732" y="19094"/>
                  <a:pt x="12825" y="19094"/>
                </a:cubicBezTo>
                <a:cubicBezTo>
                  <a:pt x="12918" y="19094"/>
                  <a:pt x="12956" y="19086"/>
                  <a:pt x="12909" y="19077"/>
                </a:cubicBezTo>
                <a:cubicBezTo>
                  <a:pt x="12863" y="19068"/>
                  <a:pt x="12787" y="19068"/>
                  <a:pt x="12740" y="19077"/>
                </a:cubicBezTo>
                <a:close/>
                <a:moveTo>
                  <a:pt x="12740" y="19388"/>
                </a:moveTo>
                <a:cubicBezTo>
                  <a:pt x="12693" y="19397"/>
                  <a:pt x="12732" y="19404"/>
                  <a:pt x="12825" y="19404"/>
                </a:cubicBezTo>
                <a:cubicBezTo>
                  <a:pt x="12918" y="19404"/>
                  <a:pt x="12956" y="19397"/>
                  <a:pt x="12909" y="19388"/>
                </a:cubicBezTo>
                <a:cubicBezTo>
                  <a:pt x="12863" y="19379"/>
                  <a:pt x="12787" y="19379"/>
                  <a:pt x="12740" y="1938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067" name="تجميع"/>
          <p:cNvGrpSpPr/>
          <p:nvPr/>
        </p:nvGrpSpPr>
        <p:grpSpPr>
          <a:xfrm>
            <a:off x="12092269" y="9395411"/>
            <a:ext cx="8257490" cy="1132841"/>
            <a:chOff x="0" y="0"/>
            <a:chExt cx="8257489" cy="1132839"/>
          </a:xfrm>
        </p:grpSpPr>
        <p:sp>
          <p:nvSpPr>
            <p:cNvPr id="1062" name="خط"/>
            <p:cNvSpPr/>
            <p:nvPr/>
          </p:nvSpPr>
          <p:spPr>
            <a:xfrm>
              <a:off x="0" y="819442"/>
              <a:ext cx="1632079" cy="1"/>
            </a:xfrm>
            <a:prstGeom prst="line">
              <a:avLst/>
            </a:prstGeom>
            <a:noFill/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8000"/>
                </a:srgbClr>
              </a:outerShdw>
            </a:effectLst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063" name="خط"/>
            <p:cNvSpPr/>
            <p:nvPr/>
          </p:nvSpPr>
          <p:spPr>
            <a:xfrm>
              <a:off x="2841748" y="882942"/>
              <a:ext cx="2260021" cy="1"/>
            </a:xfrm>
            <a:prstGeom prst="line">
              <a:avLst/>
            </a:prstGeom>
            <a:noFill/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8000"/>
                </a:srgbClr>
              </a:outerShdw>
            </a:effectLst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064" name="خط"/>
            <p:cNvSpPr/>
            <p:nvPr/>
          </p:nvSpPr>
          <p:spPr>
            <a:xfrm>
              <a:off x="5997468" y="851192"/>
              <a:ext cx="2260022" cy="1"/>
            </a:xfrm>
            <a:prstGeom prst="line">
              <a:avLst/>
            </a:prstGeom>
            <a:noFill/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8000"/>
                </a:srgbClr>
              </a:outerShdw>
            </a:effectLst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065" name="="/>
            <p:cNvSpPr txBox="1"/>
            <p:nvPr/>
          </p:nvSpPr>
          <p:spPr>
            <a:xfrm>
              <a:off x="1904287" y="0"/>
              <a:ext cx="609195" cy="11328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>
                <a:defRPr sz="52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1066" name="+"/>
            <p:cNvSpPr txBox="1"/>
            <p:nvPr/>
          </p:nvSpPr>
          <p:spPr>
            <a:xfrm>
              <a:off x="5245021" y="0"/>
              <a:ext cx="609195" cy="11328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>
                <a:defRPr sz="52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+</a:t>
              </a:r>
            </a:p>
          </p:txBody>
        </p:sp>
      </p:grpSp>
      <p:pic>
        <p:nvPicPr>
          <p:cNvPr id="1068" name="IMG_4271.png" descr="IMG_4271.png"/>
          <p:cNvPicPr>
            <a:picLocks noChangeAspect="1"/>
          </p:cNvPicPr>
          <p:nvPr/>
        </p:nvPicPr>
        <p:blipFill>
          <a:blip r:embed="rId3">
            <a:extLst/>
          </a:blip>
          <a:srcRect l="13897" t="57321" r="0" b="31816"/>
          <a:stretch>
            <a:fillRect/>
          </a:stretch>
        </p:blipFill>
        <p:spPr>
          <a:xfrm>
            <a:off x="3288269" y="1409163"/>
            <a:ext cx="12855172" cy="11327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92" name="تجميع"/>
          <p:cNvGrpSpPr/>
          <p:nvPr/>
        </p:nvGrpSpPr>
        <p:grpSpPr>
          <a:xfrm>
            <a:off x="4530107" y="12072274"/>
            <a:ext cx="15124325" cy="1262880"/>
            <a:chOff x="0" y="0"/>
            <a:chExt cx="15124323" cy="1262878"/>
          </a:xfrm>
        </p:grpSpPr>
        <p:grpSp>
          <p:nvGrpSpPr>
            <p:cNvPr id="1071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069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70" name="IMG_4020.jpeg" descr="IMG_4020.jpeg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76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072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075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073" name="IMG_4015.jpeg" descr="IMG_4015.jpe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074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079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077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78" name="IMG_0291.jpeg" descr="IMG_0291.jpe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82" name="تجميع">
              <a:hlinkClick r:id="rId10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080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81" name="IMG_4023.png" descr="IMG_4023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85" name="تجميع">
              <a:hlinkClick r:id="rId12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083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84" name="IMG_4995.jpeg" descr="IMG_4995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88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086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087" name="IMG_4017.jpeg" descr="IMG_4017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091" name="تجميع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089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90" name="صورة 20" descr="صورة 20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1" name="تجميع"/>
          <p:cNvGrpSpPr/>
          <p:nvPr/>
        </p:nvGrpSpPr>
        <p:grpSpPr>
          <a:xfrm>
            <a:off x="15933487" y="728618"/>
            <a:ext cx="8112629" cy="2065069"/>
            <a:chOff x="0" y="0"/>
            <a:chExt cx="8112627" cy="2065067"/>
          </a:xfrm>
        </p:grpSpPr>
        <p:grpSp>
          <p:nvGrpSpPr>
            <p:cNvPr id="1097" name="تجميع"/>
            <p:cNvGrpSpPr/>
            <p:nvPr/>
          </p:nvGrpSpPr>
          <p:grpSpPr>
            <a:xfrm>
              <a:off x="0" y="93768"/>
              <a:ext cx="4637812" cy="1877532"/>
              <a:chOff x="0" y="0"/>
              <a:chExt cx="4637811" cy="1877530"/>
            </a:xfrm>
          </p:grpSpPr>
          <p:sp>
            <p:nvSpPr>
              <p:cNvPr id="1094" name="التمارين"/>
              <p:cNvSpPr txBox="1"/>
              <p:nvPr/>
            </p:nvSpPr>
            <p:spPr>
              <a:xfrm>
                <a:off x="0" y="0"/>
                <a:ext cx="4436429" cy="18775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926336" rtl="0">
                  <a:defRPr sz="8848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095" name="Google Shape;1051;p35"/>
              <p:cNvSpPr/>
              <p:nvPr/>
            </p:nvSpPr>
            <p:spPr>
              <a:xfrm>
                <a:off x="206439" y="1612328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6" name="Google Shape;1052;p35"/>
              <p:cNvSpPr/>
              <p:nvPr/>
            </p:nvSpPr>
            <p:spPr>
              <a:xfrm>
                <a:off x="206439" y="0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10" name="Google Shape;2128;p45"/>
            <p:cNvGrpSpPr/>
            <p:nvPr/>
          </p:nvGrpSpPr>
          <p:grpSpPr>
            <a:xfrm>
              <a:off x="4199286" y="0"/>
              <a:ext cx="3913343" cy="2065068"/>
              <a:chOff x="0" y="0"/>
              <a:chExt cx="3913341" cy="2065067"/>
            </a:xfrm>
          </p:grpSpPr>
          <p:grpSp>
            <p:nvGrpSpPr>
              <p:cNvPr id="1195" name="Google Shape;2129;p45"/>
              <p:cNvGrpSpPr/>
              <p:nvPr/>
            </p:nvGrpSpPr>
            <p:grpSpPr>
              <a:xfrm>
                <a:off x="-1" y="0"/>
                <a:ext cx="3913343" cy="2065068"/>
                <a:chOff x="0" y="0"/>
                <a:chExt cx="3913341" cy="2065067"/>
              </a:xfrm>
            </p:grpSpPr>
            <p:sp>
              <p:nvSpPr>
                <p:cNvPr id="1098" name="Google Shape;2130;p45"/>
                <p:cNvSpPr/>
                <p:nvPr/>
              </p:nvSpPr>
              <p:spPr>
                <a:xfrm>
                  <a:off x="1595267" y="1026185"/>
                  <a:ext cx="496944" cy="1038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9" name="Google Shape;2131;p45"/>
                <p:cNvSpPr/>
                <p:nvPr/>
              </p:nvSpPr>
              <p:spPr>
                <a:xfrm>
                  <a:off x="156381" y="485232"/>
                  <a:ext cx="1232971" cy="1557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0" name="Google Shape;2132;p45"/>
                <p:cNvSpPr/>
                <p:nvPr/>
              </p:nvSpPr>
              <p:spPr>
                <a:xfrm>
                  <a:off x="1923405" y="817044"/>
                  <a:ext cx="1782096" cy="12265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1" name="Google Shape;2133;p45"/>
                <p:cNvSpPr/>
                <p:nvPr/>
              </p:nvSpPr>
              <p:spPr>
                <a:xfrm>
                  <a:off x="953094" y="1701232"/>
                  <a:ext cx="229239" cy="228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2" name="Google Shape;2134;p45"/>
                <p:cNvSpPr/>
                <p:nvPr/>
              </p:nvSpPr>
              <p:spPr>
                <a:xfrm>
                  <a:off x="160783" y="390380"/>
                  <a:ext cx="248386" cy="27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3" name="Google Shape;2135;p45"/>
                <p:cNvSpPr/>
                <p:nvPr/>
              </p:nvSpPr>
              <p:spPr>
                <a:xfrm>
                  <a:off x="1231521" y="999941"/>
                  <a:ext cx="401121" cy="28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4" name="Google Shape;2136;p45"/>
                <p:cNvSpPr/>
                <p:nvPr/>
              </p:nvSpPr>
              <p:spPr>
                <a:xfrm>
                  <a:off x="1670284" y="1475066"/>
                  <a:ext cx="174191" cy="154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5" name="Google Shape;2137;p45"/>
                <p:cNvSpPr/>
                <p:nvPr/>
              </p:nvSpPr>
              <p:spPr>
                <a:xfrm>
                  <a:off x="927886" y="11478"/>
                  <a:ext cx="960116" cy="551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5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6" name="Google Shape;2138;p45"/>
                <p:cNvSpPr/>
                <p:nvPr/>
              </p:nvSpPr>
              <p:spPr>
                <a:xfrm>
                  <a:off x="899361" y="544582"/>
                  <a:ext cx="134352" cy="133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7" name="Google Shape;2139;p45"/>
                <p:cNvSpPr/>
                <p:nvPr/>
              </p:nvSpPr>
              <p:spPr>
                <a:xfrm>
                  <a:off x="1019069" y="659199"/>
                  <a:ext cx="754794" cy="300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8" name="Google Shape;2140;p45"/>
                <p:cNvSpPr/>
                <p:nvPr/>
              </p:nvSpPr>
              <p:spPr>
                <a:xfrm>
                  <a:off x="1752516" y="550855"/>
                  <a:ext cx="137515" cy="1516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9" name="Google Shape;2141;p45"/>
                <p:cNvSpPr/>
                <p:nvPr/>
              </p:nvSpPr>
              <p:spPr>
                <a:xfrm>
                  <a:off x="1774067" y="592289"/>
                  <a:ext cx="62576" cy="67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0" name="Google Shape;2142;p45"/>
                <p:cNvSpPr/>
                <p:nvPr/>
              </p:nvSpPr>
              <p:spPr>
                <a:xfrm>
                  <a:off x="956741" y="579591"/>
                  <a:ext cx="58144" cy="563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1" name="Google Shape;2143;p45"/>
                <p:cNvSpPr/>
                <p:nvPr/>
              </p:nvSpPr>
              <p:spPr>
                <a:xfrm>
                  <a:off x="1012521" y="232549"/>
                  <a:ext cx="769892" cy="348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2" name="Google Shape;2144;p45"/>
                <p:cNvSpPr/>
                <p:nvPr/>
              </p:nvSpPr>
              <p:spPr>
                <a:xfrm>
                  <a:off x="918970" y="0"/>
                  <a:ext cx="976656" cy="5710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3" name="Google Shape;2145;p45"/>
                <p:cNvSpPr/>
                <p:nvPr/>
              </p:nvSpPr>
              <p:spPr>
                <a:xfrm>
                  <a:off x="1283540" y="896994"/>
                  <a:ext cx="309827" cy="321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4" name="Google Shape;2146;p45"/>
                <p:cNvSpPr/>
                <p:nvPr/>
              </p:nvSpPr>
              <p:spPr>
                <a:xfrm>
                  <a:off x="1216702" y="991600"/>
                  <a:ext cx="431374" cy="2942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5" name="Google Shape;2147;p45"/>
                <p:cNvSpPr/>
                <p:nvPr/>
              </p:nvSpPr>
              <p:spPr>
                <a:xfrm>
                  <a:off x="1221543" y="1090890"/>
                  <a:ext cx="75751" cy="38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6" name="Google Shape;2148;p45"/>
                <p:cNvSpPr/>
                <p:nvPr/>
              </p:nvSpPr>
              <p:spPr>
                <a:xfrm>
                  <a:off x="1265457" y="1142870"/>
                  <a:ext cx="58104" cy="564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7" name="Google Shape;2149;p45"/>
                <p:cNvSpPr/>
                <p:nvPr/>
              </p:nvSpPr>
              <p:spPr>
                <a:xfrm>
                  <a:off x="1340469" y="1192235"/>
                  <a:ext cx="41093" cy="691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8" name="Google Shape;2150;p45"/>
                <p:cNvSpPr/>
                <p:nvPr/>
              </p:nvSpPr>
              <p:spPr>
                <a:xfrm>
                  <a:off x="1435191" y="1196878"/>
                  <a:ext cx="32587" cy="816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9" name="Google Shape;2151;p45"/>
                <p:cNvSpPr/>
                <p:nvPr/>
              </p:nvSpPr>
              <p:spPr>
                <a:xfrm>
                  <a:off x="1514708" y="1140925"/>
                  <a:ext cx="49802" cy="47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0" name="Google Shape;2152;p45"/>
                <p:cNvSpPr/>
                <p:nvPr/>
              </p:nvSpPr>
              <p:spPr>
                <a:xfrm>
                  <a:off x="1575398" y="1056538"/>
                  <a:ext cx="56037" cy="325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1" name="Google Shape;2153;p45"/>
                <p:cNvSpPr/>
                <p:nvPr/>
              </p:nvSpPr>
              <p:spPr>
                <a:xfrm>
                  <a:off x="1317646" y="1248214"/>
                  <a:ext cx="267062" cy="246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2" name="Google Shape;2154;p45"/>
                <p:cNvSpPr/>
                <p:nvPr/>
              </p:nvSpPr>
              <p:spPr>
                <a:xfrm>
                  <a:off x="1418171" y="1455684"/>
                  <a:ext cx="103639" cy="86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3" name="Google Shape;2155;p45"/>
                <p:cNvSpPr/>
                <p:nvPr/>
              </p:nvSpPr>
              <p:spPr>
                <a:xfrm>
                  <a:off x="1185464" y="1017446"/>
                  <a:ext cx="211245" cy="10180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4" name="Google Shape;2156;p45"/>
                <p:cNvSpPr/>
                <p:nvPr/>
              </p:nvSpPr>
              <p:spPr>
                <a:xfrm>
                  <a:off x="1581982" y="987244"/>
                  <a:ext cx="100898" cy="1050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5" name="Google Shape;2157;p45"/>
                <p:cNvSpPr/>
                <p:nvPr/>
              </p:nvSpPr>
              <p:spPr>
                <a:xfrm>
                  <a:off x="1393102" y="1522649"/>
                  <a:ext cx="57361" cy="510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6" name="Google Shape;2158;p45"/>
                <p:cNvSpPr/>
                <p:nvPr/>
              </p:nvSpPr>
              <p:spPr>
                <a:xfrm>
                  <a:off x="1501840" y="1522827"/>
                  <a:ext cx="43522" cy="512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7" name="Google Shape;2159;p45"/>
                <p:cNvSpPr/>
                <p:nvPr/>
              </p:nvSpPr>
              <p:spPr>
                <a:xfrm>
                  <a:off x="145118" y="374039"/>
                  <a:ext cx="1151940" cy="9646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8" name="Google Shape;2160;p45"/>
                <p:cNvSpPr/>
                <p:nvPr/>
              </p:nvSpPr>
              <p:spPr>
                <a:xfrm>
                  <a:off x="822724" y="1324110"/>
                  <a:ext cx="116792" cy="6855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9" name="Google Shape;2161;p45"/>
                <p:cNvSpPr/>
                <p:nvPr/>
              </p:nvSpPr>
              <p:spPr>
                <a:xfrm>
                  <a:off x="180384" y="448237"/>
                  <a:ext cx="241482" cy="2204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0" name="Google Shape;2162;p45"/>
                <p:cNvSpPr/>
                <p:nvPr/>
              </p:nvSpPr>
              <p:spPr>
                <a:xfrm>
                  <a:off x="201194" y="487259"/>
                  <a:ext cx="242416" cy="2152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1" name="Google Shape;2163;p45"/>
                <p:cNvSpPr/>
                <p:nvPr/>
              </p:nvSpPr>
              <p:spPr>
                <a:xfrm>
                  <a:off x="0" y="197594"/>
                  <a:ext cx="296324" cy="314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2" name="Google Shape;2164;p45"/>
                <p:cNvSpPr/>
                <p:nvPr/>
              </p:nvSpPr>
              <p:spPr>
                <a:xfrm>
                  <a:off x="948864" y="1662510"/>
                  <a:ext cx="242836" cy="661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3" name="Google Shape;2165;p45"/>
                <p:cNvSpPr/>
                <p:nvPr/>
              </p:nvSpPr>
              <p:spPr>
                <a:xfrm>
                  <a:off x="942563" y="1708067"/>
                  <a:ext cx="252245" cy="227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4" name="Google Shape;2166;p45"/>
                <p:cNvSpPr/>
                <p:nvPr/>
              </p:nvSpPr>
              <p:spPr>
                <a:xfrm>
                  <a:off x="1667814" y="1468080"/>
                  <a:ext cx="184650" cy="179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5" name="Google Shape;2167;p45"/>
                <p:cNvSpPr/>
                <p:nvPr/>
              </p:nvSpPr>
              <p:spPr>
                <a:xfrm>
                  <a:off x="1593102" y="987299"/>
                  <a:ext cx="513632" cy="2781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6" name="Google Shape;2168;p45"/>
                <p:cNvSpPr/>
                <p:nvPr/>
              </p:nvSpPr>
              <p:spPr>
                <a:xfrm>
                  <a:off x="1857931" y="1356517"/>
                  <a:ext cx="279932" cy="679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7" name="Google Shape;2169;p45"/>
                <p:cNvSpPr/>
                <p:nvPr/>
              </p:nvSpPr>
              <p:spPr>
                <a:xfrm>
                  <a:off x="956162" y="1669318"/>
                  <a:ext cx="219788" cy="58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8" name="Google Shape;2170;p45"/>
                <p:cNvSpPr/>
                <p:nvPr/>
              </p:nvSpPr>
              <p:spPr>
                <a:xfrm>
                  <a:off x="189250" y="465919"/>
                  <a:ext cx="242466" cy="229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5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9" name="Google Shape;2171;p45"/>
                <p:cNvSpPr/>
                <p:nvPr/>
              </p:nvSpPr>
              <p:spPr>
                <a:xfrm>
                  <a:off x="2925204" y="1480408"/>
                  <a:ext cx="89930" cy="420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0" name="Google Shape;2172;p45"/>
                <p:cNvSpPr/>
                <p:nvPr/>
              </p:nvSpPr>
              <p:spPr>
                <a:xfrm>
                  <a:off x="2321745" y="1142994"/>
                  <a:ext cx="375646" cy="164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1" name="Google Shape;2173;p45"/>
                <p:cNvSpPr/>
                <p:nvPr/>
              </p:nvSpPr>
              <p:spPr>
                <a:xfrm>
                  <a:off x="3564322" y="689264"/>
                  <a:ext cx="200118" cy="222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2" name="Google Shape;2174;p45"/>
                <p:cNvSpPr/>
                <p:nvPr/>
              </p:nvSpPr>
              <p:spPr>
                <a:xfrm>
                  <a:off x="2149678" y="1045005"/>
                  <a:ext cx="257079" cy="178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3" name="Google Shape;2175;p45"/>
                <p:cNvSpPr/>
                <p:nvPr/>
              </p:nvSpPr>
              <p:spPr>
                <a:xfrm>
                  <a:off x="2614741" y="1043430"/>
                  <a:ext cx="258084" cy="139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4" name="Google Shape;2176;p45"/>
                <p:cNvSpPr/>
                <p:nvPr/>
              </p:nvSpPr>
              <p:spPr>
                <a:xfrm>
                  <a:off x="2028515" y="1477969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5" name="Google Shape;2177;p45"/>
                <p:cNvSpPr/>
                <p:nvPr/>
              </p:nvSpPr>
              <p:spPr>
                <a:xfrm>
                  <a:off x="2305511" y="1356915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6" name="Google Shape;2178;p45"/>
                <p:cNvSpPr/>
                <p:nvPr/>
              </p:nvSpPr>
              <p:spPr>
                <a:xfrm>
                  <a:off x="2328790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7" name="Google Shape;2179;p45"/>
                <p:cNvSpPr/>
                <p:nvPr/>
              </p:nvSpPr>
              <p:spPr>
                <a:xfrm>
                  <a:off x="2379996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8" name="Google Shape;2180;p45"/>
                <p:cNvSpPr/>
                <p:nvPr/>
              </p:nvSpPr>
              <p:spPr>
                <a:xfrm>
                  <a:off x="2677949" y="1878335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9" name="Google Shape;2181;p45"/>
                <p:cNvSpPr/>
                <p:nvPr/>
              </p:nvSpPr>
              <p:spPr>
                <a:xfrm>
                  <a:off x="2787340" y="1743337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0" name="Google Shape;2182;p45"/>
                <p:cNvSpPr/>
                <p:nvPr/>
              </p:nvSpPr>
              <p:spPr>
                <a:xfrm>
                  <a:off x="2647692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1" name="Google Shape;2183;p45"/>
                <p:cNvSpPr/>
                <p:nvPr/>
              </p:nvSpPr>
              <p:spPr>
                <a:xfrm>
                  <a:off x="2843231" y="1359271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2" name="Google Shape;2184;p45"/>
                <p:cNvSpPr/>
                <p:nvPr/>
              </p:nvSpPr>
              <p:spPr>
                <a:xfrm>
                  <a:off x="3017801" y="1231216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3" name="Google Shape;2185;p45"/>
                <p:cNvSpPr/>
                <p:nvPr/>
              </p:nvSpPr>
              <p:spPr>
                <a:xfrm>
                  <a:off x="3187730" y="1261487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4" name="Google Shape;2186;p45"/>
                <p:cNvSpPr/>
                <p:nvPr/>
              </p:nvSpPr>
              <p:spPr>
                <a:xfrm>
                  <a:off x="3320413" y="1124133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5" name="Google Shape;2187;p45"/>
                <p:cNvSpPr/>
                <p:nvPr/>
              </p:nvSpPr>
              <p:spPr>
                <a:xfrm>
                  <a:off x="3478694" y="1091575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6" name="Google Shape;2188;p45"/>
                <p:cNvSpPr/>
                <p:nvPr/>
              </p:nvSpPr>
              <p:spPr>
                <a:xfrm>
                  <a:off x="2034168" y="514298"/>
                  <a:ext cx="117899" cy="12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7" name="Google Shape;2189;p45"/>
                <p:cNvSpPr/>
                <p:nvPr/>
              </p:nvSpPr>
              <p:spPr>
                <a:xfrm>
                  <a:off x="2067766" y="547664"/>
                  <a:ext cx="66440" cy="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8" name="Google Shape;2190;p45"/>
                <p:cNvSpPr/>
                <p:nvPr/>
              </p:nvSpPr>
              <p:spPr>
                <a:xfrm>
                  <a:off x="2828642" y="506846"/>
                  <a:ext cx="117896" cy="1236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9" name="Google Shape;2191;p45"/>
                <p:cNvSpPr/>
                <p:nvPr/>
              </p:nvSpPr>
              <p:spPr>
                <a:xfrm>
                  <a:off x="2843984" y="538226"/>
                  <a:ext cx="55870" cy="589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0" name="Google Shape;2192;p45"/>
                <p:cNvSpPr/>
                <p:nvPr/>
              </p:nvSpPr>
              <p:spPr>
                <a:xfrm>
                  <a:off x="2133967" y="603630"/>
                  <a:ext cx="708110" cy="33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1" name="Google Shape;2193;p45"/>
                <p:cNvSpPr/>
                <p:nvPr/>
              </p:nvSpPr>
              <p:spPr>
                <a:xfrm>
                  <a:off x="2379259" y="909801"/>
                  <a:ext cx="271646" cy="2928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2" name="Google Shape;2194;p45"/>
                <p:cNvSpPr/>
                <p:nvPr/>
              </p:nvSpPr>
              <p:spPr>
                <a:xfrm>
                  <a:off x="2132174" y="331839"/>
                  <a:ext cx="711900" cy="2196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3" name="Google Shape;2195;p45"/>
                <p:cNvSpPr/>
                <p:nvPr/>
              </p:nvSpPr>
              <p:spPr>
                <a:xfrm>
                  <a:off x="2297204" y="1120969"/>
                  <a:ext cx="408185" cy="1930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4" name="Google Shape;2196;p45"/>
                <p:cNvSpPr/>
                <p:nvPr/>
              </p:nvSpPr>
              <p:spPr>
                <a:xfrm>
                  <a:off x="1880217" y="1121133"/>
                  <a:ext cx="512937" cy="293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5" name="Google Shape;2197;p45"/>
                <p:cNvSpPr/>
                <p:nvPr/>
              </p:nvSpPr>
              <p:spPr>
                <a:xfrm>
                  <a:off x="2490138" y="1248598"/>
                  <a:ext cx="19629" cy="7707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6" name="Google Shape;2198;p45"/>
                <p:cNvSpPr/>
                <p:nvPr/>
              </p:nvSpPr>
              <p:spPr>
                <a:xfrm>
                  <a:off x="2533101" y="1766334"/>
                  <a:ext cx="52191" cy="1034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7" name="Google Shape;2199;p45"/>
                <p:cNvSpPr/>
                <p:nvPr/>
              </p:nvSpPr>
              <p:spPr>
                <a:xfrm>
                  <a:off x="2533101" y="1570041"/>
                  <a:ext cx="52192" cy="103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8" name="Google Shape;2200;p45"/>
                <p:cNvSpPr/>
                <p:nvPr/>
              </p:nvSpPr>
              <p:spPr>
                <a:xfrm>
                  <a:off x="2533101" y="1391007"/>
                  <a:ext cx="52192" cy="1034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9" name="Google Shape;2201;p45"/>
                <p:cNvSpPr/>
                <p:nvPr/>
              </p:nvSpPr>
              <p:spPr>
                <a:xfrm>
                  <a:off x="2046669" y="1175031"/>
                  <a:ext cx="216831" cy="6898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0" name="Google Shape;2202;p45"/>
                <p:cNvSpPr/>
                <p:nvPr/>
              </p:nvSpPr>
              <p:spPr>
                <a:xfrm>
                  <a:off x="2632830" y="665965"/>
                  <a:ext cx="1143291" cy="800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1" name="Google Shape;2203;p45"/>
                <p:cNvSpPr/>
                <p:nvPr/>
              </p:nvSpPr>
              <p:spPr>
                <a:xfrm>
                  <a:off x="2925276" y="1434111"/>
                  <a:ext cx="30803" cy="5512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2" name="Google Shape;2204;p45"/>
                <p:cNvSpPr/>
                <p:nvPr/>
              </p:nvSpPr>
              <p:spPr>
                <a:xfrm>
                  <a:off x="2716822" y="1170730"/>
                  <a:ext cx="221430" cy="5910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3" name="Google Shape;2205;p45"/>
                <p:cNvSpPr/>
                <p:nvPr/>
              </p:nvSpPr>
              <p:spPr>
                <a:xfrm>
                  <a:off x="2142862" y="1037074"/>
                  <a:ext cx="269512" cy="198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4" name="Google Shape;2206;p45"/>
                <p:cNvSpPr/>
                <p:nvPr/>
              </p:nvSpPr>
              <p:spPr>
                <a:xfrm>
                  <a:off x="2604792" y="1032568"/>
                  <a:ext cx="280365" cy="157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5" name="Google Shape;2207;p45"/>
                <p:cNvSpPr/>
                <p:nvPr/>
              </p:nvSpPr>
              <p:spPr>
                <a:xfrm>
                  <a:off x="2300345" y="939948"/>
                  <a:ext cx="114374" cy="109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6" name="Google Shape;2208;p45"/>
                <p:cNvSpPr/>
                <p:nvPr/>
              </p:nvSpPr>
              <p:spPr>
                <a:xfrm>
                  <a:off x="2583096" y="937688"/>
                  <a:ext cx="107903" cy="112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7" name="Google Shape;2209;p45"/>
                <p:cNvSpPr/>
                <p:nvPr/>
              </p:nvSpPr>
              <p:spPr>
                <a:xfrm>
                  <a:off x="2352279" y="980806"/>
                  <a:ext cx="66576" cy="734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8" name="Google Shape;2210;p45"/>
                <p:cNvSpPr/>
                <p:nvPr/>
              </p:nvSpPr>
              <p:spPr>
                <a:xfrm>
                  <a:off x="2593986" y="987285"/>
                  <a:ext cx="53647" cy="5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9" name="Google Shape;2211;p45"/>
                <p:cNvSpPr/>
                <p:nvPr/>
              </p:nvSpPr>
              <p:spPr>
                <a:xfrm>
                  <a:off x="1876503" y="141299"/>
                  <a:ext cx="1196644" cy="999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0" name="Google Shape;2212;p45"/>
                <p:cNvSpPr/>
                <p:nvPr/>
              </p:nvSpPr>
              <p:spPr>
                <a:xfrm>
                  <a:off x="3551497" y="765009"/>
                  <a:ext cx="181153" cy="153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1" name="Google Shape;2213;p45"/>
                <p:cNvSpPr/>
                <p:nvPr/>
              </p:nvSpPr>
              <p:spPr>
                <a:xfrm>
                  <a:off x="3641418" y="474562"/>
                  <a:ext cx="271924" cy="3449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2" name="Google Shape;2214;p45"/>
                <p:cNvSpPr/>
                <p:nvPr/>
              </p:nvSpPr>
              <p:spPr>
                <a:xfrm>
                  <a:off x="3523255" y="795416"/>
                  <a:ext cx="190065" cy="151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3" name="Google Shape;2215;p45"/>
                <p:cNvSpPr/>
                <p:nvPr/>
              </p:nvSpPr>
              <p:spPr>
                <a:xfrm>
                  <a:off x="2936610" y="1434235"/>
                  <a:ext cx="80243" cy="476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4" name="Google Shape;2216;p45"/>
                <p:cNvSpPr/>
                <p:nvPr/>
              </p:nvSpPr>
              <p:spPr>
                <a:xfrm>
                  <a:off x="2309884" y="946523"/>
                  <a:ext cx="108750" cy="1033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5" name="Google Shape;2217;p45"/>
                <p:cNvSpPr/>
                <p:nvPr/>
              </p:nvSpPr>
              <p:spPr>
                <a:xfrm>
                  <a:off x="2588339" y="948057"/>
                  <a:ext cx="93872" cy="940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6" name="Google Shape;2218;p45"/>
                <p:cNvSpPr/>
                <p:nvPr/>
              </p:nvSpPr>
              <p:spPr>
                <a:xfrm>
                  <a:off x="3531387" y="776377"/>
                  <a:ext cx="197781" cy="165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7" name="Google Shape;2219;p45"/>
                <p:cNvSpPr/>
                <p:nvPr/>
              </p:nvSpPr>
              <p:spPr>
                <a:xfrm>
                  <a:off x="1940883" y="808429"/>
                  <a:ext cx="94816" cy="20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8" name="Google Shape;2220;p45"/>
                <p:cNvSpPr/>
                <p:nvPr/>
              </p:nvSpPr>
              <p:spPr>
                <a:xfrm>
                  <a:off x="2022979" y="879571"/>
                  <a:ext cx="75787" cy="173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9" name="Google Shape;2221;p45"/>
                <p:cNvSpPr/>
                <p:nvPr/>
              </p:nvSpPr>
              <p:spPr>
                <a:xfrm>
                  <a:off x="2101143" y="881270"/>
                  <a:ext cx="83440" cy="2132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0" name="Google Shape;2222;p45"/>
                <p:cNvSpPr/>
                <p:nvPr/>
              </p:nvSpPr>
              <p:spPr>
                <a:xfrm>
                  <a:off x="2734791" y="892748"/>
                  <a:ext cx="48565" cy="168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1" name="Google Shape;2223;p45"/>
                <p:cNvSpPr/>
                <p:nvPr/>
              </p:nvSpPr>
              <p:spPr>
                <a:xfrm>
                  <a:off x="2857881" y="900706"/>
                  <a:ext cx="101698" cy="2144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2" name="Google Shape;2224;p45"/>
                <p:cNvSpPr/>
                <p:nvPr/>
              </p:nvSpPr>
              <p:spPr>
                <a:xfrm>
                  <a:off x="2962751" y="936620"/>
                  <a:ext cx="77630" cy="126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3" name="Google Shape;2225;p45"/>
                <p:cNvSpPr/>
                <p:nvPr/>
              </p:nvSpPr>
              <p:spPr>
                <a:xfrm>
                  <a:off x="2214720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4" name="Google Shape;2226;p45"/>
                <p:cNvSpPr/>
                <p:nvPr/>
              </p:nvSpPr>
              <p:spPr>
                <a:xfrm>
                  <a:off x="3527579" y="923963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201" name="Google Shape;2227;p45"/>
              <p:cNvGrpSpPr/>
              <p:nvPr/>
            </p:nvGrpSpPr>
            <p:grpSpPr>
              <a:xfrm>
                <a:off x="1142619" y="426391"/>
                <a:ext cx="524453" cy="301925"/>
                <a:chOff x="0" y="0"/>
                <a:chExt cx="524452" cy="301924"/>
              </a:xfrm>
            </p:grpSpPr>
            <p:sp>
              <p:nvSpPr>
                <p:cNvPr id="1196" name="Google Shape;2228;p45"/>
                <p:cNvSpPr/>
                <p:nvPr/>
              </p:nvSpPr>
              <p:spPr>
                <a:xfrm>
                  <a:off x="428704" y="193562"/>
                  <a:ext cx="95749" cy="108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7" name="Google Shape;2229;p45"/>
                <p:cNvSpPr/>
                <p:nvPr/>
              </p:nvSpPr>
              <p:spPr>
                <a:xfrm>
                  <a:off x="374090" y="0"/>
                  <a:ext cx="83301" cy="115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8" name="Google Shape;2230;p45"/>
                <p:cNvSpPr/>
                <p:nvPr/>
              </p:nvSpPr>
              <p:spPr>
                <a:xfrm>
                  <a:off x="206605" y="133472"/>
                  <a:ext cx="70721" cy="868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9" name="Google Shape;2231;p45"/>
                <p:cNvSpPr/>
                <p:nvPr/>
              </p:nvSpPr>
              <p:spPr>
                <a:xfrm>
                  <a:off x="92403" y="31481"/>
                  <a:ext cx="70992" cy="10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0" name="Google Shape;2232;p45"/>
                <p:cNvSpPr/>
                <p:nvPr/>
              </p:nvSpPr>
              <p:spPr>
                <a:xfrm>
                  <a:off x="0" y="187819"/>
                  <a:ext cx="109378" cy="113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202" name="Google Shape;2233;p45"/>
              <p:cNvSpPr/>
              <p:nvPr/>
            </p:nvSpPr>
            <p:spPr>
              <a:xfrm rot="1091532">
                <a:off x="1318773" y="706314"/>
                <a:ext cx="174287" cy="114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08" name="Google Shape;2234;p45"/>
              <p:cNvGrpSpPr/>
              <p:nvPr/>
            </p:nvGrpSpPr>
            <p:grpSpPr>
              <a:xfrm>
                <a:off x="2260163" y="496677"/>
                <a:ext cx="424274" cy="244246"/>
                <a:chOff x="0" y="0"/>
                <a:chExt cx="424272" cy="244245"/>
              </a:xfrm>
            </p:grpSpPr>
            <p:sp>
              <p:nvSpPr>
                <p:cNvPr id="1203" name="Google Shape;2235;p45"/>
                <p:cNvSpPr/>
                <p:nvPr/>
              </p:nvSpPr>
              <p:spPr>
                <a:xfrm>
                  <a:off x="346814" y="156585"/>
                  <a:ext cx="77459" cy="87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4" name="Google Shape;2236;p45"/>
                <p:cNvSpPr/>
                <p:nvPr/>
              </p:nvSpPr>
              <p:spPr>
                <a:xfrm>
                  <a:off x="302632" y="0"/>
                  <a:ext cx="67390" cy="93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5" name="Google Shape;2237;p45"/>
                <p:cNvSpPr/>
                <p:nvPr/>
              </p:nvSpPr>
              <p:spPr>
                <a:xfrm>
                  <a:off x="167140" y="107974"/>
                  <a:ext cx="57212" cy="7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6" name="Google Shape;2238;p45"/>
                <p:cNvSpPr/>
                <p:nvPr/>
              </p:nvSpPr>
              <p:spPr>
                <a:xfrm>
                  <a:off x="74752" y="25467"/>
                  <a:ext cx="57432" cy="811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7" name="Google Shape;2239;p45"/>
                <p:cNvSpPr/>
                <p:nvPr/>
              </p:nvSpPr>
              <p:spPr>
                <a:xfrm>
                  <a:off x="0" y="151938"/>
                  <a:ext cx="88485" cy="919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209" name="Google Shape;2240;p45"/>
              <p:cNvSpPr/>
              <p:nvPr/>
            </p:nvSpPr>
            <p:spPr>
              <a:xfrm>
                <a:off x="2405412" y="724570"/>
                <a:ext cx="131006" cy="77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1212" name="IMG_4269.png" descr="IMG_4269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4575" y="2911837"/>
            <a:ext cx="20813351" cy="7524156"/>
          </a:xfrm>
          <a:prstGeom prst="rect">
            <a:avLst/>
          </a:prstGeom>
        </p:spPr>
      </p:pic>
      <p:pic>
        <p:nvPicPr>
          <p:cNvPr id="1213" name="IMG_4270.png" descr="IMG_4270.png"/>
          <p:cNvPicPr>
            <a:picLocks noChangeAspect="1"/>
          </p:cNvPicPr>
          <p:nvPr/>
        </p:nvPicPr>
        <p:blipFill>
          <a:blip r:embed="rId3">
            <a:extLst/>
          </a:blip>
          <a:srcRect l="50000" t="59951" r="15366" b="30676"/>
          <a:stretch>
            <a:fillRect/>
          </a:stretch>
        </p:blipFill>
        <p:spPr>
          <a:xfrm>
            <a:off x="15571624" y="10594312"/>
            <a:ext cx="7819160" cy="14779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37" name="تجميع"/>
          <p:cNvGrpSpPr/>
          <p:nvPr/>
        </p:nvGrpSpPr>
        <p:grpSpPr>
          <a:xfrm>
            <a:off x="4530107" y="12072274"/>
            <a:ext cx="15124325" cy="1262880"/>
            <a:chOff x="0" y="0"/>
            <a:chExt cx="15124323" cy="1262878"/>
          </a:xfrm>
        </p:grpSpPr>
        <p:grpSp>
          <p:nvGrpSpPr>
            <p:cNvPr id="1216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214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15" name="IMG_4020.jpeg" descr="IMG_4020.jpeg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21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217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220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218" name="IMG_4015.jpeg" descr="IMG_4015.jpe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219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224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222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23" name="IMG_0291.jpeg" descr="IMG_0291.jpe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27" name="تجميع">
              <a:hlinkClick r:id="rId10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225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26" name="IMG_4023.png" descr="IMG_4023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30" name="تجميع">
              <a:hlinkClick r:id="rId12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228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29" name="IMG_4995.jpeg" descr="IMG_4995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33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231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232" name="IMG_4017.jpeg" descr="IMG_4017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236" name="تجميع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234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35" name="صورة 20" descr="صورة 20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slow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6" name="تجميع"/>
          <p:cNvGrpSpPr/>
          <p:nvPr/>
        </p:nvGrpSpPr>
        <p:grpSpPr>
          <a:xfrm>
            <a:off x="15462208" y="728618"/>
            <a:ext cx="8583908" cy="2185033"/>
            <a:chOff x="0" y="0"/>
            <a:chExt cx="8583907" cy="2185032"/>
          </a:xfrm>
        </p:grpSpPr>
        <p:grpSp>
          <p:nvGrpSpPr>
            <p:cNvPr id="1242" name="تجميع"/>
            <p:cNvGrpSpPr/>
            <p:nvPr/>
          </p:nvGrpSpPr>
          <p:grpSpPr>
            <a:xfrm>
              <a:off x="0" y="99216"/>
              <a:ext cx="4907232" cy="1986601"/>
              <a:chOff x="0" y="0"/>
              <a:chExt cx="4907232" cy="1986600"/>
            </a:xfrm>
          </p:grpSpPr>
          <p:sp>
            <p:nvSpPr>
              <p:cNvPr id="1239" name="التمارين"/>
              <p:cNvSpPr txBox="1"/>
              <p:nvPr/>
            </p:nvSpPr>
            <p:spPr>
              <a:xfrm>
                <a:off x="0" y="0"/>
                <a:ext cx="4694151" cy="19866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952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240" name="Google Shape;1051;p35"/>
              <p:cNvSpPr/>
              <p:nvPr/>
            </p:nvSpPr>
            <p:spPr>
              <a:xfrm>
                <a:off x="218431" y="1705992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1" name="Google Shape;1052;p35"/>
              <p:cNvSpPr/>
              <p:nvPr/>
            </p:nvSpPr>
            <p:spPr>
              <a:xfrm>
                <a:off x="218431" y="0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55" name="Google Shape;2128;p45"/>
            <p:cNvGrpSpPr/>
            <p:nvPr/>
          </p:nvGrpSpPr>
          <p:grpSpPr>
            <a:xfrm>
              <a:off x="4443231" y="-1"/>
              <a:ext cx="4140677" cy="2185034"/>
              <a:chOff x="0" y="0"/>
              <a:chExt cx="4140675" cy="2185032"/>
            </a:xfrm>
          </p:grpSpPr>
          <p:grpSp>
            <p:nvGrpSpPr>
              <p:cNvPr id="1340" name="Google Shape;2129;p45"/>
              <p:cNvGrpSpPr/>
              <p:nvPr/>
            </p:nvGrpSpPr>
            <p:grpSpPr>
              <a:xfrm>
                <a:off x="0" y="-1"/>
                <a:ext cx="4140676" cy="2185034"/>
                <a:chOff x="0" y="0"/>
                <a:chExt cx="4140675" cy="2185032"/>
              </a:xfrm>
            </p:grpSpPr>
            <p:sp>
              <p:nvSpPr>
                <p:cNvPr id="1243" name="Google Shape;2130;p45"/>
                <p:cNvSpPr/>
                <p:nvPr/>
              </p:nvSpPr>
              <p:spPr>
                <a:xfrm>
                  <a:off x="1687939" y="1085798"/>
                  <a:ext cx="525813" cy="109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4" name="Google Shape;2131;p45"/>
                <p:cNvSpPr/>
                <p:nvPr/>
              </p:nvSpPr>
              <p:spPr>
                <a:xfrm>
                  <a:off x="165466" y="513420"/>
                  <a:ext cx="1304597" cy="1648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5" name="Google Shape;2132;p45"/>
                <p:cNvSpPr/>
                <p:nvPr/>
              </p:nvSpPr>
              <p:spPr>
                <a:xfrm>
                  <a:off x="2035140" y="864508"/>
                  <a:ext cx="1885622" cy="129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6" name="Google Shape;2133;p45"/>
                <p:cNvSpPr/>
                <p:nvPr/>
              </p:nvSpPr>
              <p:spPr>
                <a:xfrm>
                  <a:off x="1008461" y="1800060"/>
                  <a:ext cx="242557" cy="241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7" name="Google Shape;2134;p45"/>
                <p:cNvSpPr/>
                <p:nvPr/>
              </p:nvSpPr>
              <p:spPr>
                <a:xfrm>
                  <a:off x="170123" y="413058"/>
                  <a:ext cx="262815" cy="293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8" name="Google Shape;2135;p45"/>
                <p:cNvSpPr/>
                <p:nvPr/>
              </p:nvSpPr>
              <p:spPr>
                <a:xfrm>
                  <a:off x="1303062" y="1058030"/>
                  <a:ext cx="424424" cy="299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9" name="Google Shape;2136;p45"/>
                <p:cNvSpPr/>
                <p:nvPr/>
              </p:nvSpPr>
              <p:spPr>
                <a:xfrm>
                  <a:off x="1767314" y="1560756"/>
                  <a:ext cx="184311" cy="163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0" name="Google Shape;2137;p45"/>
                <p:cNvSpPr/>
                <p:nvPr/>
              </p:nvSpPr>
              <p:spPr>
                <a:xfrm>
                  <a:off x="981789" y="12144"/>
                  <a:ext cx="1015891" cy="58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1" name="Google Shape;2138;p45"/>
                <p:cNvSpPr/>
                <p:nvPr/>
              </p:nvSpPr>
              <p:spPr>
                <a:xfrm>
                  <a:off x="951607" y="576218"/>
                  <a:ext cx="142156" cy="141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2" name="Google Shape;2139;p45"/>
                <p:cNvSpPr/>
                <p:nvPr/>
              </p:nvSpPr>
              <p:spPr>
                <a:xfrm>
                  <a:off x="1078269" y="697493"/>
                  <a:ext cx="798641" cy="317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3" name="Google Shape;2140;p45"/>
                <p:cNvSpPr/>
                <p:nvPr/>
              </p:nvSpPr>
              <p:spPr>
                <a:xfrm>
                  <a:off x="1854324" y="582855"/>
                  <a:ext cx="145503" cy="1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4" name="Google Shape;2141;p45"/>
                <p:cNvSpPr/>
                <p:nvPr/>
              </p:nvSpPr>
              <p:spPr>
                <a:xfrm>
                  <a:off x="1877126" y="626696"/>
                  <a:ext cx="66211" cy="71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5" name="Google Shape;2142;p45"/>
                <p:cNvSpPr/>
                <p:nvPr/>
              </p:nvSpPr>
              <p:spPr>
                <a:xfrm>
                  <a:off x="1012320" y="613261"/>
                  <a:ext cx="61522" cy="59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6" name="Google Shape;2143;p45"/>
                <p:cNvSpPr/>
                <p:nvPr/>
              </p:nvSpPr>
              <p:spPr>
                <a:xfrm>
                  <a:off x="1071341" y="246058"/>
                  <a:ext cx="814616" cy="36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7" name="Google Shape;2144;p45"/>
                <p:cNvSpPr/>
                <p:nvPr/>
              </p:nvSpPr>
              <p:spPr>
                <a:xfrm>
                  <a:off x="972355" y="0"/>
                  <a:ext cx="1033392" cy="604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8" name="Google Shape;2145;p45"/>
                <p:cNvSpPr/>
                <p:nvPr/>
              </p:nvSpPr>
              <p:spPr>
                <a:xfrm>
                  <a:off x="1358103" y="949102"/>
                  <a:ext cx="327826" cy="3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9" name="Google Shape;2146;p45"/>
                <p:cNvSpPr/>
                <p:nvPr/>
              </p:nvSpPr>
              <p:spPr>
                <a:xfrm>
                  <a:off x="1287383" y="1049204"/>
                  <a:ext cx="456433" cy="311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0" name="Google Shape;2147;p45"/>
                <p:cNvSpPr/>
                <p:nvPr/>
              </p:nvSpPr>
              <p:spPr>
                <a:xfrm>
                  <a:off x="1292506" y="1154262"/>
                  <a:ext cx="80150" cy="4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1" name="Google Shape;2148;p45"/>
                <p:cNvSpPr/>
                <p:nvPr/>
              </p:nvSpPr>
              <p:spPr>
                <a:xfrm>
                  <a:off x="1338970" y="1209262"/>
                  <a:ext cx="61480" cy="59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2" name="Google Shape;2149;p45"/>
                <p:cNvSpPr/>
                <p:nvPr/>
              </p:nvSpPr>
              <p:spPr>
                <a:xfrm>
                  <a:off x="1418340" y="1261494"/>
                  <a:ext cx="43480" cy="7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3" name="Google Shape;2150;p45"/>
                <p:cNvSpPr/>
                <p:nvPr/>
              </p:nvSpPr>
              <p:spPr>
                <a:xfrm>
                  <a:off x="1518564" y="1266407"/>
                  <a:ext cx="34481" cy="86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4" name="Google Shape;2151;p45"/>
                <p:cNvSpPr/>
                <p:nvPr/>
              </p:nvSpPr>
              <p:spPr>
                <a:xfrm>
                  <a:off x="1602701" y="1207204"/>
                  <a:ext cx="52694" cy="5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5" name="Google Shape;2152;p45"/>
                <p:cNvSpPr/>
                <p:nvPr/>
              </p:nvSpPr>
              <p:spPr>
                <a:xfrm>
                  <a:off x="1666917" y="1117914"/>
                  <a:ext cx="59292" cy="34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6" name="Google Shape;2153;p45"/>
                <p:cNvSpPr/>
                <p:nvPr/>
              </p:nvSpPr>
              <p:spPr>
                <a:xfrm>
                  <a:off x="1394191" y="1320726"/>
                  <a:ext cx="282576" cy="2605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7" name="Google Shape;2154;p45"/>
                <p:cNvSpPr/>
                <p:nvPr/>
              </p:nvSpPr>
              <p:spPr>
                <a:xfrm>
                  <a:off x="1500555" y="1540248"/>
                  <a:ext cx="109660" cy="91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8" name="Google Shape;2155;p45"/>
                <p:cNvSpPr/>
                <p:nvPr/>
              </p:nvSpPr>
              <p:spPr>
                <a:xfrm>
                  <a:off x="1254330" y="1076552"/>
                  <a:ext cx="223517" cy="107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9" name="Google Shape;2156;p45"/>
                <p:cNvSpPr/>
                <p:nvPr/>
              </p:nvSpPr>
              <p:spPr>
                <a:xfrm>
                  <a:off x="1673883" y="1044595"/>
                  <a:ext cx="106759" cy="11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0" name="Google Shape;2157;p45"/>
                <p:cNvSpPr/>
                <p:nvPr/>
              </p:nvSpPr>
              <p:spPr>
                <a:xfrm>
                  <a:off x="1474030" y="1611103"/>
                  <a:ext cx="60693" cy="54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1" name="Google Shape;2158;p45"/>
                <p:cNvSpPr/>
                <p:nvPr/>
              </p:nvSpPr>
              <p:spPr>
                <a:xfrm>
                  <a:off x="1589085" y="1611292"/>
                  <a:ext cx="46051" cy="542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2" name="Google Shape;2159;p45"/>
                <p:cNvSpPr/>
                <p:nvPr/>
              </p:nvSpPr>
              <p:spPr>
                <a:xfrm>
                  <a:off x="153548" y="395768"/>
                  <a:ext cx="1218859" cy="1020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3" name="Google Shape;2160;p45"/>
                <p:cNvSpPr/>
                <p:nvPr/>
              </p:nvSpPr>
              <p:spPr>
                <a:xfrm>
                  <a:off x="870518" y="1401031"/>
                  <a:ext cx="123577" cy="72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4" name="Google Shape;2161;p45"/>
                <p:cNvSpPr/>
                <p:nvPr/>
              </p:nvSpPr>
              <p:spPr>
                <a:xfrm>
                  <a:off x="190863" y="474276"/>
                  <a:ext cx="255510" cy="233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5" name="Google Shape;2162;p45"/>
                <p:cNvSpPr/>
                <p:nvPr/>
              </p:nvSpPr>
              <p:spPr>
                <a:xfrm>
                  <a:off x="212882" y="515565"/>
                  <a:ext cx="256498" cy="22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6" name="Google Shape;2163;p45"/>
                <p:cNvSpPr/>
                <p:nvPr/>
              </p:nvSpPr>
              <p:spPr>
                <a:xfrm>
                  <a:off x="0" y="209072"/>
                  <a:ext cx="313538" cy="333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7" name="Google Shape;2164;p45"/>
                <p:cNvSpPr/>
                <p:nvPr/>
              </p:nvSpPr>
              <p:spPr>
                <a:xfrm>
                  <a:off x="1003985" y="1759089"/>
                  <a:ext cx="256943" cy="70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8" name="Google Shape;2165;p45"/>
                <p:cNvSpPr/>
                <p:nvPr/>
              </p:nvSpPr>
              <p:spPr>
                <a:xfrm>
                  <a:off x="997319" y="1807292"/>
                  <a:ext cx="266898" cy="2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9" name="Google Shape;2166;p45"/>
                <p:cNvSpPr/>
                <p:nvPr/>
              </p:nvSpPr>
              <p:spPr>
                <a:xfrm>
                  <a:off x="1764701" y="1553364"/>
                  <a:ext cx="195376" cy="1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0" name="Google Shape;2167;p45"/>
                <p:cNvSpPr/>
                <p:nvPr/>
              </p:nvSpPr>
              <p:spPr>
                <a:xfrm>
                  <a:off x="1685649" y="1044653"/>
                  <a:ext cx="543469" cy="294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1" name="Google Shape;2168;p45"/>
                <p:cNvSpPr/>
                <p:nvPr/>
              </p:nvSpPr>
              <p:spPr>
                <a:xfrm>
                  <a:off x="1965862" y="1435320"/>
                  <a:ext cx="296194" cy="718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2" name="Google Shape;2169;p45"/>
                <p:cNvSpPr/>
                <p:nvPr/>
              </p:nvSpPr>
              <p:spPr>
                <a:xfrm>
                  <a:off x="1011707" y="1766292"/>
                  <a:ext cx="232557" cy="62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3" name="Google Shape;2170;p45"/>
                <p:cNvSpPr/>
                <p:nvPr/>
              </p:nvSpPr>
              <p:spPr>
                <a:xfrm>
                  <a:off x="200244" y="492986"/>
                  <a:ext cx="256551" cy="24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4" name="Google Shape;2171;p45"/>
                <p:cNvSpPr/>
                <p:nvPr/>
              </p:nvSpPr>
              <p:spPr>
                <a:xfrm>
                  <a:off x="3095135" y="1566408"/>
                  <a:ext cx="95155" cy="444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5" name="Google Shape;2172;p45"/>
                <p:cNvSpPr/>
                <p:nvPr/>
              </p:nvSpPr>
              <p:spPr>
                <a:xfrm>
                  <a:off x="2456620" y="1209393"/>
                  <a:ext cx="397468" cy="174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6" name="Google Shape;2173;p45"/>
                <p:cNvSpPr/>
                <p:nvPr/>
              </p:nvSpPr>
              <p:spPr>
                <a:xfrm>
                  <a:off x="3771381" y="729305"/>
                  <a:ext cx="211743" cy="235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7" name="Google Shape;2174;p45"/>
                <p:cNvSpPr/>
                <p:nvPr/>
              </p:nvSpPr>
              <p:spPr>
                <a:xfrm>
                  <a:off x="2274557" y="1105711"/>
                  <a:ext cx="272014" cy="188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8" name="Google Shape;2175;p45"/>
                <p:cNvSpPr/>
                <p:nvPr/>
              </p:nvSpPr>
              <p:spPr>
                <a:xfrm>
                  <a:off x="2766637" y="1104045"/>
                  <a:ext cx="273077" cy="14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9" name="Google Shape;2176;p45"/>
                <p:cNvSpPr/>
                <p:nvPr/>
              </p:nvSpPr>
              <p:spPr>
                <a:xfrm>
                  <a:off x="2146356" y="1563828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0" name="Google Shape;2177;p45"/>
                <p:cNvSpPr/>
                <p:nvPr/>
              </p:nvSpPr>
              <p:spPr>
                <a:xfrm>
                  <a:off x="2439443" y="1435741"/>
                  <a:ext cx="35741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1" name="Google Shape;2178;p45"/>
                <p:cNvSpPr/>
                <p:nvPr/>
              </p:nvSpPr>
              <p:spPr>
                <a:xfrm>
                  <a:off x="2464074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2" name="Google Shape;2179;p45"/>
                <p:cNvSpPr/>
                <p:nvPr/>
              </p:nvSpPr>
              <p:spPr>
                <a:xfrm>
                  <a:off x="2518255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3" name="Google Shape;2180;p45"/>
                <p:cNvSpPr/>
                <p:nvPr/>
              </p:nvSpPr>
              <p:spPr>
                <a:xfrm>
                  <a:off x="2833516" y="1987452"/>
                  <a:ext cx="35741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4" name="Google Shape;2181;p45"/>
                <p:cNvSpPr/>
                <p:nvPr/>
              </p:nvSpPr>
              <p:spPr>
                <a:xfrm>
                  <a:off x="2949263" y="1844611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5" name="Google Shape;2182;p45"/>
                <p:cNvSpPr/>
                <p:nvPr/>
              </p:nvSpPr>
              <p:spPr>
                <a:xfrm>
                  <a:off x="2801502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6" name="Google Shape;2183;p45"/>
                <p:cNvSpPr/>
                <p:nvPr/>
              </p:nvSpPr>
              <p:spPr>
                <a:xfrm>
                  <a:off x="3008401" y="1438234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7" name="Google Shape;2184;p45"/>
                <p:cNvSpPr/>
                <p:nvPr/>
              </p:nvSpPr>
              <p:spPr>
                <a:xfrm>
                  <a:off x="3193111" y="1302741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8" name="Google Shape;2185;p45"/>
                <p:cNvSpPr/>
                <p:nvPr/>
              </p:nvSpPr>
              <p:spPr>
                <a:xfrm>
                  <a:off x="3372912" y="1334770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9" name="Google Shape;2186;p45"/>
                <p:cNvSpPr/>
                <p:nvPr/>
              </p:nvSpPr>
              <p:spPr>
                <a:xfrm>
                  <a:off x="3513304" y="1189436"/>
                  <a:ext cx="35740" cy="369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0" name="Google Shape;2187;p45"/>
                <p:cNvSpPr/>
                <p:nvPr/>
              </p:nvSpPr>
              <p:spPr>
                <a:xfrm>
                  <a:off x="3680779" y="1154987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1" name="Google Shape;2188;p45"/>
                <p:cNvSpPr/>
                <p:nvPr/>
              </p:nvSpPr>
              <p:spPr>
                <a:xfrm>
                  <a:off x="2152337" y="544174"/>
                  <a:ext cx="124748" cy="137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2" name="Google Shape;2189;p45"/>
                <p:cNvSpPr/>
                <p:nvPr/>
              </p:nvSpPr>
              <p:spPr>
                <a:xfrm>
                  <a:off x="2187887" y="579479"/>
                  <a:ext cx="70299" cy="59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3" name="Google Shape;2190;p45"/>
                <p:cNvSpPr/>
                <p:nvPr/>
              </p:nvSpPr>
              <p:spPr>
                <a:xfrm>
                  <a:off x="2992964" y="536290"/>
                  <a:ext cx="124745" cy="130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4" name="Google Shape;2191;p45"/>
                <p:cNvSpPr/>
                <p:nvPr/>
              </p:nvSpPr>
              <p:spPr>
                <a:xfrm>
                  <a:off x="3009197" y="569493"/>
                  <a:ext cx="59115" cy="6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5" name="Google Shape;2192;p45"/>
                <p:cNvSpPr/>
                <p:nvPr/>
              </p:nvSpPr>
              <p:spPr>
                <a:xfrm>
                  <a:off x="2257933" y="638696"/>
                  <a:ext cx="749246" cy="350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6" name="Google Shape;2193;p45"/>
                <p:cNvSpPr/>
                <p:nvPr/>
              </p:nvSpPr>
              <p:spPr>
                <a:xfrm>
                  <a:off x="2517475" y="962653"/>
                  <a:ext cx="287427" cy="30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7" name="Google Shape;2194;p45"/>
                <p:cNvSpPr/>
                <p:nvPr/>
              </p:nvSpPr>
              <p:spPr>
                <a:xfrm>
                  <a:off x="2256036" y="351116"/>
                  <a:ext cx="753256" cy="23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8" name="Google Shape;2195;p45"/>
                <p:cNvSpPr/>
                <p:nvPr/>
              </p:nvSpPr>
              <p:spPr>
                <a:xfrm>
                  <a:off x="2430654" y="1186088"/>
                  <a:ext cx="431896" cy="20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9" name="Google Shape;2196;p45"/>
                <p:cNvSpPr/>
                <p:nvPr/>
              </p:nvSpPr>
              <p:spPr>
                <a:xfrm>
                  <a:off x="1989442" y="1186262"/>
                  <a:ext cx="542735" cy="3108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0" name="Google Shape;2197;p45"/>
                <p:cNvSpPr/>
                <p:nvPr/>
              </p:nvSpPr>
              <p:spPr>
                <a:xfrm>
                  <a:off x="2634795" y="1321132"/>
                  <a:ext cx="20769" cy="815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1" name="Google Shape;2198;p45"/>
                <p:cNvSpPr/>
                <p:nvPr/>
              </p:nvSpPr>
              <p:spPr>
                <a:xfrm>
                  <a:off x="2680254" y="1868945"/>
                  <a:ext cx="55223" cy="109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2" name="Google Shape;2199;p45"/>
                <p:cNvSpPr/>
                <p:nvPr/>
              </p:nvSpPr>
              <p:spPr>
                <a:xfrm>
                  <a:off x="2680254" y="1661248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3" name="Google Shape;2200;p45"/>
                <p:cNvSpPr/>
                <p:nvPr/>
              </p:nvSpPr>
              <p:spPr>
                <a:xfrm>
                  <a:off x="2680254" y="1471813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4" name="Google Shape;2201;p45"/>
                <p:cNvSpPr/>
                <p:nvPr/>
              </p:nvSpPr>
              <p:spPr>
                <a:xfrm>
                  <a:off x="2165565" y="1243291"/>
                  <a:ext cx="229427" cy="72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5" name="Google Shape;2202;p45"/>
                <p:cNvSpPr/>
                <p:nvPr/>
              </p:nvSpPr>
              <p:spPr>
                <a:xfrm>
                  <a:off x="2785777" y="704653"/>
                  <a:ext cx="1209707" cy="84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6" name="Google Shape;2203;p45"/>
                <p:cNvSpPr/>
                <p:nvPr/>
              </p:nvSpPr>
              <p:spPr>
                <a:xfrm>
                  <a:off x="3095211" y="1517422"/>
                  <a:ext cx="32593" cy="583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7" name="Google Shape;2204;p45"/>
                <p:cNvSpPr/>
                <p:nvPr/>
              </p:nvSpPr>
              <p:spPr>
                <a:xfrm>
                  <a:off x="2874648" y="1238740"/>
                  <a:ext cx="234293" cy="625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8" name="Google Shape;2205;p45"/>
                <p:cNvSpPr/>
                <p:nvPr/>
              </p:nvSpPr>
              <p:spPr>
                <a:xfrm>
                  <a:off x="2267345" y="1097320"/>
                  <a:ext cx="285169" cy="209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9" name="Google Shape;2206;p45"/>
                <p:cNvSpPr/>
                <p:nvPr/>
              </p:nvSpPr>
              <p:spPr>
                <a:xfrm>
                  <a:off x="2756110" y="1092552"/>
                  <a:ext cx="296651" cy="166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0" name="Google Shape;2207;p45"/>
                <p:cNvSpPr/>
                <p:nvPr/>
              </p:nvSpPr>
              <p:spPr>
                <a:xfrm>
                  <a:off x="2433977" y="994552"/>
                  <a:ext cx="121018" cy="11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1" name="Google Shape;2208;p45"/>
                <p:cNvSpPr/>
                <p:nvPr/>
              </p:nvSpPr>
              <p:spPr>
                <a:xfrm>
                  <a:off x="2733154" y="992160"/>
                  <a:ext cx="114171" cy="118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2" name="Google Shape;2209;p45"/>
                <p:cNvSpPr/>
                <p:nvPr/>
              </p:nvSpPr>
              <p:spPr>
                <a:xfrm>
                  <a:off x="2488928" y="1037784"/>
                  <a:ext cx="70443" cy="77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3" name="Google Shape;2210;p45"/>
                <p:cNvSpPr/>
                <p:nvPr/>
              </p:nvSpPr>
              <p:spPr>
                <a:xfrm>
                  <a:off x="2744676" y="1044639"/>
                  <a:ext cx="56764" cy="5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4" name="Google Shape;2211;p45"/>
                <p:cNvSpPr/>
                <p:nvPr/>
              </p:nvSpPr>
              <p:spPr>
                <a:xfrm>
                  <a:off x="1985513" y="149507"/>
                  <a:ext cx="1266160" cy="105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5" name="Google Shape;2212;p45"/>
                <p:cNvSpPr/>
                <p:nvPr/>
              </p:nvSpPr>
              <p:spPr>
                <a:xfrm>
                  <a:off x="3757812" y="809450"/>
                  <a:ext cx="191675" cy="162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6" name="Google Shape;2213;p45"/>
                <p:cNvSpPr/>
                <p:nvPr/>
              </p:nvSpPr>
              <p:spPr>
                <a:xfrm>
                  <a:off x="3852956" y="502131"/>
                  <a:ext cx="287720" cy="3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7" name="Google Shape;2214;p45"/>
                <p:cNvSpPr/>
                <p:nvPr/>
              </p:nvSpPr>
              <p:spPr>
                <a:xfrm>
                  <a:off x="3727928" y="841624"/>
                  <a:ext cx="201106" cy="15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8" name="Google Shape;2215;p45"/>
                <p:cNvSpPr/>
                <p:nvPr/>
              </p:nvSpPr>
              <p:spPr>
                <a:xfrm>
                  <a:off x="3107204" y="1517553"/>
                  <a:ext cx="84905" cy="50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9" name="Google Shape;2216;p45"/>
                <p:cNvSpPr/>
                <p:nvPr/>
              </p:nvSpPr>
              <p:spPr>
                <a:xfrm>
                  <a:off x="2444070" y="1001508"/>
                  <a:ext cx="115068" cy="10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0" name="Google Shape;2217;p45"/>
                <p:cNvSpPr/>
                <p:nvPr/>
              </p:nvSpPr>
              <p:spPr>
                <a:xfrm>
                  <a:off x="2738701" y="1003131"/>
                  <a:ext cx="99325" cy="9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1" name="Google Shape;2218;p45"/>
                <p:cNvSpPr/>
                <p:nvPr/>
              </p:nvSpPr>
              <p:spPr>
                <a:xfrm>
                  <a:off x="3736533" y="821479"/>
                  <a:ext cx="209270" cy="174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2" name="Google Shape;2219;p45"/>
                <p:cNvSpPr/>
                <p:nvPr/>
              </p:nvSpPr>
              <p:spPr>
                <a:xfrm>
                  <a:off x="2053633" y="855392"/>
                  <a:ext cx="100324" cy="211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3" name="Google Shape;2220;p45"/>
                <p:cNvSpPr/>
                <p:nvPr/>
              </p:nvSpPr>
              <p:spPr>
                <a:xfrm>
                  <a:off x="2140498" y="930667"/>
                  <a:ext cx="80190" cy="184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4" name="Google Shape;2221;p45"/>
                <p:cNvSpPr/>
                <p:nvPr/>
              </p:nvSpPr>
              <p:spPr>
                <a:xfrm>
                  <a:off x="2223203" y="932465"/>
                  <a:ext cx="88287" cy="225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5" name="Google Shape;2222;p45"/>
                <p:cNvSpPr/>
                <p:nvPr/>
              </p:nvSpPr>
              <p:spPr>
                <a:xfrm>
                  <a:off x="2893661" y="944610"/>
                  <a:ext cx="51386" cy="178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6" name="Google Shape;2223;p45"/>
                <p:cNvSpPr/>
                <p:nvPr/>
              </p:nvSpPr>
              <p:spPr>
                <a:xfrm>
                  <a:off x="3023902" y="953030"/>
                  <a:ext cx="107605" cy="22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7" name="Google Shape;2224;p45"/>
                <p:cNvSpPr/>
                <p:nvPr/>
              </p:nvSpPr>
              <p:spPr>
                <a:xfrm>
                  <a:off x="3134864" y="991030"/>
                  <a:ext cx="82139" cy="134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8" name="Google Shape;2225;p45"/>
                <p:cNvSpPr/>
                <p:nvPr/>
              </p:nvSpPr>
              <p:spPr>
                <a:xfrm>
                  <a:off x="2343378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9" name="Google Shape;2226;p45"/>
                <p:cNvSpPr/>
                <p:nvPr/>
              </p:nvSpPr>
              <p:spPr>
                <a:xfrm>
                  <a:off x="3732503" y="977639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346" name="Google Shape;2227;p45"/>
              <p:cNvGrpSpPr/>
              <p:nvPr/>
            </p:nvGrpSpPr>
            <p:grpSpPr>
              <a:xfrm>
                <a:off x="1208997" y="451161"/>
                <a:ext cx="554919" cy="319465"/>
                <a:chOff x="0" y="0"/>
                <a:chExt cx="554918" cy="319463"/>
              </a:xfrm>
            </p:grpSpPr>
            <p:sp>
              <p:nvSpPr>
                <p:cNvPr id="1341" name="Google Shape;2228;p45"/>
                <p:cNvSpPr/>
                <p:nvPr/>
              </p:nvSpPr>
              <p:spPr>
                <a:xfrm>
                  <a:off x="453608" y="204807"/>
                  <a:ext cx="101311" cy="114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2" name="Google Shape;2229;p45"/>
                <p:cNvSpPr/>
                <p:nvPr/>
              </p:nvSpPr>
              <p:spPr>
                <a:xfrm>
                  <a:off x="395821" y="0"/>
                  <a:ext cx="88141" cy="122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3" name="Google Shape;2230;p45"/>
                <p:cNvSpPr/>
                <p:nvPr/>
              </p:nvSpPr>
              <p:spPr>
                <a:xfrm>
                  <a:off x="218608" y="141226"/>
                  <a:ext cx="74828" cy="91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4" name="Google Shape;2231;p45"/>
                <p:cNvSpPr/>
                <p:nvPr/>
              </p:nvSpPr>
              <p:spPr>
                <a:xfrm>
                  <a:off x="97771" y="33309"/>
                  <a:ext cx="75116" cy="106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5" name="Google Shape;2232;p45"/>
                <p:cNvSpPr/>
                <p:nvPr/>
              </p:nvSpPr>
              <p:spPr>
                <a:xfrm>
                  <a:off x="0" y="198729"/>
                  <a:ext cx="115732" cy="12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347" name="Google Shape;2233;p45"/>
              <p:cNvSpPr/>
              <p:nvPr/>
            </p:nvSpPr>
            <p:spPr>
              <a:xfrm rot="1091532">
                <a:off x="1395383" y="747346"/>
                <a:ext cx="184412" cy="12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353" name="Google Shape;2234;p45"/>
              <p:cNvGrpSpPr/>
              <p:nvPr/>
            </p:nvGrpSpPr>
            <p:grpSpPr>
              <a:xfrm>
                <a:off x="2391461" y="525530"/>
                <a:ext cx="448920" cy="258435"/>
                <a:chOff x="0" y="0"/>
                <a:chExt cx="448919" cy="258434"/>
              </a:xfrm>
            </p:grpSpPr>
            <p:sp>
              <p:nvSpPr>
                <p:cNvPr id="1348" name="Google Shape;2235;p45"/>
                <p:cNvSpPr/>
                <p:nvPr/>
              </p:nvSpPr>
              <p:spPr>
                <a:xfrm>
                  <a:off x="366961" y="165681"/>
                  <a:ext cx="81959" cy="92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9" name="Google Shape;2236;p45"/>
                <p:cNvSpPr/>
                <p:nvPr/>
              </p:nvSpPr>
              <p:spPr>
                <a:xfrm>
                  <a:off x="320213" y="0"/>
                  <a:ext cx="71304" cy="99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0" name="Google Shape;2237;p45"/>
                <p:cNvSpPr/>
                <p:nvPr/>
              </p:nvSpPr>
              <p:spPr>
                <a:xfrm>
                  <a:off x="176850" y="114246"/>
                  <a:ext cx="60535" cy="74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1" name="Google Shape;2238;p45"/>
                <p:cNvSpPr/>
                <p:nvPr/>
              </p:nvSpPr>
              <p:spPr>
                <a:xfrm>
                  <a:off x="79095" y="26946"/>
                  <a:ext cx="60767" cy="85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2" name="Google Shape;2239;p45"/>
                <p:cNvSpPr/>
                <p:nvPr/>
              </p:nvSpPr>
              <p:spPr>
                <a:xfrm>
                  <a:off x="0" y="160765"/>
                  <a:ext cx="93626" cy="9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354" name="Google Shape;2240;p45"/>
              <p:cNvSpPr/>
              <p:nvPr/>
            </p:nvSpPr>
            <p:spPr>
              <a:xfrm>
                <a:off x="2545147" y="766662"/>
                <a:ext cx="138617" cy="8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364" name="تجميع"/>
          <p:cNvGrpSpPr/>
          <p:nvPr/>
        </p:nvGrpSpPr>
        <p:grpSpPr>
          <a:xfrm>
            <a:off x="18801661" y="2537434"/>
            <a:ext cx="4651751" cy="1537693"/>
            <a:chOff x="0" y="0"/>
            <a:chExt cx="4651749" cy="1537692"/>
          </a:xfrm>
        </p:grpSpPr>
        <p:grpSp>
          <p:nvGrpSpPr>
            <p:cNvPr id="1361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1357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360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358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9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362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wrap="square" lIns="243799" tIns="243799" rIns="243799" bIns="243799" numCol="1" anchor="ctr">
              <a:normAutofit fontScale="100000" lnSpcReduction="0"/>
            </a:bodyPr>
            <a:lstStyle/>
            <a:p>
              <a:pPr algn="ctr" rtl="0">
                <a:defRPr sz="80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363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1365" name="IMG_4269.png" descr="IMG_4269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9509" y="4134498"/>
            <a:ext cx="17848028" cy="6938291"/>
          </a:xfrm>
          <a:prstGeom prst="rect">
            <a:avLst/>
          </a:prstGeom>
        </p:spPr>
      </p:pic>
      <p:pic>
        <p:nvPicPr>
          <p:cNvPr id="1366" name="IMG_4270.png" descr="IMG_4270.png"/>
          <p:cNvPicPr>
            <a:picLocks noChangeAspect="1"/>
          </p:cNvPicPr>
          <p:nvPr/>
        </p:nvPicPr>
        <p:blipFill>
          <a:blip r:embed="rId3">
            <a:extLst/>
          </a:blip>
          <a:srcRect l="50000" t="59951" r="15366" b="30676"/>
          <a:stretch>
            <a:fillRect/>
          </a:stretch>
        </p:blipFill>
        <p:spPr>
          <a:xfrm>
            <a:off x="4629839" y="1086437"/>
            <a:ext cx="9667014" cy="18272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90" name="تجميع"/>
          <p:cNvGrpSpPr/>
          <p:nvPr/>
        </p:nvGrpSpPr>
        <p:grpSpPr>
          <a:xfrm>
            <a:off x="4629838" y="12057038"/>
            <a:ext cx="15124324" cy="1262880"/>
            <a:chOff x="0" y="0"/>
            <a:chExt cx="15124323" cy="1262878"/>
          </a:xfrm>
        </p:grpSpPr>
        <p:grpSp>
          <p:nvGrpSpPr>
            <p:cNvPr id="1369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367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68" name="IMG_4020.jpeg" descr="IMG_4020.jpeg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74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370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373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371" name="IMG_4015.jpeg" descr="IMG_4015.jpe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372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377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375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76" name="IMG_0291.jpeg" descr="IMG_0291.jpe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80" name="تجميع">
              <a:hlinkClick r:id="rId10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378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79" name="IMG_4023.png" descr="IMG_4023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83" name="تجميع">
              <a:hlinkClick r:id="rId12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381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82" name="IMG_4995.jpeg" descr="IMG_4995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86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384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385" name="IMG_4017.jpeg" descr="IMG_4017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389" name="تجميع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387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88" name="صورة 20" descr="صورة 20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9" name="تجميع"/>
          <p:cNvGrpSpPr/>
          <p:nvPr/>
        </p:nvGrpSpPr>
        <p:grpSpPr>
          <a:xfrm>
            <a:off x="15462208" y="728618"/>
            <a:ext cx="8583908" cy="2185033"/>
            <a:chOff x="0" y="0"/>
            <a:chExt cx="8583907" cy="2185032"/>
          </a:xfrm>
        </p:grpSpPr>
        <p:grpSp>
          <p:nvGrpSpPr>
            <p:cNvPr id="1395" name="تجميع"/>
            <p:cNvGrpSpPr/>
            <p:nvPr/>
          </p:nvGrpSpPr>
          <p:grpSpPr>
            <a:xfrm>
              <a:off x="0" y="99216"/>
              <a:ext cx="4907232" cy="1986601"/>
              <a:chOff x="0" y="0"/>
              <a:chExt cx="4907232" cy="1986600"/>
            </a:xfrm>
          </p:grpSpPr>
          <p:sp>
            <p:nvSpPr>
              <p:cNvPr id="1392" name="التمارين"/>
              <p:cNvSpPr txBox="1"/>
              <p:nvPr/>
            </p:nvSpPr>
            <p:spPr>
              <a:xfrm>
                <a:off x="0" y="0"/>
                <a:ext cx="4694151" cy="19866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952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393" name="Google Shape;1051;p35"/>
              <p:cNvSpPr/>
              <p:nvPr/>
            </p:nvSpPr>
            <p:spPr>
              <a:xfrm>
                <a:off x="218431" y="1705992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4" name="Google Shape;1052;p35"/>
              <p:cNvSpPr/>
              <p:nvPr/>
            </p:nvSpPr>
            <p:spPr>
              <a:xfrm>
                <a:off x="218431" y="0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08" name="Google Shape;2128;p45"/>
            <p:cNvGrpSpPr/>
            <p:nvPr/>
          </p:nvGrpSpPr>
          <p:grpSpPr>
            <a:xfrm>
              <a:off x="4443231" y="-1"/>
              <a:ext cx="4140677" cy="2185034"/>
              <a:chOff x="0" y="0"/>
              <a:chExt cx="4140675" cy="2185032"/>
            </a:xfrm>
          </p:grpSpPr>
          <p:grpSp>
            <p:nvGrpSpPr>
              <p:cNvPr id="1493" name="Google Shape;2129;p45"/>
              <p:cNvGrpSpPr/>
              <p:nvPr/>
            </p:nvGrpSpPr>
            <p:grpSpPr>
              <a:xfrm>
                <a:off x="0" y="-1"/>
                <a:ext cx="4140676" cy="2185034"/>
                <a:chOff x="0" y="0"/>
                <a:chExt cx="4140675" cy="2185032"/>
              </a:xfrm>
            </p:grpSpPr>
            <p:sp>
              <p:nvSpPr>
                <p:cNvPr id="1396" name="Google Shape;2130;p45"/>
                <p:cNvSpPr/>
                <p:nvPr/>
              </p:nvSpPr>
              <p:spPr>
                <a:xfrm>
                  <a:off x="1687939" y="1085798"/>
                  <a:ext cx="525813" cy="109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7" name="Google Shape;2131;p45"/>
                <p:cNvSpPr/>
                <p:nvPr/>
              </p:nvSpPr>
              <p:spPr>
                <a:xfrm>
                  <a:off x="165466" y="513420"/>
                  <a:ext cx="1304597" cy="1648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8" name="Google Shape;2132;p45"/>
                <p:cNvSpPr/>
                <p:nvPr/>
              </p:nvSpPr>
              <p:spPr>
                <a:xfrm>
                  <a:off x="2035140" y="864508"/>
                  <a:ext cx="1885622" cy="129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9" name="Google Shape;2133;p45"/>
                <p:cNvSpPr/>
                <p:nvPr/>
              </p:nvSpPr>
              <p:spPr>
                <a:xfrm>
                  <a:off x="1008461" y="1800060"/>
                  <a:ext cx="242557" cy="241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0" name="Google Shape;2134;p45"/>
                <p:cNvSpPr/>
                <p:nvPr/>
              </p:nvSpPr>
              <p:spPr>
                <a:xfrm>
                  <a:off x="170123" y="413058"/>
                  <a:ext cx="262815" cy="293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1" name="Google Shape;2135;p45"/>
                <p:cNvSpPr/>
                <p:nvPr/>
              </p:nvSpPr>
              <p:spPr>
                <a:xfrm>
                  <a:off x="1303062" y="1058030"/>
                  <a:ext cx="424424" cy="299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2" name="Google Shape;2136;p45"/>
                <p:cNvSpPr/>
                <p:nvPr/>
              </p:nvSpPr>
              <p:spPr>
                <a:xfrm>
                  <a:off x="1767314" y="1560756"/>
                  <a:ext cx="184311" cy="163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3" name="Google Shape;2137;p45"/>
                <p:cNvSpPr/>
                <p:nvPr/>
              </p:nvSpPr>
              <p:spPr>
                <a:xfrm>
                  <a:off x="981789" y="12144"/>
                  <a:ext cx="1015891" cy="58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4" name="Google Shape;2138;p45"/>
                <p:cNvSpPr/>
                <p:nvPr/>
              </p:nvSpPr>
              <p:spPr>
                <a:xfrm>
                  <a:off x="951607" y="576218"/>
                  <a:ext cx="142156" cy="141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5" name="Google Shape;2139;p45"/>
                <p:cNvSpPr/>
                <p:nvPr/>
              </p:nvSpPr>
              <p:spPr>
                <a:xfrm>
                  <a:off x="1078269" y="697493"/>
                  <a:ext cx="798641" cy="317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6" name="Google Shape;2140;p45"/>
                <p:cNvSpPr/>
                <p:nvPr/>
              </p:nvSpPr>
              <p:spPr>
                <a:xfrm>
                  <a:off x="1854324" y="582855"/>
                  <a:ext cx="145503" cy="1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7" name="Google Shape;2141;p45"/>
                <p:cNvSpPr/>
                <p:nvPr/>
              </p:nvSpPr>
              <p:spPr>
                <a:xfrm>
                  <a:off x="1877126" y="626696"/>
                  <a:ext cx="66211" cy="71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8" name="Google Shape;2142;p45"/>
                <p:cNvSpPr/>
                <p:nvPr/>
              </p:nvSpPr>
              <p:spPr>
                <a:xfrm>
                  <a:off x="1012320" y="613261"/>
                  <a:ext cx="61522" cy="59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9" name="Google Shape;2143;p45"/>
                <p:cNvSpPr/>
                <p:nvPr/>
              </p:nvSpPr>
              <p:spPr>
                <a:xfrm>
                  <a:off x="1071341" y="246058"/>
                  <a:ext cx="814616" cy="36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0" name="Google Shape;2144;p45"/>
                <p:cNvSpPr/>
                <p:nvPr/>
              </p:nvSpPr>
              <p:spPr>
                <a:xfrm>
                  <a:off x="972355" y="0"/>
                  <a:ext cx="1033392" cy="604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1" name="Google Shape;2145;p45"/>
                <p:cNvSpPr/>
                <p:nvPr/>
              </p:nvSpPr>
              <p:spPr>
                <a:xfrm>
                  <a:off x="1358103" y="949102"/>
                  <a:ext cx="327826" cy="3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2" name="Google Shape;2146;p45"/>
                <p:cNvSpPr/>
                <p:nvPr/>
              </p:nvSpPr>
              <p:spPr>
                <a:xfrm>
                  <a:off x="1287383" y="1049204"/>
                  <a:ext cx="456433" cy="311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3" name="Google Shape;2147;p45"/>
                <p:cNvSpPr/>
                <p:nvPr/>
              </p:nvSpPr>
              <p:spPr>
                <a:xfrm>
                  <a:off x="1292506" y="1154262"/>
                  <a:ext cx="80150" cy="4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4" name="Google Shape;2148;p45"/>
                <p:cNvSpPr/>
                <p:nvPr/>
              </p:nvSpPr>
              <p:spPr>
                <a:xfrm>
                  <a:off x="1338970" y="1209262"/>
                  <a:ext cx="61480" cy="59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5" name="Google Shape;2149;p45"/>
                <p:cNvSpPr/>
                <p:nvPr/>
              </p:nvSpPr>
              <p:spPr>
                <a:xfrm>
                  <a:off x="1418340" y="1261494"/>
                  <a:ext cx="43480" cy="7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6" name="Google Shape;2150;p45"/>
                <p:cNvSpPr/>
                <p:nvPr/>
              </p:nvSpPr>
              <p:spPr>
                <a:xfrm>
                  <a:off x="1518564" y="1266407"/>
                  <a:ext cx="34481" cy="86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7" name="Google Shape;2151;p45"/>
                <p:cNvSpPr/>
                <p:nvPr/>
              </p:nvSpPr>
              <p:spPr>
                <a:xfrm>
                  <a:off x="1602701" y="1207204"/>
                  <a:ext cx="52694" cy="5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8" name="Google Shape;2152;p45"/>
                <p:cNvSpPr/>
                <p:nvPr/>
              </p:nvSpPr>
              <p:spPr>
                <a:xfrm>
                  <a:off x="1666917" y="1117914"/>
                  <a:ext cx="59292" cy="34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9" name="Google Shape;2153;p45"/>
                <p:cNvSpPr/>
                <p:nvPr/>
              </p:nvSpPr>
              <p:spPr>
                <a:xfrm>
                  <a:off x="1394191" y="1320726"/>
                  <a:ext cx="282576" cy="2605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0" name="Google Shape;2154;p45"/>
                <p:cNvSpPr/>
                <p:nvPr/>
              </p:nvSpPr>
              <p:spPr>
                <a:xfrm>
                  <a:off x="1500555" y="1540248"/>
                  <a:ext cx="109660" cy="91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1" name="Google Shape;2155;p45"/>
                <p:cNvSpPr/>
                <p:nvPr/>
              </p:nvSpPr>
              <p:spPr>
                <a:xfrm>
                  <a:off x="1254330" y="1076552"/>
                  <a:ext cx="223517" cy="107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2" name="Google Shape;2156;p45"/>
                <p:cNvSpPr/>
                <p:nvPr/>
              </p:nvSpPr>
              <p:spPr>
                <a:xfrm>
                  <a:off x="1673883" y="1044595"/>
                  <a:ext cx="106759" cy="11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3" name="Google Shape;2157;p45"/>
                <p:cNvSpPr/>
                <p:nvPr/>
              </p:nvSpPr>
              <p:spPr>
                <a:xfrm>
                  <a:off x="1474030" y="1611103"/>
                  <a:ext cx="60693" cy="54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4" name="Google Shape;2158;p45"/>
                <p:cNvSpPr/>
                <p:nvPr/>
              </p:nvSpPr>
              <p:spPr>
                <a:xfrm>
                  <a:off x="1589085" y="1611292"/>
                  <a:ext cx="46051" cy="542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5" name="Google Shape;2159;p45"/>
                <p:cNvSpPr/>
                <p:nvPr/>
              </p:nvSpPr>
              <p:spPr>
                <a:xfrm>
                  <a:off x="153548" y="395768"/>
                  <a:ext cx="1218859" cy="1020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6" name="Google Shape;2160;p45"/>
                <p:cNvSpPr/>
                <p:nvPr/>
              </p:nvSpPr>
              <p:spPr>
                <a:xfrm>
                  <a:off x="870518" y="1401031"/>
                  <a:ext cx="123577" cy="72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7" name="Google Shape;2161;p45"/>
                <p:cNvSpPr/>
                <p:nvPr/>
              </p:nvSpPr>
              <p:spPr>
                <a:xfrm>
                  <a:off x="190863" y="474276"/>
                  <a:ext cx="255510" cy="233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8" name="Google Shape;2162;p45"/>
                <p:cNvSpPr/>
                <p:nvPr/>
              </p:nvSpPr>
              <p:spPr>
                <a:xfrm>
                  <a:off x="212882" y="515565"/>
                  <a:ext cx="256498" cy="22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9" name="Google Shape;2163;p45"/>
                <p:cNvSpPr/>
                <p:nvPr/>
              </p:nvSpPr>
              <p:spPr>
                <a:xfrm>
                  <a:off x="0" y="209072"/>
                  <a:ext cx="313538" cy="333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0" name="Google Shape;2164;p45"/>
                <p:cNvSpPr/>
                <p:nvPr/>
              </p:nvSpPr>
              <p:spPr>
                <a:xfrm>
                  <a:off x="1003985" y="1759089"/>
                  <a:ext cx="256943" cy="70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1" name="Google Shape;2165;p45"/>
                <p:cNvSpPr/>
                <p:nvPr/>
              </p:nvSpPr>
              <p:spPr>
                <a:xfrm>
                  <a:off x="997319" y="1807292"/>
                  <a:ext cx="266898" cy="2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2" name="Google Shape;2166;p45"/>
                <p:cNvSpPr/>
                <p:nvPr/>
              </p:nvSpPr>
              <p:spPr>
                <a:xfrm>
                  <a:off x="1764701" y="1553364"/>
                  <a:ext cx="195376" cy="1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3" name="Google Shape;2167;p45"/>
                <p:cNvSpPr/>
                <p:nvPr/>
              </p:nvSpPr>
              <p:spPr>
                <a:xfrm>
                  <a:off x="1685649" y="1044653"/>
                  <a:ext cx="543469" cy="294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4" name="Google Shape;2168;p45"/>
                <p:cNvSpPr/>
                <p:nvPr/>
              </p:nvSpPr>
              <p:spPr>
                <a:xfrm>
                  <a:off x="1965862" y="1435320"/>
                  <a:ext cx="296194" cy="718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5" name="Google Shape;2169;p45"/>
                <p:cNvSpPr/>
                <p:nvPr/>
              </p:nvSpPr>
              <p:spPr>
                <a:xfrm>
                  <a:off x="1011707" y="1766292"/>
                  <a:ext cx="232557" cy="62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6" name="Google Shape;2170;p45"/>
                <p:cNvSpPr/>
                <p:nvPr/>
              </p:nvSpPr>
              <p:spPr>
                <a:xfrm>
                  <a:off x="200244" y="492986"/>
                  <a:ext cx="256551" cy="24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7" name="Google Shape;2171;p45"/>
                <p:cNvSpPr/>
                <p:nvPr/>
              </p:nvSpPr>
              <p:spPr>
                <a:xfrm>
                  <a:off x="3095135" y="1566408"/>
                  <a:ext cx="95155" cy="444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8" name="Google Shape;2172;p45"/>
                <p:cNvSpPr/>
                <p:nvPr/>
              </p:nvSpPr>
              <p:spPr>
                <a:xfrm>
                  <a:off x="2456620" y="1209393"/>
                  <a:ext cx="397468" cy="174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9" name="Google Shape;2173;p45"/>
                <p:cNvSpPr/>
                <p:nvPr/>
              </p:nvSpPr>
              <p:spPr>
                <a:xfrm>
                  <a:off x="3771381" y="729305"/>
                  <a:ext cx="211743" cy="235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0" name="Google Shape;2174;p45"/>
                <p:cNvSpPr/>
                <p:nvPr/>
              </p:nvSpPr>
              <p:spPr>
                <a:xfrm>
                  <a:off x="2274557" y="1105711"/>
                  <a:ext cx="272014" cy="188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1" name="Google Shape;2175;p45"/>
                <p:cNvSpPr/>
                <p:nvPr/>
              </p:nvSpPr>
              <p:spPr>
                <a:xfrm>
                  <a:off x="2766637" y="1104045"/>
                  <a:ext cx="273077" cy="14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2" name="Google Shape;2176;p45"/>
                <p:cNvSpPr/>
                <p:nvPr/>
              </p:nvSpPr>
              <p:spPr>
                <a:xfrm>
                  <a:off x="2146356" y="1563828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3" name="Google Shape;2177;p45"/>
                <p:cNvSpPr/>
                <p:nvPr/>
              </p:nvSpPr>
              <p:spPr>
                <a:xfrm>
                  <a:off x="2439443" y="1435741"/>
                  <a:ext cx="35741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4" name="Google Shape;2178;p45"/>
                <p:cNvSpPr/>
                <p:nvPr/>
              </p:nvSpPr>
              <p:spPr>
                <a:xfrm>
                  <a:off x="2464074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5" name="Google Shape;2179;p45"/>
                <p:cNvSpPr/>
                <p:nvPr/>
              </p:nvSpPr>
              <p:spPr>
                <a:xfrm>
                  <a:off x="2518255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6" name="Google Shape;2180;p45"/>
                <p:cNvSpPr/>
                <p:nvPr/>
              </p:nvSpPr>
              <p:spPr>
                <a:xfrm>
                  <a:off x="2833516" y="1987452"/>
                  <a:ext cx="35741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7" name="Google Shape;2181;p45"/>
                <p:cNvSpPr/>
                <p:nvPr/>
              </p:nvSpPr>
              <p:spPr>
                <a:xfrm>
                  <a:off x="2949263" y="1844611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8" name="Google Shape;2182;p45"/>
                <p:cNvSpPr/>
                <p:nvPr/>
              </p:nvSpPr>
              <p:spPr>
                <a:xfrm>
                  <a:off x="2801502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9" name="Google Shape;2183;p45"/>
                <p:cNvSpPr/>
                <p:nvPr/>
              </p:nvSpPr>
              <p:spPr>
                <a:xfrm>
                  <a:off x="3008401" y="1438234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0" name="Google Shape;2184;p45"/>
                <p:cNvSpPr/>
                <p:nvPr/>
              </p:nvSpPr>
              <p:spPr>
                <a:xfrm>
                  <a:off x="3193111" y="1302741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1" name="Google Shape;2185;p45"/>
                <p:cNvSpPr/>
                <p:nvPr/>
              </p:nvSpPr>
              <p:spPr>
                <a:xfrm>
                  <a:off x="3372912" y="1334770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2" name="Google Shape;2186;p45"/>
                <p:cNvSpPr/>
                <p:nvPr/>
              </p:nvSpPr>
              <p:spPr>
                <a:xfrm>
                  <a:off x="3513304" y="1189436"/>
                  <a:ext cx="35740" cy="369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3" name="Google Shape;2187;p45"/>
                <p:cNvSpPr/>
                <p:nvPr/>
              </p:nvSpPr>
              <p:spPr>
                <a:xfrm>
                  <a:off x="3680779" y="1154987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4" name="Google Shape;2188;p45"/>
                <p:cNvSpPr/>
                <p:nvPr/>
              </p:nvSpPr>
              <p:spPr>
                <a:xfrm>
                  <a:off x="2152337" y="544174"/>
                  <a:ext cx="124748" cy="137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5" name="Google Shape;2189;p45"/>
                <p:cNvSpPr/>
                <p:nvPr/>
              </p:nvSpPr>
              <p:spPr>
                <a:xfrm>
                  <a:off x="2187887" y="579479"/>
                  <a:ext cx="70299" cy="59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6" name="Google Shape;2190;p45"/>
                <p:cNvSpPr/>
                <p:nvPr/>
              </p:nvSpPr>
              <p:spPr>
                <a:xfrm>
                  <a:off x="2992964" y="536290"/>
                  <a:ext cx="124745" cy="130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7" name="Google Shape;2191;p45"/>
                <p:cNvSpPr/>
                <p:nvPr/>
              </p:nvSpPr>
              <p:spPr>
                <a:xfrm>
                  <a:off x="3009197" y="569493"/>
                  <a:ext cx="59115" cy="6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8" name="Google Shape;2192;p45"/>
                <p:cNvSpPr/>
                <p:nvPr/>
              </p:nvSpPr>
              <p:spPr>
                <a:xfrm>
                  <a:off x="2257933" y="638696"/>
                  <a:ext cx="749246" cy="350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9" name="Google Shape;2193;p45"/>
                <p:cNvSpPr/>
                <p:nvPr/>
              </p:nvSpPr>
              <p:spPr>
                <a:xfrm>
                  <a:off x="2517475" y="962653"/>
                  <a:ext cx="287427" cy="30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0" name="Google Shape;2194;p45"/>
                <p:cNvSpPr/>
                <p:nvPr/>
              </p:nvSpPr>
              <p:spPr>
                <a:xfrm>
                  <a:off x="2256036" y="351116"/>
                  <a:ext cx="753256" cy="23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1" name="Google Shape;2195;p45"/>
                <p:cNvSpPr/>
                <p:nvPr/>
              </p:nvSpPr>
              <p:spPr>
                <a:xfrm>
                  <a:off x="2430654" y="1186088"/>
                  <a:ext cx="431896" cy="20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2" name="Google Shape;2196;p45"/>
                <p:cNvSpPr/>
                <p:nvPr/>
              </p:nvSpPr>
              <p:spPr>
                <a:xfrm>
                  <a:off x="1989442" y="1186262"/>
                  <a:ext cx="542735" cy="3108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3" name="Google Shape;2197;p45"/>
                <p:cNvSpPr/>
                <p:nvPr/>
              </p:nvSpPr>
              <p:spPr>
                <a:xfrm>
                  <a:off x="2634795" y="1321132"/>
                  <a:ext cx="20769" cy="815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4" name="Google Shape;2198;p45"/>
                <p:cNvSpPr/>
                <p:nvPr/>
              </p:nvSpPr>
              <p:spPr>
                <a:xfrm>
                  <a:off x="2680254" y="1868945"/>
                  <a:ext cx="55223" cy="109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5" name="Google Shape;2199;p45"/>
                <p:cNvSpPr/>
                <p:nvPr/>
              </p:nvSpPr>
              <p:spPr>
                <a:xfrm>
                  <a:off x="2680254" y="1661248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6" name="Google Shape;2200;p45"/>
                <p:cNvSpPr/>
                <p:nvPr/>
              </p:nvSpPr>
              <p:spPr>
                <a:xfrm>
                  <a:off x="2680254" y="1471813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7" name="Google Shape;2201;p45"/>
                <p:cNvSpPr/>
                <p:nvPr/>
              </p:nvSpPr>
              <p:spPr>
                <a:xfrm>
                  <a:off x="2165565" y="1243291"/>
                  <a:ext cx="229427" cy="72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8" name="Google Shape;2202;p45"/>
                <p:cNvSpPr/>
                <p:nvPr/>
              </p:nvSpPr>
              <p:spPr>
                <a:xfrm>
                  <a:off x="2785777" y="704653"/>
                  <a:ext cx="1209707" cy="84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9" name="Google Shape;2203;p45"/>
                <p:cNvSpPr/>
                <p:nvPr/>
              </p:nvSpPr>
              <p:spPr>
                <a:xfrm>
                  <a:off x="3095211" y="1517422"/>
                  <a:ext cx="32593" cy="583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0" name="Google Shape;2204;p45"/>
                <p:cNvSpPr/>
                <p:nvPr/>
              </p:nvSpPr>
              <p:spPr>
                <a:xfrm>
                  <a:off x="2874648" y="1238740"/>
                  <a:ext cx="234293" cy="625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1" name="Google Shape;2205;p45"/>
                <p:cNvSpPr/>
                <p:nvPr/>
              </p:nvSpPr>
              <p:spPr>
                <a:xfrm>
                  <a:off x="2267345" y="1097320"/>
                  <a:ext cx="285169" cy="209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2" name="Google Shape;2206;p45"/>
                <p:cNvSpPr/>
                <p:nvPr/>
              </p:nvSpPr>
              <p:spPr>
                <a:xfrm>
                  <a:off x="2756110" y="1092552"/>
                  <a:ext cx="296651" cy="166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3" name="Google Shape;2207;p45"/>
                <p:cNvSpPr/>
                <p:nvPr/>
              </p:nvSpPr>
              <p:spPr>
                <a:xfrm>
                  <a:off x="2433977" y="994552"/>
                  <a:ext cx="121018" cy="11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4" name="Google Shape;2208;p45"/>
                <p:cNvSpPr/>
                <p:nvPr/>
              </p:nvSpPr>
              <p:spPr>
                <a:xfrm>
                  <a:off x="2733154" y="992160"/>
                  <a:ext cx="114171" cy="118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5" name="Google Shape;2209;p45"/>
                <p:cNvSpPr/>
                <p:nvPr/>
              </p:nvSpPr>
              <p:spPr>
                <a:xfrm>
                  <a:off x="2488928" y="1037784"/>
                  <a:ext cx="70443" cy="77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6" name="Google Shape;2210;p45"/>
                <p:cNvSpPr/>
                <p:nvPr/>
              </p:nvSpPr>
              <p:spPr>
                <a:xfrm>
                  <a:off x="2744676" y="1044639"/>
                  <a:ext cx="56764" cy="5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7" name="Google Shape;2211;p45"/>
                <p:cNvSpPr/>
                <p:nvPr/>
              </p:nvSpPr>
              <p:spPr>
                <a:xfrm>
                  <a:off x="1985513" y="149507"/>
                  <a:ext cx="1266160" cy="105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8" name="Google Shape;2212;p45"/>
                <p:cNvSpPr/>
                <p:nvPr/>
              </p:nvSpPr>
              <p:spPr>
                <a:xfrm>
                  <a:off x="3757812" y="809450"/>
                  <a:ext cx="191675" cy="162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9" name="Google Shape;2213;p45"/>
                <p:cNvSpPr/>
                <p:nvPr/>
              </p:nvSpPr>
              <p:spPr>
                <a:xfrm>
                  <a:off x="3852956" y="502131"/>
                  <a:ext cx="287720" cy="3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0" name="Google Shape;2214;p45"/>
                <p:cNvSpPr/>
                <p:nvPr/>
              </p:nvSpPr>
              <p:spPr>
                <a:xfrm>
                  <a:off x="3727928" y="841624"/>
                  <a:ext cx="201106" cy="15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1" name="Google Shape;2215;p45"/>
                <p:cNvSpPr/>
                <p:nvPr/>
              </p:nvSpPr>
              <p:spPr>
                <a:xfrm>
                  <a:off x="3107204" y="1517553"/>
                  <a:ext cx="84905" cy="50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2" name="Google Shape;2216;p45"/>
                <p:cNvSpPr/>
                <p:nvPr/>
              </p:nvSpPr>
              <p:spPr>
                <a:xfrm>
                  <a:off x="2444070" y="1001508"/>
                  <a:ext cx="115068" cy="10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3" name="Google Shape;2217;p45"/>
                <p:cNvSpPr/>
                <p:nvPr/>
              </p:nvSpPr>
              <p:spPr>
                <a:xfrm>
                  <a:off x="2738701" y="1003131"/>
                  <a:ext cx="99325" cy="9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4" name="Google Shape;2218;p45"/>
                <p:cNvSpPr/>
                <p:nvPr/>
              </p:nvSpPr>
              <p:spPr>
                <a:xfrm>
                  <a:off x="3736533" y="821479"/>
                  <a:ext cx="209270" cy="174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5" name="Google Shape;2219;p45"/>
                <p:cNvSpPr/>
                <p:nvPr/>
              </p:nvSpPr>
              <p:spPr>
                <a:xfrm>
                  <a:off x="2053633" y="855392"/>
                  <a:ext cx="100324" cy="211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6" name="Google Shape;2220;p45"/>
                <p:cNvSpPr/>
                <p:nvPr/>
              </p:nvSpPr>
              <p:spPr>
                <a:xfrm>
                  <a:off x="2140498" y="930667"/>
                  <a:ext cx="80190" cy="184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7" name="Google Shape;2221;p45"/>
                <p:cNvSpPr/>
                <p:nvPr/>
              </p:nvSpPr>
              <p:spPr>
                <a:xfrm>
                  <a:off x="2223203" y="932465"/>
                  <a:ext cx="88287" cy="225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8" name="Google Shape;2222;p45"/>
                <p:cNvSpPr/>
                <p:nvPr/>
              </p:nvSpPr>
              <p:spPr>
                <a:xfrm>
                  <a:off x="2893661" y="944610"/>
                  <a:ext cx="51386" cy="178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9" name="Google Shape;2223;p45"/>
                <p:cNvSpPr/>
                <p:nvPr/>
              </p:nvSpPr>
              <p:spPr>
                <a:xfrm>
                  <a:off x="3023902" y="953030"/>
                  <a:ext cx="107605" cy="22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0" name="Google Shape;2224;p45"/>
                <p:cNvSpPr/>
                <p:nvPr/>
              </p:nvSpPr>
              <p:spPr>
                <a:xfrm>
                  <a:off x="3134864" y="991030"/>
                  <a:ext cx="82139" cy="134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1" name="Google Shape;2225;p45"/>
                <p:cNvSpPr/>
                <p:nvPr/>
              </p:nvSpPr>
              <p:spPr>
                <a:xfrm>
                  <a:off x="2343378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2" name="Google Shape;2226;p45"/>
                <p:cNvSpPr/>
                <p:nvPr/>
              </p:nvSpPr>
              <p:spPr>
                <a:xfrm>
                  <a:off x="3732503" y="977639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499" name="Google Shape;2227;p45"/>
              <p:cNvGrpSpPr/>
              <p:nvPr/>
            </p:nvGrpSpPr>
            <p:grpSpPr>
              <a:xfrm>
                <a:off x="1208997" y="451161"/>
                <a:ext cx="554919" cy="319465"/>
                <a:chOff x="0" y="0"/>
                <a:chExt cx="554918" cy="319463"/>
              </a:xfrm>
            </p:grpSpPr>
            <p:sp>
              <p:nvSpPr>
                <p:cNvPr id="1494" name="Google Shape;2228;p45"/>
                <p:cNvSpPr/>
                <p:nvPr/>
              </p:nvSpPr>
              <p:spPr>
                <a:xfrm>
                  <a:off x="453608" y="204807"/>
                  <a:ext cx="101311" cy="114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5" name="Google Shape;2229;p45"/>
                <p:cNvSpPr/>
                <p:nvPr/>
              </p:nvSpPr>
              <p:spPr>
                <a:xfrm>
                  <a:off x="395821" y="0"/>
                  <a:ext cx="88141" cy="122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6" name="Google Shape;2230;p45"/>
                <p:cNvSpPr/>
                <p:nvPr/>
              </p:nvSpPr>
              <p:spPr>
                <a:xfrm>
                  <a:off x="218608" y="141226"/>
                  <a:ext cx="74828" cy="91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7" name="Google Shape;2231;p45"/>
                <p:cNvSpPr/>
                <p:nvPr/>
              </p:nvSpPr>
              <p:spPr>
                <a:xfrm>
                  <a:off x="97771" y="33309"/>
                  <a:ext cx="75116" cy="106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8" name="Google Shape;2232;p45"/>
                <p:cNvSpPr/>
                <p:nvPr/>
              </p:nvSpPr>
              <p:spPr>
                <a:xfrm>
                  <a:off x="0" y="198729"/>
                  <a:ext cx="115732" cy="12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500" name="Google Shape;2233;p45"/>
              <p:cNvSpPr/>
              <p:nvPr/>
            </p:nvSpPr>
            <p:spPr>
              <a:xfrm rot="1091532">
                <a:off x="1395383" y="747346"/>
                <a:ext cx="184412" cy="12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506" name="Google Shape;2234;p45"/>
              <p:cNvGrpSpPr/>
              <p:nvPr/>
            </p:nvGrpSpPr>
            <p:grpSpPr>
              <a:xfrm>
                <a:off x="2391461" y="525530"/>
                <a:ext cx="448920" cy="258435"/>
                <a:chOff x="0" y="0"/>
                <a:chExt cx="448919" cy="258434"/>
              </a:xfrm>
            </p:grpSpPr>
            <p:sp>
              <p:nvSpPr>
                <p:cNvPr id="1501" name="Google Shape;2235;p45"/>
                <p:cNvSpPr/>
                <p:nvPr/>
              </p:nvSpPr>
              <p:spPr>
                <a:xfrm>
                  <a:off x="366961" y="165681"/>
                  <a:ext cx="81959" cy="92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2" name="Google Shape;2236;p45"/>
                <p:cNvSpPr/>
                <p:nvPr/>
              </p:nvSpPr>
              <p:spPr>
                <a:xfrm>
                  <a:off x="320213" y="0"/>
                  <a:ext cx="71304" cy="99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3" name="Google Shape;2237;p45"/>
                <p:cNvSpPr/>
                <p:nvPr/>
              </p:nvSpPr>
              <p:spPr>
                <a:xfrm>
                  <a:off x="176850" y="114246"/>
                  <a:ext cx="60535" cy="74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4" name="Google Shape;2238;p45"/>
                <p:cNvSpPr/>
                <p:nvPr/>
              </p:nvSpPr>
              <p:spPr>
                <a:xfrm>
                  <a:off x="79095" y="26946"/>
                  <a:ext cx="60767" cy="85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5" name="Google Shape;2239;p45"/>
                <p:cNvSpPr/>
                <p:nvPr/>
              </p:nvSpPr>
              <p:spPr>
                <a:xfrm>
                  <a:off x="0" y="160765"/>
                  <a:ext cx="93626" cy="9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507" name="Google Shape;2240;p45"/>
              <p:cNvSpPr/>
              <p:nvPr/>
            </p:nvSpPr>
            <p:spPr>
              <a:xfrm>
                <a:off x="2545147" y="766662"/>
                <a:ext cx="138617" cy="8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517" name="تجميع"/>
          <p:cNvGrpSpPr/>
          <p:nvPr/>
        </p:nvGrpSpPr>
        <p:grpSpPr>
          <a:xfrm>
            <a:off x="18801661" y="2537434"/>
            <a:ext cx="4651751" cy="1537693"/>
            <a:chOff x="0" y="0"/>
            <a:chExt cx="4651749" cy="1537692"/>
          </a:xfrm>
        </p:grpSpPr>
        <p:grpSp>
          <p:nvGrpSpPr>
            <p:cNvPr id="1514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1510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513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511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12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515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wrap="square" lIns="243799" tIns="243799" rIns="243799" bIns="243799" numCol="1" anchor="ctr">
              <a:normAutofit fontScale="100000" lnSpcReduction="0"/>
            </a:bodyPr>
            <a:lstStyle/>
            <a:p>
              <a:pPr algn="ctr" rtl="0">
                <a:defRPr sz="80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516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1518" name="IMG_4270.png" descr="IMG_427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8773" y="4318102"/>
            <a:ext cx="16498764" cy="6571081"/>
          </a:xfrm>
          <a:prstGeom prst="rect">
            <a:avLst/>
          </a:prstGeom>
        </p:spPr>
      </p:pic>
      <p:pic>
        <p:nvPicPr>
          <p:cNvPr id="1519" name="IMG_4270.png" descr="IMG_4270.png"/>
          <p:cNvPicPr>
            <a:picLocks noChangeAspect="1"/>
          </p:cNvPicPr>
          <p:nvPr/>
        </p:nvPicPr>
        <p:blipFill>
          <a:blip r:embed="rId3">
            <a:extLst/>
          </a:blip>
          <a:srcRect l="50000" t="59951" r="15366" b="30676"/>
          <a:stretch>
            <a:fillRect/>
          </a:stretch>
        </p:blipFill>
        <p:spPr>
          <a:xfrm>
            <a:off x="4843494" y="1189925"/>
            <a:ext cx="10290653" cy="19451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43" name="تجميع"/>
          <p:cNvGrpSpPr/>
          <p:nvPr/>
        </p:nvGrpSpPr>
        <p:grpSpPr>
          <a:xfrm>
            <a:off x="4530107" y="12057038"/>
            <a:ext cx="15124325" cy="1262880"/>
            <a:chOff x="0" y="0"/>
            <a:chExt cx="15124323" cy="1262878"/>
          </a:xfrm>
        </p:grpSpPr>
        <p:grpSp>
          <p:nvGrpSpPr>
            <p:cNvPr id="1522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520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521" name="IMG_4020.jpeg" descr="IMG_4020.jpeg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527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523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526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524" name="IMG_4015.jpeg" descr="IMG_4015.jpe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525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530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528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529" name="IMG_0291.jpeg" descr="IMG_0291.jpe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533" name="تجميع">
              <a:hlinkClick r:id="rId10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531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532" name="IMG_4023.png" descr="IMG_4023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536" name="تجميع">
              <a:hlinkClick r:id="rId12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534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535" name="IMG_4995.jpeg" descr="IMG_4995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539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537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538" name="IMG_4017.jpeg" descr="IMG_4017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542" name="تجميع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540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541" name="صورة 20" descr="صورة 20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4" name="تجميع"/>
          <p:cNvGrpSpPr/>
          <p:nvPr/>
        </p:nvGrpSpPr>
        <p:grpSpPr>
          <a:xfrm>
            <a:off x="475239" y="-200109"/>
            <a:ext cx="9598070" cy="6625326"/>
            <a:chOff x="0" y="0"/>
            <a:chExt cx="9598068" cy="6625325"/>
          </a:xfrm>
        </p:grpSpPr>
        <p:grpSp>
          <p:nvGrpSpPr>
            <p:cNvPr id="1548" name="تجميع"/>
            <p:cNvGrpSpPr/>
            <p:nvPr/>
          </p:nvGrpSpPr>
          <p:grpSpPr>
            <a:xfrm>
              <a:off x="3202034" y="1231928"/>
              <a:ext cx="6396035" cy="2513519"/>
              <a:chOff x="0" y="0"/>
              <a:chExt cx="6396034" cy="2513517"/>
            </a:xfrm>
          </p:grpSpPr>
          <p:sp>
            <p:nvSpPr>
              <p:cNvPr id="1545" name="التقويم الختامي"/>
              <p:cNvSpPr txBox="1"/>
              <p:nvPr/>
            </p:nvSpPr>
            <p:spPr>
              <a:xfrm>
                <a:off x="0" y="0"/>
                <a:ext cx="6396035" cy="251351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853183" rtl="0">
                  <a:defRPr sz="8512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التقويم الختامي</a:t>
                </a:r>
              </a:p>
            </p:txBody>
          </p:sp>
          <p:sp>
            <p:nvSpPr>
              <p:cNvPr id="1546" name="Google Shape;1051;p35"/>
              <p:cNvSpPr/>
              <p:nvPr/>
            </p:nvSpPr>
            <p:spPr>
              <a:xfrm>
                <a:off x="276367" y="2158482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5">
                  <a:satOff val="-27952"/>
                  <a:lumOff val="-1447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7" name="Google Shape;1052;p35"/>
              <p:cNvSpPr/>
              <p:nvPr/>
            </p:nvSpPr>
            <p:spPr>
              <a:xfrm>
                <a:off x="276367" y="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5">
                  <a:satOff val="-27952"/>
                  <a:lumOff val="-1447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23" name="تجميع"/>
            <p:cNvGrpSpPr/>
            <p:nvPr/>
          </p:nvGrpSpPr>
          <p:grpSpPr>
            <a:xfrm>
              <a:off x="0" y="-1"/>
              <a:ext cx="4575225" cy="6625327"/>
              <a:chOff x="0" y="0"/>
              <a:chExt cx="4575224" cy="6625325"/>
            </a:xfrm>
          </p:grpSpPr>
          <p:sp>
            <p:nvSpPr>
              <p:cNvPr id="1549" name="Google Shape;1244;p41"/>
              <p:cNvSpPr txBox="1"/>
              <p:nvPr/>
            </p:nvSpPr>
            <p:spPr>
              <a:xfrm>
                <a:off x="1492216" y="0"/>
                <a:ext cx="3083009" cy="346972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>
                  <a:defRPr sz="15000"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?</a:t>
                </a:r>
              </a:p>
            </p:txBody>
          </p:sp>
          <p:grpSp>
            <p:nvGrpSpPr>
              <p:cNvPr id="1574" name="Google Shape;1245;p41"/>
              <p:cNvGrpSpPr/>
              <p:nvPr/>
            </p:nvGrpSpPr>
            <p:grpSpPr>
              <a:xfrm>
                <a:off x="0" y="1565711"/>
                <a:ext cx="2477148" cy="4422634"/>
                <a:chOff x="0" y="0"/>
                <a:chExt cx="2477147" cy="4422633"/>
              </a:xfrm>
            </p:grpSpPr>
            <p:sp>
              <p:nvSpPr>
                <p:cNvPr id="1550" name="Google Shape;1246;p41"/>
                <p:cNvSpPr/>
                <p:nvPr/>
              </p:nvSpPr>
              <p:spPr>
                <a:xfrm flipH="1">
                  <a:off x="362044" y="846071"/>
                  <a:ext cx="1411931" cy="3525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1" h="21600" fill="norm" stroke="1" extrusionOk="0">
                      <a:moveTo>
                        <a:pt x="4955" y="19054"/>
                      </a:moveTo>
                      <a:lnTo>
                        <a:pt x="4987" y="19057"/>
                      </a:lnTo>
                      <a:cubicBezTo>
                        <a:pt x="4987" y="19082"/>
                        <a:pt x="4985" y="19107"/>
                        <a:pt x="4983" y="19131"/>
                      </a:cubicBezTo>
                      <a:cubicBezTo>
                        <a:pt x="4974" y="19105"/>
                        <a:pt x="4964" y="19080"/>
                        <a:pt x="4955" y="19054"/>
                      </a:cubicBezTo>
                      <a:close/>
                      <a:moveTo>
                        <a:pt x="1730" y="0"/>
                      </a:moveTo>
                      <a:cubicBezTo>
                        <a:pt x="869" y="0"/>
                        <a:pt x="-86" y="321"/>
                        <a:pt x="6" y="699"/>
                      </a:cubicBezTo>
                      <a:cubicBezTo>
                        <a:pt x="1161" y="5433"/>
                        <a:pt x="777" y="10220"/>
                        <a:pt x="673" y="14974"/>
                      </a:cubicBezTo>
                      <a:cubicBezTo>
                        <a:pt x="227" y="15351"/>
                        <a:pt x="163" y="15779"/>
                        <a:pt x="385" y="16184"/>
                      </a:cubicBezTo>
                      <a:cubicBezTo>
                        <a:pt x="315" y="16483"/>
                        <a:pt x="277" y="16784"/>
                        <a:pt x="277" y="17084"/>
                      </a:cubicBezTo>
                      <a:cubicBezTo>
                        <a:pt x="73" y="17143"/>
                        <a:pt x="-48" y="17243"/>
                        <a:pt x="51" y="17371"/>
                      </a:cubicBezTo>
                      <a:lnTo>
                        <a:pt x="654" y="18156"/>
                      </a:lnTo>
                      <a:cubicBezTo>
                        <a:pt x="651" y="18173"/>
                        <a:pt x="647" y="18189"/>
                        <a:pt x="647" y="18207"/>
                      </a:cubicBezTo>
                      <a:cubicBezTo>
                        <a:pt x="585" y="19189"/>
                        <a:pt x="841" y="20192"/>
                        <a:pt x="936" y="21174"/>
                      </a:cubicBezTo>
                      <a:cubicBezTo>
                        <a:pt x="954" y="21354"/>
                        <a:pt x="1282" y="21444"/>
                        <a:pt x="1614" y="21444"/>
                      </a:cubicBezTo>
                      <a:cubicBezTo>
                        <a:pt x="1947" y="21444"/>
                        <a:pt x="2285" y="21353"/>
                        <a:pt x="2315" y="21174"/>
                      </a:cubicBezTo>
                      <a:cubicBezTo>
                        <a:pt x="2444" y="20398"/>
                        <a:pt x="2842" y="19643"/>
                        <a:pt x="3514" y="18918"/>
                      </a:cubicBezTo>
                      <a:cubicBezTo>
                        <a:pt x="3960" y="19582"/>
                        <a:pt x="4088" y="21025"/>
                        <a:pt x="4153" y="21269"/>
                      </a:cubicBezTo>
                      <a:cubicBezTo>
                        <a:pt x="4198" y="21440"/>
                        <a:pt x="4549" y="21544"/>
                        <a:pt x="4888" y="21544"/>
                      </a:cubicBezTo>
                      <a:cubicBezTo>
                        <a:pt x="5149" y="21544"/>
                        <a:pt x="5403" y="21483"/>
                        <a:pt x="5507" y="21344"/>
                      </a:cubicBezTo>
                      <a:cubicBezTo>
                        <a:pt x="6027" y="20647"/>
                        <a:pt x="6331" y="19917"/>
                        <a:pt x="6334" y="19188"/>
                      </a:cubicBezTo>
                      <a:cubicBezTo>
                        <a:pt x="8235" y="19354"/>
                        <a:pt x="10197" y="19449"/>
                        <a:pt x="12104" y="19449"/>
                      </a:cubicBezTo>
                      <a:cubicBezTo>
                        <a:pt x="12644" y="19449"/>
                        <a:pt x="13180" y="19442"/>
                        <a:pt x="13708" y="19426"/>
                      </a:cubicBezTo>
                      <a:cubicBezTo>
                        <a:pt x="14014" y="19417"/>
                        <a:pt x="14333" y="19408"/>
                        <a:pt x="14658" y="19398"/>
                      </a:cubicBezTo>
                      <a:cubicBezTo>
                        <a:pt x="14621" y="20035"/>
                        <a:pt x="14876" y="20713"/>
                        <a:pt x="15010" y="21324"/>
                      </a:cubicBezTo>
                      <a:cubicBezTo>
                        <a:pt x="15047" y="21490"/>
                        <a:pt x="15444" y="21600"/>
                        <a:pt x="15801" y="21600"/>
                      </a:cubicBezTo>
                      <a:cubicBezTo>
                        <a:pt x="16064" y="21600"/>
                        <a:pt x="16305" y="21540"/>
                        <a:pt x="16364" y="21398"/>
                      </a:cubicBezTo>
                      <a:cubicBezTo>
                        <a:pt x="16655" y="20695"/>
                        <a:pt x="16809" y="19985"/>
                        <a:pt x="16823" y="19272"/>
                      </a:cubicBezTo>
                      <a:cubicBezTo>
                        <a:pt x="17012" y="19253"/>
                        <a:pt x="17199" y="19231"/>
                        <a:pt x="17381" y="19206"/>
                      </a:cubicBezTo>
                      <a:cubicBezTo>
                        <a:pt x="17699" y="19903"/>
                        <a:pt x="18018" y="20600"/>
                        <a:pt x="18336" y="21298"/>
                      </a:cubicBezTo>
                      <a:cubicBezTo>
                        <a:pt x="18400" y="21438"/>
                        <a:pt x="18656" y="21499"/>
                        <a:pt x="18927" y="21499"/>
                      </a:cubicBezTo>
                      <a:cubicBezTo>
                        <a:pt x="19284" y="21499"/>
                        <a:pt x="19669" y="21394"/>
                        <a:pt x="19690" y="21223"/>
                      </a:cubicBezTo>
                      <a:cubicBezTo>
                        <a:pt x="19795" y="20403"/>
                        <a:pt x="19995" y="19526"/>
                        <a:pt x="19783" y="18706"/>
                      </a:cubicBezTo>
                      <a:cubicBezTo>
                        <a:pt x="19763" y="18628"/>
                        <a:pt x="19725" y="18562"/>
                        <a:pt x="19674" y="18505"/>
                      </a:cubicBezTo>
                      <a:cubicBezTo>
                        <a:pt x="20382" y="18110"/>
                        <a:pt x="20834" y="17615"/>
                        <a:pt x="21065" y="17160"/>
                      </a:cubicBezTo>
                      <a:cubicBezTo>
                        <a:pt x="21388" y="16524"/>
                        <a:pt x="21514" y="15757"/>
                        <a:pt x="20674" y="15176"/>
                      </a:cubicBezTo>
                      <a:cubicBezTo>
                        <a:pt x="19825" y="14588"/>
                        <a:pt x="18226" y="14400"/>
                        <a:pt x="16656" y="14334"/>
                      </a:cubicBezTo>
                      <a:cubicBezTo>
                        <a:pt x="12843" y="14172"/>
                        <a:pt x="8955" y="14152"/>
                        <a:pt x="5124" y="14132"/>
                      </a:cubicBezTo>
                      <a:cubicBezTo>
                        <a:pt x="5046" y="14132"/>
                        <a:pt x="4967" y="14132"/>
                        <a:pt x="4889" y="14132"/>
                      </a:cubicBezTo>
                      <a:cubicBezTo>
                        <a:pt x="4636" y="14132"/>
                        <a:pt x="4386" y="14134"/>
                        <a:pt x="4140" y="14140"/>
                      </a:cubicBezTo>
                      <a:cubicBezTo>
                        <a:pt x="4263" y="9661"/>
                        <a:pt x="4541" y="5157"/>
                        <a:pt x="3453" y="699"/>
                      </a:cubicBezTo>
                      <a:cubicBezTo>
                        <a:pt x="3361" y="323"/>
                        <a:pt x="2726" y="0"/>
                        <a:pt x="17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1" name="Google Shape;1247;p41"/>
                <p:cNvSpPr/>
                <p:nvPr/>
              </p:nvSpPr>
              <p:spPr>
                <a:xfrm flipH="1">
                  <a:off x="304025" y="746670"/>
                  <a:ext cx="1519849" cy="36759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9" h="21600" fill="norm" stroke="1" extrusionOk="0">
                      <a:moveTo>
                        <a:pt x="3428" y="0"/>
                      </a:moveTo>
                      <a:cubicBezTo>
                        <a:pt x="3407" y="0"/>
                        <a:pt x="3387" y="0"/>
                        <a:pt x="3366" y="2"/>
                      </a:cubicBezTo>
                      <a:cubicBezTo>
                        <a:pt x="3112" y="16"/>
                        <a:pt x="2933" y="115"/>
                        <a:pt x="2966" y="224"/>
                      </a:cubicBezTo>
                      <a:cubicBezTo>
                        <a:pt x="4139" y="3997"/>
                        <a:pt x="4352" y="8004"/>
                        <a:pt x="3635" y="12836"/>
                      </a:cubicBezTo>
                      <a:cubicBezTo>
                        <a:pt x="3585" y="13166"/>
                        <a:pt x="3484" y="13851"/>
                        <a:pt x="4570" y="14195"/>
                      </a:cubicBezTo>
                      <a:cubicBezTo>
                        <a:pt x="5220" y="14401"/>
                        <a:pt x="6054" y="14403"/>
                        <a:pt x="6663" y="14405"/>
                      </a:cubicBezTo>
                      <a:lnTo>
                        <a:pt x="12630" y="14425"/>
                      </a:lnTo>
                      <a:cubicBezTo>
                        <a:pt x="14575" y="14431"/>
                        <a:pt x="16586" y="14437"/>
                        <a:pt x="18272" y="14890"/>
                      </a:cubicBezTo>
                      <a:cubicBezTo>
                        <a:pt x="18867" y="15050"/>
                        <a:pt x="19339" y="15260"/>
                        <a:pt x="19637" y="15497"/>
                      </a:cubicBezTo>
                      <a:cubicBezTo>
                        <a:pt x="20452" y="16144"/>
                        <a:pt x="19850" y="16751"/>
                        <a:pt x="19214" y="17393"/>
                      </a:cubicBezTo>
                      <a:cubicBezTo>
                        <a:pt x="18950" y="17659"/>
                        <a:pt x="18677" y="17935"/>
                        <a:pt x="18500" y="18219"/>
                      </a:cubicBezTo>
                      <a:cubicBezTo>
                        <a:pt x="18125" y="18820"/>
                        <a:pt x="18197" y="19441"/>
                        <a:pt x="18266" y="20041"/>
                      </a:cubicBezTo>
                      <a:cubicBezTo>
                        <a:pt x="18284" y="20200"/>
                        <a:pt x="18302" y="20358"/>
                        <a:pt x="18312" y="20516"/>
                      </a:cubicBezTo>
                      <a:cubicBezTo>
                        <a:pt x="18324" y="20701"/>
                        <a:pt x="18320" y="20894"/>
                        <a:pt x="18145" y="21042"/>
                      </a:cubicBezTo>
                      <a:cubicBezTo>
                        <a:pt x="18070" y="21105"/>
                        <a:pt x="17955" y="21156"/>
                        <a:pt x="17813" y="21192"/>
                      </a:cubicBezTo>
                      <a:cubicBezTo>
                        <a:pt x="17800" y="21191"/>
                        <a:pt x="17766" y="21184"/>
                        <a:pt x="17762" y="21167"/>
                      </a:cubicBezTo>
                      <a:cubicBezTo>
                        <a:pt x="17631" y="20596"/>
                        <a:pt x="17451" y="20020"/>
                        <a:pt x="17228" y="19456"/>
                      </a:cubicBezTo>
                      <a:cubicBezTo>
                        <a:pt x="17182" y="19339"/>
                        <a:pt x="17096" y="19122"/>
                        <a:pt x="16674" y="19000"/>
                      </a:cubicBezTo>
                      <a:cubicBezTo>
                        <a:pt x="16457" y="18938"/>
                        <a:pt x="16218" y="18919"/>
                        <a:pt x="15999" y="18919"/>
                      </a:cubicBezTo>
                      <a:cubicBezTo>
                        <a:pt x="15808" y="18919"/>
                        <a:pt x="15632" y="18933"/>
                        <a:pt x="15498" y="18943"/>
                      </a:cubicBezTo>
                      <a:cubicBezTo>
                        <a:pt x="13940" y="19066"/>
                        <a:pt x="12514" y="19127"/>
                        <a:pt x="11203" y="19127"/>
                      </a:cubicBezTo>
                      <a:cubicBezTo>
                        <a:pt x="9730" y="19127"/>
                        <a:pt x="8403" y="19049"/>
                        <a:pt x="7199" y="18895"/>
                      </a:cubicBezTo>
                      <a:cubicBezTo>
                        <a:pt x="7102" y="18883"/>
                        <a:pt x="7002" y="18876"/>
                        <a:pt x="6902" y="18876"/>
                      </a:cubicBezTo>
                      <a:cubicBezTo>
                        <a:pt x="6700" y="18876"/>
                        <a:pt x="6501" y="18901"/>
                        <a:pt x="6330" y="18950"/>
                      </a:cubicBezTo>
                      <a:cubicBezTo>
                        <a:pt x="6075" y="19023"/>
                        <a:pt x="5910" y="19141"/>
                        <a:pt x="5881" y="19271"/>
                      </a:cubicBezTo>
                      <a:lnTo>
                        <a:pt x="5488" y="21038"/>
                      </a:lnTo>
                      <a:cubicBezTo>
                        <a:pt x="5469" y="21124"/>
                        <a:pt x="5324" y="21194"/>
                        <a:pt x="5149" y="21202"/>
                      </a:cubicBezTo>
                      <a:cubicBezTo>
                        <a:pt x="5136" y="21203"/>
                        <a:pt x="5125" y="21203"/>
                        <a:pt x="5114" y="21203"/>
                      </a:cubicBezTo>
                      <a:cubicBezTo>
                        <a:pt x="5050" y="21203"/>
                        <a:pt x="5020" y="21194"/>
                        <a:pt x="4997" y="21186"/>
                      </a:cubicBezTo>
                      <a:cubicBezTo>
                        <a:pt x="4880" y="21141"/>
                        <a:pt x="4761" y="21003"/>
                        <a:pt x="4755" y="20794"/>
                      </a:cubicBezTo>
                      <a:lnTo>
                        <a:pt x="4729" y="19718"/>
                      </a:lnTo>
                      <a:cubicBezTo>
                        <a:pt x="4727" y="19664"/>
                        <a:pt x="4737" y="19599"/>
                        <a:pt x="4747" y="19530"/>
                      </a:cubicBezTo>
                      <a:cubicBezTo>
                        <a:pt x="4784" y="19262"/>
                        <a:pt x="4824" y="18985"/>
                        <a:pt x="4471" y="18825"/>
                      </a:cubicBezTo>
                      <a:cubicBezTo>
                        <a:pt x="4321" y="18758"/>
                        <a:pt x="4111" y="18722"/>
                        <a:pt x="3898" y="18722"/>
                      </a:cubicBezTo>
                      <a:cubicBezTo>
                        <a:pt x="3693" y="18722"/>
                        <a:pt x="3486" y="18755"/>
                        <a:pt x="3327" y="18824"/>
                      </a:cubicBezTo>
                      <a:cubicBezTo>
                        <a:pt x="2843" y="19036"/>
                        <a:pt x="2776" y="19562"/>
                        <a:pt x="2824" y="20342"/>
                      </a:cubicBezTo>
                      <a:lnTo>
                        <a:pt x="2825" y="20362"/>
                      </a:lnTo>
                      <a:cubicBezTo>
                        <a:pt x="2841" y="20625"/>
                        <a:pt x="2857" y="20872"/>
                        <a:pt x="2534" y="21053"/>
                      </a:cubicBezTo>
                      <a:cubicBezTo>
                        <a:pt x="2422" y="21116"/>
                        <a:pt x="2234" y="21171"/>
                        <a:pt x="2038" y="21171"/>
                      </a:cubicBezTo>
                      <a:cubicBezTo>
                        <a:pt x="1984" y="21171"/>
                        <a:pt x="1930" y="21167"/>
                        <a:pt x="1876" y="21157"/>
                      </a:cubicBezTo>
                      <a:cubicBezTo>
                        <a:pt x="1436" y="21081"/>
                        <a:pt x="1522" y="20704"/>
                        <a:pt x="1579" y="20546"/>
                      </a:cubicBezTo>
                      <a:lnTo>
                        <a:pt x="1611" y="20458"/>
                      </a:lnTo>
                      <a:cubicBezTo>
                        <a:pt x="1780" y="19993"/>
                        <a:pt x="1956" y="19512"/>
                        <a:pt x="1789" y="19028"/>
                      </a:cubicBezTo>
                      <a:cubicBezTo>
                        <a:pt x="1707" y="18788"/>
                        <a:pt x="1543" y="18559"/>
                        <a:pt x="1385" y="18337"/>
                      </a:cubicBezTo>
                      <a:cubicBezTo>
                        <a:pt x="1253" y="18152"/>
                        <a:pt x="1129" y="17977"/>
                        <a:pt x="1049" y="17798"/>
                      </a:cubicBezTo>
                      <a:cubicBezTo>
                        <a:pt x="823" y="17290"/>
                        <a:pt x="968" y="16748"/>
                        <a:pt x="1109" y="16223"/>
                      </a:cubicBezTo>
                      <a:lnTo>
                        <a:pt x="1155" y="16048"/>
                      </a:lnTo>
                      <a:cubicBezTo>
                        <a:pt x="1562" y="14482"/>
                        <a:pt x="1607" y="12888"/>
                        <a:pt x="1650" y="11346"/>
                      </a:cubicBezTo>
                      <a:lnTo>
                        <a:pt x="1812" y="5630"/>
                      </a:lnTo>
                      <a:cubicBezTo>
                        <a:pt x="1846" y="4427"/>
                        <a:pt x="1881" y="3183"/>
                        <a:pt x="1657" y="1958"/>
                      </a:cubicBezTo>
                      <a:cubicBezTo>
                        <a:pt x="1638" y="1854"/>
                        <a:pt x="1431" y="1775"/>
                        <a:pt x="1193" y="1775"/>
                      </a:cubicBezTo>
                      <a:cubicBezTo>
                        <a:pt x="1181" y="1775"/>
                        <a:pt x="1169" y="1775"/>
                        <a:pt x="1157" y="1776"/>
                      </a:cubicBezTo>
                      <a:cubicBezTo>
                        <a:pt x="901" y="1784"/>
                        <a:pt x="709" y="1880"/>
                        <a:pt x="729" y="1989"/>
                      </a:cubicBezTo>
                      <a:cubicBezTo>
                        <a:pt x="950" y="3196"/>
                        <a:pt x="915" y="4431"/>
                        <a:pt x="881" y="5625"/>
                      </a:cubicBezTo>
                      <a:lnTo>
                        <a:pt x="720" y="11341"/>
                      </a:lnTo>
                      <a:cubicBezTo>
                        <a:pt x="676" y="12873"/>
                        <a:pt x="632" y="14458"/>
                        <a:pt x="230" y="16004"/>
                      </a:cubicBezTo>
                      <a:lnTo>
                        <a:pt x="184" y="16178"/>
                      </a:lnTo>
                      <a:cubicBezTo>
                        <a:pt x="35" y="16732"/>
                        <a:pt x="-118" y="17305"/>
                        <a:pt x="135" y="17872"/>
                      </a:cubicBezTo>
                      <a:cubicBezTo>
                        <a:pt x="224" y="18072"/>
                        <a:pt x="361" y="18265"/>
                        <a:pt x="495" y="18452"/>
                      </a:cubicBezTo>
                      <a:cubicBezTo>
                        <a:pt x="650" y="18669"/>
                        <a:pt x="796" y="18875"/>
                        <a:pt x="868" y="19085"/>
                      </a:cubicBezTo>
                      <a:cubicBezTo>
                        <a:pt x="1014" y="19511"/>
                        <a:pt x="850" y="19962"/>
                        <a:pt x="691" y="20397"/>
                      </a:cubicBezTo>
                      <a:lnTo>
                        <a:pt x="659" y="20486"/>
                      </a:lnTo>
                      <a:cubicBezTo>
                        <a:pt x="396" y="21214"/>
                        <a:pt x="1089" y="21449"/>
                        <a:pt x="1526" y="21525"/>
                      </a:cubicBezTo>
                      <a:cubicBezTo>
                        <a:pt x="1689" y="21553"/>
                        <a:pt x="1861" y="21567"/>
                        <a:pt x="2033" y="21567"/>
                      </a:cubicBezTo>
                      <a:cubicBezTo>
                        <a:pt x="2496" y="21567"/>
                        <a:pt x="2963" y="21468"/>
                        <a:pt x="3276" y="21293"/>
                      </a:cubicBezTo>
                      <a:cubicBezTo>
                        <a:pt x="3796" y="21001"/>
                        <a:pt x="3774" y="20656"/>
                        <a:pt x="3756" y="20352"/>
                      </a:cubicBezTo>
                      <a:lnTo>
                        <a:pt x="3754" y="20332"/>
                      </a:lnTo>
                      <a:cubicBezTo>
                        <a:pt x="3721" y="19777"/>
                        <a:pt x="3766" y="19464"/>
                        <a:pt x="3838" y="19289"/>
                      </a:cubicBezTo>
                      <a:cubicBezTo>
                        <a:pt x="3837" y="19368"/>
                        <a:pt x="3825" y="19451"/>
                        <a:pt x="3817" y="19506"/>
                      </a:cubicBezTo>
                      <a:cubicBezTo>
                        <a:pt x="3806" y="19585"/>
                        <a:pt x="3796" y="19660"/>
                        <a:pt x="3798" y="19723"/>
                      </a:cubicBezTo>
                      <a:lnTo>
                        <a:pt x="3824" y="20799"/>
                      </a:lnTo>
                      <a:cubicBezTo>
                        <a:pt x="3829" y="20977"/>
                        <a:pt x="3907" y="21304"/>
                        <a:pt x="4379" y="21482"/>
                      </a:cubicBezTo>
                      <a:cubicBezTo>
                        <a:pt x="4583" y="21560"/>
                        <a:pt x="4835" y="21600"/>
                        <a:pt x="5112" y="21600"/>
                      </a:cubicBezTo>
                      <a:cubicBezTo>
                        <a:pt x="5158" y="21600"/>
                        <a:pt x="5203" y="21599"/>
                        <a:pt x="5248" y="21596"/>
                      </a:cubicBezTo>
                      <a:cubicBezTo>
                        <a:pt x="5864" y="21569"/>
                        <a:pt x="6354" y="21349"/>
                        <a:pt x="6415" y="21076"/>
                      </a:cubicBezTo>
                      <a:lnTo>
                        <a:pt x="6808" y="19309"/>
                      </a:lnTo>
                      <a:cubicBezTo>
                        <a:pt x="6810" y="19297"/>
                        <a:pt x="6825" y="19286"/>
                        <a:pt x="6848" y="19280"/>
                      </a:cubicBezTo>
                      <a:cubicBezTo>
                        <a:pt x="6864" y="19275"/>
                        <a:pt x="6883" y="19273"/>
                        <a:pt x="6902" y="19273"/>
                      </a:cubicBezTo>
                      <a:cubicBezTo>
                        <a:pt x="6912" y="19273"/>
                        <a:pt x="6921" y="19273"/>
                        <a:pt x="6931" y="19274"/>
                      </a:cubicBezTo>
                      <a:cubicBezTo>
                        <a:pt x="8222" y="19440"/>
                        <a:pt x="9639" y="19523"/>
                        <a:pt x="11204" y="19523"/>
                      </a:cubicBezTo>
                      <a:cubicBezTo>
                        <a:pt x="12572" y="19523"/>
                        <a:pt x="14054" y="19460"/>
                        <a:pt x="15666" y="19334"/>
                      </a:cubicBezTo>
                      <a:cubicBezTo>
                        <a:pt x="15756" y="19327"/>
                        <a:pt x="15895" y="19316"/>
                        <a:pt x="16006" y="19316"/>
                      </a:cubicBezTo>
                      <a:cubicBezTo>
                        <a:pt x="16067" y="19316"/>
                        <a:pt x="16120" y="19319"/>
                        <a:pt x="16151" y="19328"/>
                      </a:cubicBezTo>
                      <a:cubicBezTo>
                        <a:pt x="16244" y="19355"/>
                        <a:pt x="16290" y="19472"/>
                        <a:pt x="16310" y="19522"/>
                      </a:cubicBezTo>
                      <a:cubicBezTo>
                        <a:pt x="16530" y="20077"/>
                        <a:pt x="16707" y="20644"/>
                        <a:pt x="16836" y="21206"/>
                      </a:cubicBezTo>
                      <a:cubicBezTo>
                        <a:pt x="16868" y="21350"/>
                        <a:pt x="17071" y="21477"/>
                        <a:pt x="17373" y="21542"/>
                      </a:cubicBezTo>
                      <a:cubicBezTo>
                        <a:pt x="17513" y="21573"/>
                        <a:pt x="17664" y="21588"/>
                        <a:pt x="17813" y="21588"/>
                      </a:cubicBezTo>
                      <a:cubicBezTo>
                        <a:pt x="17976" y="21588"/>
                        <a:pt x="18137" y="21570"/>
                        <a:pt x="18282" y="21534"/>
                      </a:cubicBezTo>
                      <a:cubicBezTo>
                        <a:pt x="18575" y="21462"/>
                        <a:pt x="18821" y="21352"/>
                        <a:pt x="18975" y="21222"/>
                      </a:cubicBezTo>
                      <a:cubicBezTo>
                        <a:pt x="19249" y="20991"/>
                        <a:pt x="19258" y="20742"/>
                        <a:pt x="19243" y="20505"/>
                      </a:cubicBezTo>
                      <a:cubicBezTo>
                        <a:pt x="19232" y="20345"/>
                        <a:pt x="19214" y="20184"/>
                        <a:pt x="19196" y="20022"/>
                      </a:cubicBezTo>
                      <a:cubicBezTo>
                        <a:pt x="19127" y="19426"/>
                        <a:pt x="19062" y="18862"/>
                        <a:pt x="19400" y="18321"/>
                      </a:cubicBezTo>
                      <a:cubicBezTo>
                        <a:pt x="19560" y="18063"/>
                        <a:pt x="19820" y="17801"/>
                        <a:pt x="20071" y="17547"/>
                      </a:cubicBezTo>
                      <a:cubicBezTo>
                        <a:pt x="20765" y="16847"/>
                        <a:pt x="21482" y="16123"/>
                        <a:pt x="20458" y="15309"/>
                      </a:cubicBezTo>
                      <a:cubicBezTo>
                        <a:pt x="20084" y="15012"/>
                        <a:pt x="19500" y="14751"/>
                        <a:pt x="18768" y="14555"/>
                      </a:cubicBezTo>
                      <a:cubicBezTo>
                        <a:pt x="16858" y="14042"/>
                        <a:pt x="14615" y="14035"/>
                        <a:pt x="12638" y="14028"/>
                      </a:cubicBezTo>
                      <a:lnTo>
                        <a:pt x="6670" y="14009"/>
                      </a:lnTo>
                      <a:cubicBezTo>
                        <a:pt x="6047" y="14007"/>
                        <a:pt x="5500" y="13996"/>
                        <a:pt x="5125" y="13877"/>
                      </a:cubicBezTo>
                      <a:cubicBezTo>
                        <a:pt x="4527" y="13688"/>
                        <a:pt x="4502" y="13277"/>
                        <a:pt x="4564" y="12861"/>
                      </a:cubicBezTo>
                      <a:cubicBezTo>
                        <a:pt x="5284" y="8003"/>
                        <a:pt x="5070" y="3971"/>
                        <a:pt x="3889" y="172"/>
                      </a:cubicBezTo>
                      <a:cubicBezTo>
                        <a:pt x="3857" y="72"/>
                        <a:pt x="3657" y="0"/>
                        <a:pt x="342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2" name="Google Shape;1248;p41"/>
                <p:cNvSpPr/>
                <p:nvPr/>
              </p:nvSpPr>
              <p:spPr>
                <a:xfrm flipH="1">
                  <a:off x="646649" y="3979093"/>
                  <a:ext cx="169968" cy="4423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6" h="21600" fill="norm" stroke="1" extrusionOk="0">
                      <a:moveTo>
                        <a:pt x="17861" y="0"/>
                      </a:moveTo>
                      <a:cubicBezTo>
                        <a:pt x="15843" y="1"/>
                        <a:pt x="14210" y="631"/>
                        <a:pt x="14210" y="1410"/>
                      </a:cubicBezTo>
                      <a:lnTo>
                        <a:pt x="14227" y="16903"/>
                      </a:lnTo>
                      <a:cubicBezTo>
                        <a:pt x="14227" y="17235"/>
                        <a:pt x="14234" y="17580"/>
                        <a:pt x="14096" y="17840"/>
                      </a:cubicBezTo>
                      <a:cubicBezTo>
                        <a:pt x="13818" y="18363"/>
                        <a:pt x="12851" y="18679"/>
                        <a:pt x="12065" y="18750"/>
                      </a:cubicBezTo>
                      <a:cubicBezTo>
                        <a:pt x="11811" y="18774"/>
                        <a:pt x="11536" y="18783"/>
                        <a:pt x="11248" y="18783"/>
                      </a:cubicBezTo>
                      <a:cubicBezTo>
                        <a:pt x="10150" y="18783"/>
                        <a:pt x="8832" y="18636"/>
                        <a:pt x="7545" y="18494"/>
                      </a:cubicBezTo>
                      <a:lnTo>
                        <a:pt x="7315" y="18467"/>
                      </a:lnTo>
                      <a:cubicBezTo>
                        <a:pt x="7305" y="18357"/>
                        <a:pt x="7315" y="18218"/>
                        <a:pt x="7322" y="18139"/>
                      </a:cubicBezTo>
                      <a:lnTo>
                        <a:pt x="8554" y="2449"/>
                      </a:lnTo>
                      <a:cubicBezTo>
                        <a:pt x="8616" y="1672"/>
                        <a:pt x="7030" y="1022"/>
                        <a:pt x="5012" y="1000"/>
                      </a:cubicBezTo>
                      <a:cubicBezTo>
                        <a:pt x="3005" y="1005"/>
                        <a:pt x="1309" y="1587"/>
                        <a:pt x="1248" y="2366"/>
                      </a:cubicBezTo>
                      <a:lnTo>
                        <a:pt x="16" y="18054"/>
                      </a:lnTo>
                      <a:cubicBezTo>
                        <a:pt x="-15" y="18460"/>
                        <a:pt x="-60" y="19071"/>
                        <a:pt x="578" y="19665"/>
                      </a:cubicBezTo>
                      <a:cubicBezTo>
                        <a:pt x="1783" y="20785"/>
                        <a:pt x="4501" y="21087"/>
                        <a:pt x="5524" y="21202"/>
                      </a:cubicBezTo>
                      <a:cubicBezTo>
                        <a:pt x="7181" y="21384"/>
                        <a:pt x="9134" y="21600"/>
                        <a:pt x="11251" y="21600"/>
                      </a:cubicBezTo>
                      <a:cubicBezTo>
                        <a:pt x="11269" y="21600"/>
                        <a:pt x="11286" y="21600"/>
                        <a:pt x="11299" y="21600"/>
                      </a:cubicBezTo>
                      <a:cubicBezTo>
                        <a:pt x="12120" y="21600"/>
                        <a:pt x="12936" y="21564"/>
                        <a:pt x="13739" y="21492"/>
                      </a:cubicBezTo>
                      <a:cubicBezTo>
                        <a:pt x="17494" y="21152"/>
                        <a:pt x="20445" y="19938"/>
                        <a:pt x="21259" y="18400"/>
                      </a:cubicBezTo>
                      <a:cubicBezTo>
                        <a:pt x="21540" y="17859"/>
                        <a:pt x="21537" y="17326"/>
                        <a:pt x="21537" y="16899"/>
                      </a:cubicBezTo>
                      <a:lnTo>
                        <a:pt x="21519" y="1408"/>
                      </a:lnTo>
                      <a:cubicBezTo>
                        <a:pt x="21516" y="629"/>
                        <a:pt x="19879" y="0"/>
                        <a:pt x="178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3" name="Google Shape;1249;p41"/>
                <p:cNvSpPr/>
                <p:nvPr/>
              </p:nvSpPr>
              <p:spPr>
                <a:xfrm flipH="1">
                  <a:off x="644789" y="3153092"/>
                  <a:ext cx="675331" cy="3277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916" y="0"/>
                      </a:moveTo>
                      <a:cubicBezTo>
                        <a:pt x="414" y="0"/>
                        <a:pt x="5" y="841"/>
                        <a:pt x="0" y="1883"/>
                      </a:cubicBezTo>
                      <a:cubicBezTo>
                        <a:pt x="-20" y="6220"/>
                        <a:pt x="977" y="10638"/>
                        <a:pt x="2734" y="14006"/>
                      </a:cubicBezTo>
                      <a:cubicBezTo>
                        <a:pt x="5308" y="18933"/>
                        <a:pt x="8386" y="21600"/>
                        <a:pt x="11329" y="21600"/>
                      </a:cubicBezTo>
                      <a:cubicBezTo>
                        <a:pt x="11333" y="21600"/>
                        <a:pt x="11337" y="21600"/>
                        <a:pt x="11340" y="21600"/>
                      </a:cubicBezTo>
                      <a:cubicBezTo>
                        <a:pt x="12151" y="21600"/>
                        <a:pt x="12958" y="21389"/>
                        <a:pt x="13743" y="20970"/>
                      </a:cubicBezTo>
                      <a:cubicBezTo>
                        <a:pt x="16211" y="19640"/>
                        <a:pt x="19543" y="15587"/>
                        <a:pt x="21410" y="3811"/>
                      </a:cubicBezTo>
                      <a:cubicBezTo>
                        <a:pt x="21580" y="2804"/>
                        <a:pt x="21319" y="1703"/>
                        <a:pt x="20831" y="1371"/>
                      </a:cubicBezTo>
                      <a:cubicBezTo>
                        <a:pt x="20736" y="1306"/>
                        <a:pt x="20639" y="1276"/>
                        <a:pt x="20544" y="1276"/>
                      </a:cubicBezTo>
                      <a:cubicBezTo>
                        <a:pt x="20152" y="1276"/>
                        <a:pt x="19788" y="1803"/>
                        <a:pt x="19667" y="2625"/>
                      </a:cubicBezTo>
                      <a:cubicBezTo>
                        <a:pt x="18396" y="10655"/>
                        <a:pt x="16189" y="15726"/>
                        <a:pt x="13283" y="17290"/>
                      </a:cubicBezTo>
                      <a:cubicBezTo>
                        <a:pt x="12648" y="17632"/>
                        <a:pt x="11992" y="17800"/>
                        <a:pt x="11324" y="17800"/>
                      </a:cubicBezTo>
                      <a:cubicBezTo>
                        <a:pt x="8842" y="17800"/>
                        <a:pt x="6208" y="15482"/>
                        <a:pt x="3978" y="11212"/>
                      </a:cubicBezTo>
                      <a:cubicBezTo>
                        <a:pt x="2600" y="8573"/>
                        <a:pt x="1818" y="5187"/>
                        <a:pt x="1833" y="1920"/>
                      </a:cubicBezTo>
                      <a:cubicBezTo>
                        <a:pt x="1838" y="871"/>
                        <a:pt x="1431" y="11"/>
                        <a:pt x="9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4" name="Google Shape;1250;p41"/>
                <p:cNvSpPr/>
                <p:nvPr/>
              </p:nvSpPr>
              <p:spPr>
                <a:xfrm flipH="1">
                  <a:off x="616584" y="3716182"/>
                  <a:ext cx="616939" cy="3071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3375" y="0"/>
                      </a:moveTo>
                      <a:cubicBezTo>
                        <a:pt x="7592" y="0"/>
                        <a:pt x="2064" y="7765"/>
                        <a:pt x="61" y="18873"/>
                      </a:cubicBezTo>
                      <a:cubicBezTo>
                        <a:pt x="-177" y="20196"/>
                        <a:pt x="304" y="21600"/>
                        <a:pt x="996" y="21600"/>
                      </a:cubicBezTo>
                      <a:cubicBezTo>
                        <a:pt x="1413" y="21600"/>
                        <a:pt x="1785" y="21071"/>
                        <a:pt x="1930" y="20271"/>
                      </a:cubicBezTo>
                      <a:cubicBezTo>
                        <a:pt x="3630" y="10849"/>
                        <a:pt x="8513" y="4062"/>
                        <a:pt x="13432" y="4062"/>
                      </a:cubicBezTo>
                      <a:cubicBezTo>
                        <a:pt x="13601" y="4062"/>
                        <a:pt x="13770" y="4070"/>
                        <a:pt x="13939" y="4087"/>
                      </a:cubicBezTo>
                      <a:cubicBezTo>
                        <a:pt x="15322" y="4228"/>
                        <a:pt x="16354" y="4920"/>
                        <a:pt x="17008" y="6142"/>
                      </a:cubicBezTo>
                      <a:cubicBezTo>
                        <a:pt x="17934" y="7870"/>
                        <a:pt x="18197" y="10704"/>
                        <a:pt x="18476" y="13700"/>
                      </a:cubicBezTo>
                      <a:cubicBezTo>
                        <a:pt x="18682" y="15919"/>
                        <a:pt x="18895" y="18214"/>
                        <a:pt x="19389" y="20343"/>
                      </a:cubicBezTo>
                      <a:cubicBezTo>
                        <a:pt x="19558" y="21076"/>
                        <a:pt x="19916" y="21505"/>
                        <a:pt x="20289" y="21505"/>
                      </a:cubicBezTo>
                      <a:cubicBezTo>
                        <a:pt x="20431" y="21505"/>
                        <a:pt x="20575" y="21442"/>
                        <a:pt x="20713" y="21309"/>
                      </a:cubicBezTo>
                      <a:cubicBezTo>
                        <a:pt x="21210" y="20832"/>
                        <a:pt x="21423" y="19623"/>
                        <a:pt x="21188" y="18610"/>
                      </a:cubicBezTo>
                      <a:cubicBezTo>
                        <a:pt x="20803" y="16949"/>
                        <a:pt x="20622" y="15004"/>
                        <a:pt x="20432" y="12944"/>
                      </a:cubicBezTo>
                      <a:cubicBezTo>
                        <a:pt x="20105" y="9428"/>
                        <a:pt x="19766" y="5792"/>
                        <a:pt x="18353" y="3150"/>
                      </a:cubicBezTo>
                      <a:cubicBezTo>
                        <a:pt x="17349" y="1274"/>
                        <a:pt x="15897" y="227"/>
                        <a:pt x="14039" y="34"/>
                      </a:cubicBezTo>
                      <a:cubicBezTo>
                        <a:pt x="13818" y="11"/>
                        <a:pt x="13596" y="0"/>
                        <a:pt x="1337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5" name="Google Shape;1251;p41"/>
                <p:cNvSpPr/>
                <p:nvPr/>
              </p:nvSpPr>
              <p:spPr>
                <a:xfrm flipH="1">
                  <a:off x="389992" y="3283992"/>
                  <a:ext cx="228941" cy="4435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31" h="21600" fill="norm" stroke="1" extrusionOk="0">
                      <a:moveTo>
                        <a:pt x="13562" y="0"/>
                      </a:moveTo>
                      <a:cubicBezTo>
                        <a:pt x="13212" y="0"/>
                        <a:pt x="12860" y="38"/>
                        <a:pt x="12520" y="119"/>
                      </a:cubicBezTo>
                      <a:cubicBezTo>
                        <a:pt x="4342" y="2030"/>
                        <a:pt x="-975" y="7085"/>
                        <a:pt x="150" y="11879"/>
                      </a:cubicBezTo>
                      <a:cubicBezTo>
                        <a:pt x="1272" y="16674"/>
                        <a:pt x="8750" y="20844"/>
                        <a:pt x="17548" y="21584"/>
                      </a:cubicBezTo>
                      <a:cubicBezTo>
                        <a:pt x="17679" y="21595"/>
                        <a:pt x="17812" y="21600"/>
                        <a:pt x="17946" y="21600"/>
                      </a:cubicBezTo>
                      <a:lnTo>
                        <a:pt x="17948" y="21600"/>
                      </a:lnTo>
                      <a:cubicBezTo>
                        <a:pt x="19296" y="21599"/>
                        <a:pt x="20419" y="21034"/>
                        <a:pt x="20523" y="20301"/>
                      </a:cubicBezTo>
                      <a:cubicBezTo>
                        <a:pt x="20625" y="19570"/>
                        <a:pt x="19673" y="18919"/>
                        <a:pt x="18337" y="18807"/>
                      </a:cubicBezTo>
                      <a:cubicBezTo>
                        <a:pt x="11738" y="18253"/>
                        <a:pt x="6122" y="15122"/>
                        <a:pt x="5282" y="11525"/>
                      </a:cubicBezTo>
                      <a:cubicBezTo>
                        <a:pt x="4441" y="7928"/>
                        <a:pt x="8430" y="4133"/>
                        <a:pt x="14565" y="2700"/>
                      </a:cubicBezTo>
                      <a:cubicBezTo>
                        <a:pt x="15889" y="2398"/>
                        <a:pt x="16506" y="1567"/>
                        <a:pt x="15937" y="851"/>
                      </a:cubicBezTo>
                      <a:cubicBezTo>
                        <a:pt x="15517" y="318"/>
                        <a:pt x="14563" y="0"/>
                        <a:pt x="135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6" name="Google Shape;1252;p41"/>
                <p:cNvSpPr/>
                <p:nvPr/>
              </p:nvSpPr>
              <p:spPr>
                <a:xfrm flipH="1">
                  <a:off x="1207651" y="3450075"/>
                  <a:ext cx="384220" cy="337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52" h="21600" fill="norm" stroke="1" extrusionOk="0">
                      <a:moveTo>
                        <a:pt x="10163" y="3699"/>
                      </a:moveTo>
                      <a:cubicBezTo>
                        <a:pt x="10876" y="3699"/>
                        <a:pt x="11576" y="3852"/>
                        <a:pt x="12222" y="4171"/>
                      </a:cubicBezTo>
                      <a:cubicBezTo>
                        <a:pt x="14441" y="5325"/>
                        <a:pt x="15963" y="7171"/>
                        <a:pt x="16747" y="9660"/>
                      </a:cubicBezTo>
                      <a:cubicBezTo>
                        <a:pt x="17619" y="12436"/>
                        <a:pt x="17250" y="14943"/>
                        <a:pt x="17016" y="15543"/>
                      </a:cubicBezTo>
                      <a:cubicBezTo>
                        <a:pt x="16605" y="16600"/>
                        <a:pt x="15554" y="17443"/>
                        <a:pt x="14273" y="17743"/>
                      </a:cubicBezTo>
                      <a:cubicBezTo>
                        <a:pt x="13781" y="17859"/>
                        <a:pt x="13269" y="17905"/>
                        <a:pt x="12747" y="17905"/>
                      </a:cubicBezTo>
                      <a:cubicBezTo>
                        <a:pt x="11820" y="17905"/>
                        <a:pt x="10862" y="17764"/>
                        <a:pt x="9923" y="17624"/>
                      </a:cubicBezTo>
                      <a:cubicBezTo>
                        <a:pt x="7499" y="17270"/>
                        <a:pt x="5030" y="16758"/>
                        <a:pt x="3808" y="14842"/>
                      </a:cubicBezTo>
                      <a:cubicBezTo>
                        <a:pt x="2435" y="12693"/>
                        <a:pt x="3106" y="9317"/>
                        <a:pt x="4433" y="7233"/>
                      </a:cubicBezTo>
                      <a:cubicBezTo>
                        <a:pt x="5855" y="5000"/>
                        <a:pt x="8076" y="3699"/>
                        <a:pt x="10163" y="3699"/>
                      </a:cubicBezTo>
                      <a:close/>
                      <a:moveTo>
                        <a:pt x="10150" y="0"/>
                      </a:moveTo>
                      <a:cubicBezTo>
                        <a:pt x="7134" y="0"/>
                        <a:pt x="4034" y="1804"/>
                        <a:pt x="2011" y="4976"/>
                      </a:cubicBezTo>
                      <a:cubicBezTo>
                        <a:pt x="-63" y="8234"/>
                        <a:pt x="-944" y="13446"/>
                        <a:pt x="1389" y="17101"/>
                      </a:cubicBezTo>
                      <a:cubicBezTo>
                        <a:pt x="3495" y="20399"/>
                        <a:pt x="7288" y="20960"/>
                        <a:pt x="9555" y="21295"/>
                      </a:cubicBezTo>
                      <a:cubicBezTo>
                        <a:pt x="10552" y="21440"/>
                        <a:pt x="11634" y="21600"/>
                        <a:pt x="12747" y="21600"/>
                      </a:cubicBezTo>
                      <a:cubicBezTo>
                        <a:pt x="13441" y="21600"/>
                        <a:pt x="14150" y="21538"/>
                        <a:pt x="14856" y="21371"/>
                      </a:cubicBezTo>
                      <a:cubicBezTo>
                        <a:pt x="17110" y="20844"/>
                        <a:pt x="18949" y="19253"/>
                        <a:pt x="19781" y="17119"/>
                      </a:cubicBezTo>
                      <a:cubicBezTo>
                        <a:pt x="20488" y="15297"/>
                        <a:pt x="20656" y="11700"/>
                        <a:pt x="19603" y="8347"/>
                      </a:cubicBezTo>
                      <a:cubicBezTo>
                        <a:pt x="18528" y="4927"/>
                        <a:pt x="16387" y="2309"/>
                        <a:pt x="13412" y="769"/>
                      </a:cubicBezTo>
                      <a:lnTo>
                        <a:pt x="13392" y="758"/>
                      </a:lnTo>
                      <a:cubicBezTo>
                        <a:pt x="12362" y="246"/>
                        <a:pt x="11262" y="0"/>
                        <a:pt x="1015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7" name="Google Shape;1253;p41"/>
                <p:cNvSpPr/>
                <p:nvPr/>
              </p:nvSpPr>
              <p:spPr>
                <a:xfrm flipH="1">
                  <a:off x="1562833" y="3077688"/>
                  <a:ext cx="220842" cy="436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23" h="21600" fill="norm" stroke="1" extrusionOk="0">
                      <a:moveTo>
                        <a:pt x="5542" y="0"/>
                      </a:moveTo>
                      <a:cubicBezTo>
                        <a:pt x="4833" y="0"/>
                        <a:pt x="4128" y="154"/>
                        <a:pt x="3609" y="459"/>
                      </a:cubicBezTo>
                      <a:cubicBezTo>
                        <a:pt x="2625" y="1039"/>
                        <a:pt x="2694" y="1940"/>
                        <a:pt x="3762" y="2474"/>
                      </a:cubicBezTo>
                      <a:cubicBezTo>
                        <a:pt x="8782" y="4979"/>
                        <a:pt x="15754" y="10097"/>
                        <a:pt x="14780" y="13121"/>
                      </a:cubicBezTo>
                      <a:cubicBezTo>
                        <a:pt x="13778" y="16238"/>
                        <a:pt x="8511" y="18747"/>
                        <a:pt x="3138" y="18747"/>
                      </a:cubicBezTo>
                      <a:cubicBezTo>
                        <a:pt x="3010" y="18747"/>
                        <a:pt x="2881" y="18746"/>
                        <a:pt x="2753" y="18743"/>
                      </a:cubicBezTo>
                      <a:cubicBezTo>
                        <a:pt x="2696" y="18740"/>
                        <a:pt x="2639" y="18740"/>
                        <a:pt x="2585" y="18740"/>
                      </a:cubicBezTo>
                      <a:cubicBezTo>
                        <a:pt x="1213" y="18740"/>
                        <a:pt x="70" y="19343"/>
                        <a:pt x="4" y="20098"/>
                      </a:cubicBezTo>
                      <a:cubicBezTo>
                        <a:pt x="-68" y="20885"/>
                        <a:pt x="1050" y="21552"/>
                        <a:pt x="2501" y="21591"/>
                      </a:cubicBezTo>
                      <a:cubicBezTo>
                        <a:pt x="2736" y="21597"/>
                        <a:pt x="2963" y="21600"/>
                        <a:pt x="3197" y="21600"/>
                      </a:cubicBezTo>
                      <a:cubicBezTo>
                        <a:pt x="11085" y="21600"/>
                        <a:pt x="18519" y="18095"/>
                        <a:pt x="19960" y="13613"/>
                      </a:cubicBezTo>
                      <a:cubicBezTo>
                        <a:pt x="21532" y="8718"/>
                        <a:pt x="11374" y="2398"/>
                        <a:pt x="7324" y="376"/>
                      </a:cubicBezTo>
                      <a:cubicBezTo>
                        <a:pt x="6818" y="125"/>
                        <a:pt x="6179" y="0"/>
                        <a:pt x="55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8" name="Google Shape;1254;p41"/>
                <p:cNvSpPr/>
                <p:nvPr/>
              </p:nvSpPr>
              <p:spPr>
                <a:xfrm flipH="1">
                  <a:off x="1478344" y="2333888"/>
                  <a:ext cx="179434" cy="3698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17193" y="0"/>
                      </a:moveTo>
                      <a:cubicBezTo>
                        <a:pt x="16893" y="0"/>
                        <a:pt x="16587" y="21"/>
                        <a:pt x="16284" y="65"/>
                      </a:cubicBezTo>
                      <a:cubicBezTo>
                        <a:pt x="7568" y="1344"/>
                        <a:pt x="909" y="5460"/>
                        <a:pt x="87" y="10080"/>
                      </a:cubicBezTo>
                      <a:cubicBezTo>
                        <a:pt x="-736" y="14697"/>
                        <a:pt x="4358" y="19362"/>
                        <a:pt x="12483" y="21424"/>
                      </a:cubicBezTo>
                      <a:cubicBezTo>
                        <a:pt x="12937" y="21540"/>
                        <a:pt x="13435" y="21600"/>
                        <a:pt x="13945" y="21600"/>
                      </a:cubicBezTo>
                      <a:lnTo>
                        <a:pt x="13945" y="21598"/>
                      </a:lnTo>
                      <a:cubicBezTo>
                        <a:pt x="13949" y="21598"/>
                        <a:pt x="13952" y="21598"/>
                        <a:pt x="13952" y="21598"/>
                      </a:cubicBezTo>
                      <a:cubicBezTo>
                        <a:pt x="15479" y="21598"/>
                        <a:pt x="16803" y="21061"/>
                        <a:pt x="17156" y="20301"/>
                      </a:cubicBezTo>
                      <a:cubicBezTo>
                        <a:pt x="17502" y="19539"/>
                        <a:pt x="16782" y="18754"/>
                        <a:pt x="15411" y="18407"/>
                      </a:cubicBezTo>
                      <a:cubicBezTo>
                        <a:pt x="9761" y="16972"/>
                        <a:pt x="6074" y="13598"/>
                        <a:pt x="6646" y="10384"/>
                      </a:cubicBezTo>
                      <a:cubicBezTo>
                        <a:pt x="7222" y="7172"/>
                        <a:pt x="12037" y="4195"/>
                        <a:pt x="18102" y="3306"/>
                      </a:cubicBezTo>
                      <a:cubicBezTo>
                        <a:pt x="19850" y="3048"/>
                        <a:pt x="20864" y="2115"/>
                        <a:pt x="20360" y="1221"/>
                      </a:cubicBezTo>
                      <a:cubicBezTo>
                        <a:pt x="19945" y="481"/>
                        <a:pt x="18625" y="0"/>
                        <a:pt x="1719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9" name="Google Shape;1255;p41"/>
                <p:cNvSpPr/>
                <p:nvPr/>
              </p:nvSpPr>
              <p:spPr>
                <a:xfrm flipH="1">
                  <a:off x="1506265" y="1755900"/>
                  <a:ext cx="170005" cy="2825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21" h="21600" fill="norm" stroke="1" extrusionOk="0">
                      <a:moveTo>
                        <a:pt x="9671" y="4889"/>
                      </a:moveTo>
                      <a:lnTo>
                        <a:pt x="9671" y="4891"/>
                      </a:lnTo>
                      <a:cubicBezTo>
                        <a:pt x="11373" y="7106"/>
                        <a:pt x="13015" y="9384"/>
                        <a:pt x="13268" y="11701"/>
                      </a:cubicBezTo>
                      <a:cubicBezTo>
                        <a:pt x="13476" y="13606"/>
                        <a:pt x="12418" y="16070"/>
                        <a:pt x="9597" y="16985"/>
                      </a:cubicBezTo>
                      <a:cubicBezTo>
                        <a:pt x="9065" y="17155"/>
                        <a:pt x="8527" y="17196"/>
                        <a:pt x="8254" y="17196"/>
                      </a:cubicBezTo>
                      <a:cubicBezTo>
                        <a:pt x="8174" y="17196"/>
                        <a:pt x="8119" y="17192"/>
                        <a:pt x="8091" y="17188"/>
                      </a:cubicBezTo>
                      <a:cubicBezTo>
                        <a:pt x="8039" y="17142"/>
                        <a:pt x="7924" y="17005"/>
                        <a:pt x="7725" y="16548"/>
                      </a:cubicBezTo>
                      <a:cubicBezTo>
                        <a:pt x="6065" y="12717"/>
                        <a:pt x="6796" y="8415"/>
                        <a:pt x="9671" y="4889"/>
                      </a:cubicBezTo>
                      <a:close/>
                      <a:moveTo>
                        <a:pt x="9934" y="0"/>
                      </a:moveTo>
                      <a:cubicBezTo>
                        <a:pt x="8581" y="0"/>
                        <a:pt x="6789" y="321"/>
                        <a:pt x="4895" y="1545"/>
                      </a:cubicBezTo>
                      <a:lnTo>
                        <a:pt x="4369" y="1975"/>
                      </a:lnTo>
                      <a:cubicBezTo>
                        <a:pt x="28" y="6700"/>
                        <a:pt x="-1145" y="12448"/>
                        <a:pt x="1150" y="17738"/>
                      </a:cubicBezTo>
                      <a:cubicBezTo>
                        <a:pt x="1487" y="18502"/>
                        <a:pt x="1968" y="19389"/>
                        <a:pt x="3026" y="20144"/>
                      </a:cubicBezTo>
                      <a:cubicBezTo>
                        <a:pt x="4484" y="21182"/>
                        <a:pt x="6414" y="21600"/>
                        <a:pt x="8341" y="21600"/>
                      </a:cubicBezTo>
                      <a:cubicBezTo>
                        <a:pt x="9860" y="21600"/>
                        <a:pt x="11376" y="21343"/>
                        <a:pt x="12656" y="20925"/>
                      </a:cubicBezTo>
                      <a:cubicBezTo>
                        <a:pt x="18307" y="19090"/>
                        <a:pt x="20455" y="14813"/>
                        <a:pt x="20080" y="11386"/>
                      </a:cubicBezTo>
                      <a:cubicBezTo>
                        <a:pt x="19708" y="8003"/>
                        <a:pt x="17394" y="5007"/>
                        <a:pt x="15352" y="2363"/>
                      </a:cubicBezTo>
                      <a:cubicBezTo>
                        <a:pt x="14367" y="1089"/>
                        <a:pt x="12710" y="246"/>
                        <a:pt x="10806" y="46"/>
                      </a:cubicBezTo>
                      <a:cubicBezTo>
                        <a:pt x="10540" y="19"/>
                        <a:pt x="10251" y="0"/>
                        <a:pt x="993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0" name="Google Shape;1256;p41"/>
                <p:cNvSpPr/>
                <p:nvPr/>
              </p:nvSpPr>
              <p:spPr>
                <a:xfrm flipH="1">
                  <a:off x="1516406" y="1010042"/>
                  <a:ext cx="169293" cy="350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2" h="21600" fill="norm" stroke="1" extrusionOk="0">
                      <a:moveTo>
                        <a:pt x="17287" y="0"/>
                      </a:moveTo>
                      <a:cubicBezTo>
                        <a:pt x="16894" y="0"/>
                        <a:pt x="16497" y="33"/>
                        <a:pt x="16107" y="104"/>
                      </a:cubicBezTo>
                      <a:cubicBezTo>
                        <a:pt x="7732" y="1577"/>
                        <a:pt x="-320" y="8816"/>
                        <a:pt x="10" y="12940"/>
                      </a:cubicBezTo>
                      <a:cubicBezTo>
                        <a:pt x="323" y="16833"/>
                        <a:pt x="6139" y="21249"/>
                        <a:pt x="14991" y="21597"/>
                      </a:cubicBezTo>
                      <a:cubicBezTo>
                        <a:pt x="15084" y="21598"/>
                        <a:pt x="15174" y="21600"/>
                        <a:pt x="15268" y="21600"/>
                      </a:cubicBezTo>
                      <a:cubicBezTo>
                        <a:pt x="17174" y="21598"/>
                        <a:pt x="18734" y="20845"/>
                        <a:pt x="18810" y="19888"/>
                      </a:cubicBezTo>
                      <a:cubicBezTo>
                        <a:pt x="18884" y="18934"/>
                        <a:pt x="17437" y="18122"/>
                        <a:pt x="15538" y="18047"/>
                      </a:cubicBezTo>
                      <a:cubicBezTo>
                        <a:pt x="10728" y="17860"/>
                        <a:pt x="7295" y="15183"/>
                        <a:pt x="7102" y="12798"/>
                      </a:cubicBezTo>
                      <a:cubicBezTo>
                        <a:pt x="6886" y="10114"/>
                        <a:pt x="13305" y="4366"/>
                        <a:pt x="18460" y="3459"/>
                      </a:cubicBezTo>
                      <a:cubicBezTo>
                        <a:pt x="20307" y="3133"/>
                        <a:pt x="21280" y="2118"/>
                        <a:pt x="20630" y="1193"/>
                      </a:cubicBezTo>
                      <a:cubicBezTo>
                        <a:pt x="20120" y="461"/>
                        <a:pt x="18747" y="0"/>
                        <a:pt x="17287" y="0"/>
                      </a:cubicBezTo>
                      <a:close/>
                      <a:moveTo>
                        <a:pt x="15268" y="21600"/>
                      </a:moveTo>
                      <a:cubicBezTo>
                        <a:pt x="15268" y="21600"/>
                        <a:pt x="15264" y="21600"/>
                        <a:pt x="15264" y="21600"/>
                      </a:cubicBezTo>
                      <a:lnTo>
                        <a:pt x="15268" y="21600"/>
                      </a:lnTo>
                      <a:cubicBezTo>
                        <a:pt x="15268" y="21600"/>
                        <a:pt x="15268" y="21600"/>
                        <a:pt x="15268" y="216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1" name="Google Shape;1257;p41"/>
                <p:cNvSpPr/>
                <p:nvPr/>
              </p:nvSpPr>
              <p:spPr>
                <a:xfrm flipH="1">
                  <a:off x="-1" y="2422374"/>
                  <a:ext cx="401066" cy="9332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2" h="21600" fill="norm" stroke="1" extrusionOk="0">
                      <a:moveTo>
                        <a:pt x="15682" y="1335"/>
                      </a:moveTo>
                      <a:cubicBezTo>
                        <a:pt x="16089" y="1335"/>
                        <a:pt x="16565" y="1375"/>
                        <a:pt x="16973" y="1515"/>
                      </a:cubicBezTo>
                      <a:cubicBezTo>
                        <a:pt x="17506" y="1697"/>
                        <a:pt x="17868" y="2007"/>
                        <a:pt x="18070" y="2454"/>
                      </a:cubicBezTo>
                      <a:cubicBezTo>
                        <a:pt x="18005" y="2385"/>
                        <a:pt x="17924" y="2319"/>
                        <a:pt x="17832" y="2256"/>
                      </a:cubicBezTo>
                      <a:cubicBezTo>
                        <a:pt x="17362" y="1945"/>
                        <a:pt x="16787" y="1743"/>
                        <a:pt x="16124" y="1655"/>
                      </a:cubicBezTo>
                      <a:cubicBezTo>
                        <a:pt x="15866" y="1621"/>
                        <a:pt x="15609" y="1604"/>
                        <a:pt x="15356" y="1604"/>
                      </a:cubicBezTo>
                      <a:cubicBezTo>
                        <a:pt x="14135" y="1604"/>
                        <a:pt x="12983" y="1989"/>
                        <a:pt x="12174" y="2689"/>
                      </a:cubicBezTo>
                      <a:cubicBezTo>
                        <a:pt x="12162" y="2699"/>
                        <a:pt x="12152" y="2708"/>
                        <a:pt x="12140" y="2718"/>
                      </a:cubicBezTo>
                      <a:cubicBezTo>
                        <a:pt x="12299" y="2437"/>
                        <a:pt x="12563" y="2165"/>
                        <a:pt x="12976" y="1925"/>
                      </a:cubicBezTo>
                      <a:cubicBezTo>
                        <a:pt x="13508" y="1618"/>
                        <a:pt x="14400" y="1395"/>
                        <a:pt x="15302" y="1345"/>
                      </a:cubicBezTo>
                      <a:cubicBezTo>
                        <a:pt x="15428" y="1338"/>
                        <a:pt x="15553" y="1335"/>
                        <a:pt x="15680" y="1335"/>
                      </a:cubicBezTo>
                      <a:close/>
                      <a:moveTo>
                        <a:pt x="15300" y="3023"/>
                      </a:moveTo>
                      <a:cubicBezTo>
                        <a:pt x="15811" y="3589"/>
                        <a:pt x="14621" y="5797"/>
                        <a:pt x="13489" y="6635"/>
                      </a:cubicBezTo>
                      <a:cubicBezTo>
                        <a:pt x="13331" y="6377"/>
                        <a:pt x="13159" y="6123"/>
                        <a:pt x="12992" y="5875"/>
                      </a:cubicBezTo>
                      <a:cubicBezTo>
                        <a:pt x="12937" y="5794"/>
                        <a:pt x="12883" y="5715"/>
                        <a:pt x="12832" y="5636"/>
                      </a:cubicBezTo>
                      <a:cubicBezTo>
                        <a:pt x="13178" y="4848"/>
                        <a:pt x="14033" y="4053"/>
                        <a:pt x="14916" y="3290"/>
                      </a:cubicBezTo>
                      <a:cubicBezTo>
                        <a:pt x="15059" y="3168"/>
                        <a:pt x="15191" y="3081"/>
                        <a:pt x="15300" y="3023"/>
                      </a:cubicBezTo>
                      <a:close/>
                      <a:moveTo>
                        <a:pt x="17670" y="5619"/>
                      </a:moveTo>
                      <a:cubicBezTo>
                        <a:pt x="17600" y="5737"/>
                        <a:pt x="17525" y="5855"/>
                        <a:pt x="17441" y="5974"/>
                      </a:cubicBezTo>
                      <a:cubicBezTo>
                        <a:pt x="17216" y="6294"/>
                        <a:pt x="16971" y="6560"/>
                        <a:pt x="16692" y="6778"/>
                      </a:cubicBezTo>
                      <a:cubicBezTo>
                        <a:pt x="17062" y="6426"/>
                        <a:pt x="17397" y="6030"/>
                        <a:pt x="17670" y="5619"/>
                      </a:cubicBezTo>
                      <a:close/>
                      <a:moveTo>
                        <a:pt x="15676" y="0"/>
                      </a:moveTo>
                      <a:cubicBezTo>
                        <a:pt x="15425" y="0"/>
                        <a:pt x="15170" y="7"/>
                        <a:pt x="14913" y="21"/>
                      </a:cubicBezTo>
                      <a:cubicBezTo>
                        <a:pt x="13194" y="118"/>
                        <a:pt x="11554" y="528"/>
                        <a:pt x="10526" y="1122"/>
                      </a:cubicBezTo>
                      <a:cubicBezTo>
                        <a:pt x="8634" y="2214"/>
                        <a:pt x="8689" y="3593"/>
                        <a:pt x="9069" y="4557"/>
                      </a:cubicBezTo>
                      <a:cubicBezTo>
                        <a:pt x="9225" y="4954"/>
                        <a:pt x="9448" y="5338"/>
                        <a:pt x="9690" y="5713"/>
                      </a:cubicBezTo>
                      <a:cubicBezTo>
                        <a:pt x="9566" y="6131"/>
                        <a:pt x="9558" y="6557"/>
                        <a:pt x="9712" y="6993"/>
                      </a:cubicBezTo>
                      <a:cubicBezTo>
                        <a:pt x="9912" y="7567"/>
                        <a:pt x="10389" y="8021"/>
                        <a:pt x="11129" y="8347"/>
                      </a:cubicBezTo>
                      <a:cubicBezTo>
                        <a:pt x="11446" y="9577"/>
                        <a:pt x="11208" y="10957"/>
                        <a:pt x="10401" y="12697"/>
                      </a:cubicBezTo>
                      <a:cubicBezTo>
                        <a:pt x="9670" y="14270"/>
                        <a:pt x="8787" y="15496"/>
                        <a:pt x="7615" y="16557"/>
                      </a:cubicBezTo>
                      <a:cubicBezTo>
                        <a:pt x="5957" y="18054"/>
                        <a:pt x="3552" y="19371"/>
                        <a:pt x="576" y="20411"/>
                      </a:cubicBezTo>
                      <a:cubicBezTo>
                        <a:pt x="67" y="20589"/>
                        <a:pt x="-129" y="20886"/>
                        <a:pt x="86" y="21154"/>
                      </a:cubicBezTo>
                      <a:cubicBezTo>
                        <a:pt x="303" y="21421"/>
                        <a:pt x="884" y="21600"/>
                        <a:pt x="1536" y="21600"/>
                      </a:cubicBezTo>
                      <a:cubicBezTo>
                        <a:pt x="1883" y="21600"/>
                        <a:pt x="2222" y="21549"/>
                        <a:pt x="2493" y="21453"/>
                      </a:cubicBezTo>
                      <a:cubicBezTo>
                        <a:pt x="5813" y="20297"/>
                        <a:pt x="8542" y="18803"/>
                        <a:pt x="10382" y="17135"/>
                      </a:cubicBezTo>
                      <a:cubicBezTo>
                        <a:pt x="11665" y="15972"/>
                        <a:pt x="12627" y="14645"/>
                        <a:pt x="13409" y="12961"/>
                      </a:cubicBezTo>
                      <a:cubicBezTo>
                        <a:pt x="13903" y="11894"/>
                        <a:pt x="14455" y="10432"/>
                        <a:pt x="14295" y="8889"/>
                      </a:cubicBezTo>
                      <a:cubicBezTo>
                        <a:pt x="15403" y="8886"/>
                        <a:pt x="16551" y="8721"/>
                        <a:pt x="17513" y="8397"/>
                      </a:cubicBezTo>
                      <a:cubicBezTo>
                        <a:pt x="19202" y="7829"/>
                        <a:pt x="19958" y="6963"/>
                        <a:pt x="20379" y="6362"/>
                      </a:cubicBezTo>
                      <a:cubicBezTo>
                        <a:pt x="21161" y="5250"/>
                        <a:pt x="21471" y="4084"/>
                        <a:pt x="21292" y="2923"/>
                      </a:cubicBezTo>
                      <a:cubicBezTo>
                        <a:pt x="21118" y="1769"/>
                        <a:pt x="20327" y="965"/>
                        <a:pt x="18877" y="468"/>
                      </a:cubicBezTo>
                      <a:cubicBezTo>
                        <a:pt x="17986" y="160"/>
                        <a:pt x="16869" y="0"/>
                        <a:pt x="156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2" name="Google Shape;1258;p41"/>
                <p:cNvSpPr/>
                <p:nvPr/>
              </p:nvSpPr>
              <p:spPr>
                <a:xfrm flipH="1">
                  <a:off x="1577412" y="106469"/>
                  <a:ext cx="156988" cy="3210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fill="norm" stroke="1" extrusionOk="0">
                      <a:moveTo>
                        <a:pt x="17248" y="0"/>
                      </a:moveTo>
                      <a:cubicBezTo>
                        <a:pt x="17233" y="0"/>
                        <a:pt x="17219" y="0"/>
                        <a:pt x="17204" y="0"/>
                      </a:cubicBezTo>
                      <a:cubicBezTo>
                        <a:pt x="15056" y="15"/>
                        <a:pt x="13337" y="895"/>
                        <a:pt x="13367" y="1966"/>
                      </a:cubicBezTo>
                      <a:cubicBezTo>
                        <a:pt x="13513" y="7944"/>
                        <a:pt x="9004" y="13920"/>
                        <a:pt x="1000" y="18360"/>
                      </a:cubicBezTo>
                      <a:cubicBezTo>
                        <a:pt x="-29" y="18931"/>
                        <a:pt x="-288" y="19749"/>
                        <a:pt x="336" y="20448"/>
                      </a:cubicBezTo>
                      <a:cubicBezTo>
                        <a:pt x="960" y="21148"/>
                        <a:pt x="2350" y="21600"/>
                        <a:pt x="3882" y="21600"/>
                      </a:cubicBezTo>
                      <a:cubicBezTo>
                        <a:pt x="4983" y="21600"/>
                        <a:pt x="6034" y="21367"/>
                        <a:pt x="6771" y="20959"/>
                      </a:cubicBezTo>
                      <a:cubicBezTo>
                        <a:pt x="16070" y="15801"/>
                        <a:pt x="21312" y="8859"/>
                        <a:pt x="21141" y="1917"/>
                      </a:cubicBezTo>
                      <a:cubicBezTo>
                        <a:pt x="21111" y="855"/>
                        <a:pt x="19375" y="0"/>
                        <a:pt x="1724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3" name="Google Shape;1259;p41"/>
                <p:cNvSpPr/>
                <p:nvPr/>
              </p:nvSpPr>
              <p:spPr>
                <a:xfrm flipH="1">
                  <a:off x="1341534" y="257196"/>
                  <a:ext cx="274815" cy="2200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0" h="21600" fill="norm" stroke="1" extrusionOk="0">
                      <a:moveTo>
                        <a:pt x="18883" y="0"/>
                      </a:moveTo>
                      <a:cubicBezTo>
                        <a:pt x="18484" y="0"/>
                        <a:pt x="18078" y="138"/>
                        <a:pt x="17714" y="428"/>
                      </a:cubicBezTo>
                      <a:cubicBezTo>
                        <a:pt x="11638" y="5106"/>
                        <a:pt x="5944" y="10555"/>
                        <a:pt x="716" y="16685"/>
                      </a:cubicBezTo>
                      <a:cubicBezTo>
                        <a:pt x="45" y="17475"/>
                        <a:pt x="-180" y="18708"/>
                        <a:pt x="151" y="19798"/>
                      </a:cubicBezTo>
                      <a:cubicBezTo>
                        <a:pt x="481" y="20882"/>
                        <a:pt x="1301" y="21600"/>
                        <a:pt x="2216" y="21600"/>
                      </a:cubicBezTo>
                      <a:cubicBezTo>
                        <a:pt x="2769" y="21600"/>
                        <a:pt x="3303" y="21334"/>
                        <a:pt x="3711" y="20853"/>
                      </a:cubicBezTo>
                      <a:cubicBezTo>
                        <a:pt x="8722" y="14979"/>
                        <a:pt x="14177" y="9763"/>
                        <a:pt x="20000" y="5279"/>
                      </a:cubicBezTo>
                      <a:cubicBezTo>
                        <a:pt x="21066" y="4482"/>
                        <a:pt x="21420" y="2725"/>
                        <a:pt x="20782" y="1369"/>
                      </a:cubicBezTo>
                      <a:cubicBezTo>
                        <a:pt x="20366" y="486"/>
                        <a:pt x="19634" y="0"/>
                        <a:pt x="1888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4" name="Google Shape;1260;p41"/>
                <p:cNvSpPr/>
                <p:nvPr/>
              </p:nvSpPr>
              <p:spPr>
                <a:xfrm flipH="1">
                  <a:off x="1265320" y="179273"/>
                  <a:ext cx="143742" cy="1588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3" h="21600" fill="norm" stroke="1" extrusionOk="0">
                      <a:moveTo>
                        <a:pt x="13234" y="0"/>
                      </a:moveTo>
                      <a:cubicBezTo>
                        <a:pt x="13222" y="0"/>
                        <a:pt x="13210" y="0"/>
                        <a:pt x="13202" y="0"/>
                      </a:cubicBezTo>
                      <a:cubicBezTo>
                        <a:pt x="10589" y="0"/>
                        <a:pt x="8582" y="1237"/>
                        <a:pt x="7298" y="2165"/>
                      </a:cubicBezTo>
                      <a:cubicBezTo>
                        <a:pt x="5371" y="3557"/>
                        <a:pt x="3459" y="5851"/>
                        <a:pt x="2582" y="8447"/>
                      </a:cubicBezTo>
                      <a:cubicBezTo>
                        <a:pt x="1189" y="9968"/>
                        <a:pt x="272" y="11794"/>
                        <a:pt x="52" y="13595"/>
                      </a:cubicBezTo>
                      <a:cubicBezTo>
                        <a:pt x="-219" y="15812"/>
                        <a:pt x="567" y="17855"/>
                        <a:pt x="2271" y="19350"/>
                      </a:cubicBezTo>
                      <a:cubicBezTo>
                        <a:pt x="3687" y="20595"/>
                        <a:pt x="5458" y="21243"/>
                        <a:pt x="7437" y="21243"/>
                      </a:cubicBezTo>
                      <a:cubicBezTo>
                        <a:pt x="7517" y="21243"/>
                        <a:pt x="7597" y="21243"/>
                        <a:pt x="7677" y="21239"/>
                      </a:cubicBezTo>
                      <a:cubicBezTo>
                        <a:pt x="7960" y="21232"/>
                        <a:pt x="8235" y="21210"/>
                        <a:pt x="8514" y="21173"/>
                      </a:cubicBezTo>
                      <a:cubicBezTo>
                        <a:pt x="9488" y="21456"/>
                        <a:pt x="10501" y="21600"/>
                        <a:pt x="11523" y="21600"/>
                      </a:cubicBezTo>
                      <a:cubicBezTo>
                        <a:pt x="11945" y="21600"/>
                        <a:pt x="12368" y="21574"/>
                        <a:pt x="12787" y="21526"/>
                      </a:cubicBezTo>
                      <a:cubicBezTo>
                        <a:pt x="15999" y="21165"/>
                        <a:pt x="18736" y="19472"/>
                        <a:pt x="20108" y="16997"/>
                      </a:cubicBezTo>
                      <a:cubicBezTo>
                        <a:pt x="21146" y="15123"/>
                        <a:pt x="21329" y="12943"/>
                        <a:pt x="20679" y="10863"/>
                      </a:cubicBezTo>
                      <a:cubicBezTo>
                        <a:pt x="20870" y="10310"/>
                        <a:pt x="21014" y="9740"/>
                        <a:pt x="21098" y="9161"/>
                      </a:cubicBezTo>
                      <a:cubicBezTo>
                        <a:pt x="21381" y="7169"/>
                        <a:pt x="20858" y="5096"/>
                        <a:pt x="19677" y="3410"/>
                      </a:cubicBezTo>
                      <a:cubicBezTo>
                        <a:pt x="19638" y="3343"/>
                        <a:pt x="19598" y="3285"/>
                        <a:pt x="19558" y="3218"/>
                      </a:cubicBezTo>
                      <a:cubicBezTo>
                        <a:pt x="18664" y="1867"/>
                        <a:pt x="17367" y="910"/>
                        <a:pt x="15827" y="446"/>
                      </a:cubicBezTo>
                      <a:cubicBezTo>
                        <a:pt x="15002" y="155"/>
                        <a:pt x="14120" y="0"/>
                        <a:pt x="1323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5" name="Google Shape;1261;p41"/>
                <p:cNvSpPr/>
                <p:nvPr/>
              </p:nvSpPr>
              <p:spPr>
                <a:xfrm flipH="1">
                  <a:off x="1533833" y="0"/>
                  <a:ext cx="137115" cy="1690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49" h="21600" fill="norm" stroke="1" extrusionOk="0">
                      <a:moveTo>
                        <a:pt x="9082" y="0"/>
                      </a:moveTo>
                      <a:cubicBezTo>
                        <a:pt x="8545" y="0"/>
                        <a:pt x="8013" y="52"/>
                        <a:pt x="7489" y="156"/>
                      </a:cubicBezTo>
                      <a:cubicBezTo>
                        <a:pt x="6562" y="294"/>
                        <a:pt x="5685" y="575"/>
                        <a:pt x="4882" y="983"/>
                      </a:cubicBezTo>
                      <a:cubicBezTo>
                        <a:pt x="2566" y="2156"/>
                        <a:pt x="1502" y="4056"/>
                        <a:pt x="907" y="5392"/>
                      </a:cubicBezTo>
                      <a:cubicBezTo>
                        <a:pt x="9" y="7379"/>
                        <a:pt x="-340" y="10075"/>
                        <a:pt x="404" y="12560"/>
                      </a:cubicBezTo>
                      <a:cubicBezTo>
                        <a:pt x="67" y="14408"/>
                        <a:pt x="313" y="16284"/>
                        <a:pt x="1182" y="17834"/>
                      </a:cubicBezTo>
                      <a:cubicBezTo>
                        <a:pt x="2250" y="19731"/>
                        <a:pt x="4155" y="21015"/>
                        <a:pt x="6545" y="21448"/>
                      </a:cubicBezTo>
                      <a:cubicBezTo>
                        <a:pt x="7090" y="21548"/>
                        <a:pt x="7656" y="21597"/>
                        <a:pt x="8221" y="21600"/>
                      </a:cubicBezTo>
                      <a:cubicBezTo>
                        <a:pt x="9705" y="21600"/>
                        <a:pt x="11148" y="21237"/>
                        <a:pt x="12466" y="20513"/>
                      </a:cubicBezTo>
                      <a:cubicBezTo>
                        <a:pt x="12711" y="20385"/>
                        <a:pt x="12944" y="20240"/>
                        <a:pt x="13169" y="20091"/>
                      </a:cubicBezTo>
                      <a:cubicBezTo>
                        <a:pt x="14637" y="19786"/>
                        <a:pt x="16000" y="19222"/>
                        <a:pt x="17181" y="18440"/>
                      </a:cubicBezTo>
                      <a:cubicBezTo>
                        <a:pt x="19821" y="16699"/>
                        <a:pt x="21260" y="14104"/>
                        <a:pt x="21023" y="11497"/>
                      </a:cubicBezTo>
                      <a:cubicBezTo>
                        <a:pt x="20844" y="9528"/>
                        <a:pt x="19722" y="7694"/>
                        <a:pt x="17925" y="6320"/>
                      </a:cubicBezTo>
                      <a:cubicBezTo>
                        <a:pt x="17772" y="5787"/>
                        <a:pt x="17560" y="5268"/>
                        <a:pt x="17298" y="4762"/>
                      </a:cubicBezTo>
                      <a:cubicBezTo>
                        <a:pt x="16375" y="3035"/>
                        <a:pt x="14691" y="1609"/>
                        <a:pt x="12649" y="793"/>
                      </a:cubicBezTo>
                      <a:cubicBezTo>
                        <a:pt x="12574" y="758"/>
                        <a:pt x="12504" y="727"/>
                        <a:pt x="12433" y="699"/>
                      </a:cubicBezTo>
                      <a:cubicBezTo>
                        <a:pt x="11352" y="232"/>
                        <a:pt x="10217" y="0"/>
                        <a:pt x="908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6" name="Google Shape;1262;p41"/>
                <p:cNvSpPr/>
                <p:nvPr/>
              </p:nvSpPr>
              <p:spPr>
                <a:xfrm flipH="1">
                  <a:off x="1705665" y="179517"/>
                  <a:ext cx="287646" cy="2880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9" h="21600" fill="norm" stroke="1" extrusionOk="0">
                      <a:moveTo>
                        <a:pt x="6117" y="0"/>
                      </a:moveTo>
                      <a:cubicBezTo>
                        <a:pt x="5973" y="0"/>
                        <a:pt x="5827" y="8"/>
                        <a:pt x="5679" y="24"/>
                      </a:cubicBezTo>
                      <a:cubicBezTo>
                        <a:pt x="648" y="595"/>
                        <a:pt x="-446" y="10920"/>
                        <a:pt x="144" y="19587"/>
                      </a:cubicBezTo>
                      <a:cubicBezTo>
                        <a:pt x="221" y="20720"/>
                        <a:pt x="1137" y="21598"/>
                        <a:pt x="2243" y="21600"/>
                      </a:cubicBezTo>
                      <a:cubicBezTo>
                        <a:pt x="2291" y="21600"/>
                        <a:pt x="2340" y="21598"/>
                        <a:pt x="2391" y="21596"/>
                      </a:cubicBezTo>
                      <a:cubicBezTo>
                        <a:pt x="3550" y="21513"/>
                        <a:pt x="4423" y="20477"/>
                        <a:pt x="4342" y="19284"/>
                      </a:cubicBezTo>
                      <a:cubicBezTo>
                        <a:pt x="3728" y="10296"/>
                        <a:pt x="5211" y="5740"/>
                        <a:pt x="6075" y="4542"/>
                      </a:cubicBezTo>
                      <a:cubicBezTo>
                        <a:pt x="6609" y="5202"/>
                        <a:pt x="7854" y="7347"/>
                        <a:pt x="8763" y="13573"/>
                      </a:cubicBezTo>
                      <a:cubicBezTo>
                        <a:pt x="8956" y="14895"/>
                        <a:pt x="9217" y="16709"/>
                        <a:pt x="10723" y="17905"/>
                      </a:cubicBezTo>
                      <a:cubicBezTo>
                        <a:pt x="11606" y="18610"/>
                        <a:pt x="12627" y="18817"/>
                        <a:pt x="13296" y="18955"/>
                      </a:cubicBezTo>
                      <a:lnTo>
                        <a:pt x="18467" y="20008"/>
                      </a:lnTo>
                      <a:cubicBezTo>
                        <a:pt x="18601" y="20036"/>
                        <a:pt x="18735" y="20048"/>
                        <a:pt x="18868" y="20048"/>
                      </a:cubicBezTo>
                      <a:cubicBezTo>
                        <a:pt x="19851" y="20048"/>
                        <a:pt x="20730" y="19335"/>
                        <a:pt x="20927" y="18305"/>
                      </a:cubicBezTo>
                      <a:cubicBezTo>
                        <a:pt x="21154" y="17139"/>
                        <a:pt x="20420" y="16004"/>
                        <a:pt x="19286" y="15766"/>
                      </a:cubicBezTo>
                      <a:lnTo>
                        <a:pt x="14115" y="14710"/>
                      </a:lnTo>
                      <a:cubicBezTo>
                        <a:pt x="13888" y="14665"/>
                        <a:pt x="13416" y="14568"/>
                        <a:pt x="13300" y="14487"/>
                      </a:cubicBezTo>
                      <a:cubicBezTo>
                        <a:pt x="13124" y="14310"/>
                        <a:pt x="12988" y="13380"/>
                        <a:pt x="12905" y="12809"/>
                      </a:cubicBezTo>
                      <a:cubicBezTo>
                        <a:pt x="11661" y="4304"/>
                        <a:pt x="9392" y="0"/>
                        <a:pt x="6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7" name="Google Shape;1263;p41"/>
                <p:cNvSpPr/>
                <p:nvPr/>
              </p:nvSpPr>
              <p:spPr>
                <a:xfrm flipH="1">
                  <a:off x="1294964" y="389125"/>
                  <a:ext cx="468234" cy="3598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3" h="21600" fill="norm" stroke="1" extrusionOk="0">
                      <a:moveTo>
                        <a:pt x="1300" y="0"/>
                      </a:moveTo>
                      <a:cubicBezTo>
                        <a:pt x="614" y="0"/>
                        <a:pt x="36" y="735"/>
                        <a:pt x="2" y="1650"/>
                      </a:cubicBezTo>
                      <a:cubicBezTo>
                        <a:pt x="-34" y="2606"/>
                        <a:pt x="529" y="3416"/>
                        <a:pt x="1259" y="3463"/>
                      </a:cubicBezTo>
                      <a:cubicBezTo>
                        <a:pt x="6262" y="3782"/>
                        <a:pt x="7229" y="7087"/>
                        <a:pt x="7692" y="8675"/>
                      </a:cubicBezTo>
                      <a:cubicBezTo>
                        <a:pt x="7866" y="9269"/>
                        <a:pt x="8016" y="9781"/>
                        <a:pt x="8395" y="10164"/>
                      </a:cubicBezTo>
                      <a:cubicBezTo>
                        <a:pt x="8903" y="10681"/>
                        <a:pt x="9456" y="10859"/>
                        <a:pt x="9997" y="10859"/>
                      </a:cubicBezTo>
                      <a:cubicBezTo>
                        <a:pt x="10754" y="10859"/>
                        <a:pt x="11486" y="10511"/>
                        <a:pt x="12037" y="10250"/>
                      </a:cubicBezTo>
                      <a:cubicBezTo>
                        <a:pt x="12956" y="9816"/>
                        <a:pt x="13894" y="9644"/>
                        <a:pt x="14803" y="9644"/>
                      </a:cubicBezTo>
                      <a:cubicBezTo>
                        <a:pt x="16196" y="9644"/>
                        <a:pt x="17525" y="10051"/>
                        <a:pt x="18620" y="10535"/>
                      </a:cubicBezTo>
                      <a:cubicBezTo>
                        <a:pt x="17352" y="12720"/>
                        <a:pt x="11250" y="17921"/>
                        <a:pt x="9089" y="18140"/>
                      </a:cubicBezTo>
                      <a:cubicBezTo>
                        <a:pt x="8382" y="18215"/>
                        <a:pt x="7845" y="19007"/>
                        <a:pt x="7872" y="19935"/>
                      </a:cubicBezTo>
                      <a:cubicBezTo>
                        <a:pt x="7899" y="20862"/>
                        <a:pt x="8482" y="21597"/>
                        <a:pt x="9191" y="21600"/>
                      </a:cubicBezTo>
                      <a:cubicBezTo>
                        <a:pt x="9226" y="21600"/>
                        <a:pt x="9261" y="21598"/>
                        <a:pt x="9295" y="21593"/>
                      </a:cubicBezTo>
                      <a:cubicBezTo>
                        <a:pt x="11604" y="21358"/>
                        <a:pt x="20998" y="14782"/>
                        <a:pt x="21453" y="10532"/>
                      </a:cubicBezTo>
                      <a:cubicBezTo>
                        <a:pt x="21566" y="9464"/>
                        <a:pt x="21229" y="8100"/>
                        <a:pt x="19936" y="7469"/>
                      </a:cubicBezTo>
                      <a:cubicBezTo>
                        <a:pt x="18573" y="6805"/>
                        <a:pt x="16781" y="6188"/>
                        <a:pt x="14823" y="6188"/>
                      </a:cubicBezTo>
                      <a:cubicBezTo>
                        <a:pt x="13618" y="6188"/>
                        <a:pt x="12348" y="6422"/>
                        <a:pt x="11078" y="7022"/>
                      </a:cubicBezTo>
                      <a:cubicBezTo>
                        <a:pt x="10823" y="7144"/>
                        <a:pt x="10396" y="7348"/>
                        <a:pt x="10156" y="7412"/>
                      </a:cubicBezTo>
                      <a:cubicBezTo>
                        <a:pt x="9590" y="5474"/>
                        <a:pt x="8084" y="429"/>
                        <a:pt x="1386" y="5"/>
                      </a:cubicBezTo>
                      <a:cubicBezTo>
                        <a:pt x="1357" y="2"/>
                        <a:pt x="1329" y="0"/>
                        <a:pt x="13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8" name="Google Shape;1264;p41"/>
                <p:cNvSpPr/>
                <p:nvPr/>
              </p:nvSpPr>
              <p:spPr>
                <a:xfrm flipH="1">
                  <a:off x="1533969" y="409818"/>
                  <a:ext cx="943179" cy="9266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6" h="21600" fill="norm" stroke="1" extrusionOk="0">
                      <a:moveTo>
                        <a:pt x="11700" y="0"/>
                      </a:moveTo>
                      <a:cubicBezTo>
                        <a:pt x="11605" y="0"/>
                        <a:pt x="11508" y="22"/>
                        <a:pt x="11416" y="68"/>
                      </a:cubicBezTo>
                      <a:cubicBezTo>
                        <a:pt x="9174" y="1177"/>
                        <a:pt x="6719" y="3091"/>
                        <a:pt x="4122" y="5754"/>
                      </a:cubicBezTo>
                      <a:cubicBezTo>
                        <a:pt x="1830" y="8104"/>
                        <a:pt x="389" y="10956"/>
                        <a:pt x="66" y="13786"/>
                      </a:cubicBezTo>
                      <a:cubicBezTo>
                        <a:pt x="-85" y="15107"/>
                        <a:pt x="-51" y="17031"/>
                        <a:pt x="970" y="18690"/>
                      </a:cubicBezTo>
                      <a:cubicBezTo>
                        <a:pt x="2224" y="20729"/>
                        <a:pt x="4473" y="21600"/>
                        <a:pt x="6666" y="21600"/>
                      </a:cubicBezTo>
                      <a:cubicBezTo>
                        <a:pt x="7561" y="21600"/>
                        <a:pt x="8447" y="21455"/>
                        <a:pt x="9252" y="21185"/>
                      </a:cubicBezTo>
                      <a:cubicBezTo>
                        <a:pt x="12210" y="20194"/>
                        <a:pt x="14488" y="17772"/>
                        <a:pt x="16142" y="15774"/>
                      </a:cubicBezTo>
                      <a:cubicBezTo>
                        <a:pt x="17822" y="13742"/>
                        <a:pt x="20743" y="9955"/>
                        <a:pt x="21424" y="7410"/>
                      </a:cubicBezTo>
                      <a:cubicBezTo>
                        <a:pt x="21515" y="7054"/>
                        <a:pt x="21309" y="6689"/>
                        <a:pt x="20963" y="6591"/>
                      </a:cubicBezTo>
                      <a:cubicBezTo>
                        <a:pt x="20905" y="6575"/>
                        <a:pt x="20847" y="6567"/>
                        <a:pt x="20790" y="6567"/>
                      </a:cubicBezTo>
                      <a:cubicBezTo>
                        <a:pt x="20504" y="6567"/>
                        <a:pt x="20241" y="6760"/>
                        <a:pt x="20159" y="7055"/>
                      </a:cubicBezTo>
                      <a:cubicBezTo>
                        <a:pt x="19711" y="8731"/>
                        <a:pt x="17882" y="11592"/>
                        <a:pt x="15142" y="14903"/>
                      </a:cubicBezTo>
                      <a:cubicBezTo>
                        <a:pt x="13504" y="16883"/>
                        <a:pt x="11474" y="19025"/>
                        <a:pt x="8844" y="19907"/>
                      </a:cubicBezTo>
                      <a:cubicBezTo>
                        <a:pt x="8183" y="20129"/>
                        <a:pt x="7444" y="20248"/>
                        <a:pt x="6695" y="20248"/>
                      </a:cubicBezTo>
                      <a:cubicBezTo>
                        <a:pt x="4906" y="20248"/>
                        <a:pt x="3060" y="19568"/>
                        <a:pt x="2080" y="17973"/>
                      </a:cubicBezTo>
                      <a:cubicBezTo>
                        <a:pt x="1263" y="16647"/>
                        <a:pt x="1243" y="15049"/>
                        <a:pt x="1370" y="13943"/>
                      </a:cubicBezTo>
                      <a:cubicBezTo>
                        <a:pt x="1658" y="11411"/>
                        <a:pt x="2965" y="8841"/>
                        <a:pt x="5049" y="6705"/>
                      </a:cubicBezTo>
                      <a:cubicBezTo>
                        <a:pt x="7543" y="4148"/>
                        <a:pt x="9877" y="2323"/>
                        <a:pt x="11987" y="1278"/>
                      </a:cubicBezTo>
                      <a:cubicBezTo>
                        <a:pt x="12313" y="1117"/>
                        <a:pt x="12449" y="715"/>
                        <a:pt x="12292" y="381"/>
                      </a:cubicBezTo>
                      <a:cubicBezTo>
                        <a:pt x="12179" y="140"/>
                        <a:pt x="11944" y="0"/>
                        <a:pt x="117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9" name="Google Shape;1265;p41"/>
                <p:cNvSpPr/>
                <p:nvPr/>
              </p:nvSpPr>
              <p:spPr>
                <a:xfrm flipH="1">
                  <a:off x="1900003" y="731666"/>
                  <a:ext cx="461733" cy="4940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36" h="21600" fill="norm" stroke="1" extrusionOk="0">
                      <a:moveTo>
                        <a:pt x="4067" y="0"/>
                      </a:moveTo>
                      <a:cubicBezTo>
                        <a:pt x="3051" y="0"/>
                        <a:pt x="2036" y="94"/>
                        <a:pt x="1036" y="288"/>
                      </a:cubicBezTo>
                      <a:cubicBezTo>
                        <a:pt x="341" y="423"/>
                        <a:pt x="-112" y="1086"/>
                        <a:pt x="24" y="1769"/>
                      </a:cubicBezTo>
                      <a:cubicBezTo>
                        <a:pt x="146" y="2371"/>
                        <a:pt x="682" y="2788"/>
                        <a:pt x="1283" y="2788"/>
                      </a:cubicBezTo>
                      <a:cubicBezTo>
                        <a:pt x="1365" y="2788"/>
                        <a:pt x="1448" y="2779"/>
                        <a:pt x="1532" y="2764"/>
                      </a:cubicBezTo>
                      <a:cubicBezTo>
                        <a:pt x="2374" y="2601"/>
                        <a:pt x="3230" y="2521"/>
                        <a:pt x="4086" y="2521"/>
                      </a:cubicBezTo>
                      <a:cubicBezTo>
                        <a:pt x="7949" y="2521"/>
                        <a:pt x="11815" y="4135"/>
                        <a:pt x="14419" y="6958"/>
                      </a:cubicBezTo>
                      <a:cubicBezTo>
                        <a:pt x="17601" y="10408"/>
                        <a:pt x="18776" y="15517"/>
                        <a:pt x="17415" y="19975"/>
                      </a:cubicBezTo>
                      <a:cubicBezTo>
                        <a:pt x="17167" y="20785"/>
                        <a:pt x="17785" y="21600"/>
                        <a:pt x="18645" y="21600"/>
                      </a:cubicBezTo>
                      <a:cubicBezTo>
                        <a:pt x="19211" y="21599"/>
                        <a:pt x="19710" y="21234"/>
                        <a:pt x="19874" y="20702"/>
                      </a:cubicBezTo>
                      <a:cubicBezTo>
                        <a:pt x="21488" y="15414"/>
                        <a:pt x="20093" y="9355"/>
                        <a:pt x="16319" y="5265"/>
                      </a:cubicBezTo>
                      <a:cubicBezTo>
                        <a:pt x="13230" y="1916"/>
                        <a:pt x="8650" y="0"/>
                        <a:pt x="406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0" name="Google Shape;1266;p41"/>
                <p:cNvSpPr/>
                <p:nvPr/>
              </p:nvSpPr>
              <p:spPr>
                <a:xfrm flipH="1">
                  <a:off x="1677827" y="624654"/>
                  <a:ext cx="113095" cy="1296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45" h="21600" fill="norm" stroke="1" extrusionOk="0">
                      <a:moveTo>
                        <a:pt x="13178" y="0"/>
                      </a:moveTo>
                      <a:cubicBezTo>
                        <a:pt x="9687" y="0"/>
                        <a:pt x="5622" y="2328"/>
                        <a:pt x="2841" y="6275"/>
                      </a:cubicBezTo>
                      <a:cubicBezTo>
                        <a:pt x="-979" y="11689"/>
                        <a:pt x="-941" y="18104"/>
                        <a:pt x="2921" y="20603"/>
                      </a:cubicBezTo>
                      <a:cubicBezTo>
                        <a:pt x="3966" y="21280"/>
                        <a:pt x="5180" y="21600"/>
                        <a:pt x="6473" y="21600"/>
                      </a:cubicBezTo>
                      <a:cubicBezTo>
                        <a:pt x="9964" y="21600"/>
                        <a:pt x="14025" y="19272"/>
                        <a:pt x="16805" y="15325"/>
                      </a:cubicBezTo>
                      <a:cubicBezTo>
                        <a:pt x="20621" y="9907"/>
                        <a:pt x="20588" y="3492"/>
                        <a:pt x="16730" y="992"/>
                      </a:cubicBezTo>
                      <a:cubicBezTo>
                        <a:pt x="15686" y="320"/>
                        <a:pt x="14472" y="0"/>
                        <a:pt x="131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1" name="Google Shape;1267;p41"/>
                <p:cNvSpPr/>
                <p:nvPr/>
              </p:nvSpPr>
              <p:spPr>
                <a:xfrm flipH="1">
                  <a:off x="1856112" y="504235"/>
                  <a:ext cx="113089" cy="1296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44" h="21600" fill="norm" stroke="1" extrusionOk="0">
                      <a:moveTo>
                        <a:pt x="13174" y="0"/>
                      </a:moveTo>
                      <a:cubicBezTo>
                        <a:pt x="9683" y="0"/>
                        <a:pt x="5618" y="2328"/>
                        <a:pt x="2838" y="6275"/>
                      </a:cubicBezTo>
                      <a:cubicBezTo>
                        <a:pt x="-978" y="11689"/>
                        <a:pt x="-940" y="18108"/>
                        <a:pt x="2918" y="20603"/>
                      </a:cubicBezTo>
                      <a:cubicBezTo>
                        <a:pt x="3957" y="21280"/>
                        <a:pt x="5171" y="21600"/>
                        <a:pt x="6465" y="21600"/>
                      </a:cubicBezTo>
                      <a:cubicBezTo>
                        <a:pt x="9961" y="21600"/>
                        <a:pt x="14026" y="19272"/>
                        <a:pt x="16806" y="15320"/>
                      </a:cubicBezTo>
                      <a:cubicBezTo>
                        <a:pt x="20622" y="9907"/>
                        <a:pt x="20584" y="3492"/>
                        <a:pt x="16726" y="997"/>
                      </a:cubicBezTo>
                      <a:cubicBezTo>
                        <a:pt x="15687" y="320"/>
                        <a:pt x="14468" y="0"/>
                        <a:pt x="1317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2" name="Google Shape;1268;p41"/>
                <p:cNvSpPr/>
                <p:nvPr/>
              </p:nvSpPr>
              <p:spPr>
                <a:xfrm flipH="1">
                  <a:off x="2171599" y="910343"/>
                  <a:ext cx="117122" cy="1171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01" h="21600" fill="norm" stroke="1" extrusionOk="0">
                      <a:moveTo>
                        <a:pt x="15603" y="0"/>
                      </a:moveTo>
                      <a:cubicBezTo>
                        <a:pt x="14301" y="0"/>
                        <a:pt x="12994" y="519"/>
                        <a:pt x="12003" y="1553"/>
                      </a:cubicBezTo>
                      <a:lnTo>
                        <a:pt x="1490" y="12521"/>
                      </a:lnTo>
                      <a:cubicBezTo>
                        <a:pt x="35" y="14044"/>
                        <a:pt x="-401" y="16326"/>
                        <a:pt x="389" y="18319"/>
                      </a:cubicBezTo>
                      <a:cubicBezTo>
                        <a:pt x="1179" y="20302"/>
                        <a:pt x="3036" y="21600"/>
                        <a:pt x="5100" y="21600"/>
                      </a:cubicBezTo>
                      <a:cubicBezTo>
                        <a:pt x="6450" y="21600"/>
                        <a:pt x="7747" y="21046"/>
                        <a:pt x="8704" y="20042"/>
                      </a:cubicBezTo>
                      <a:lnTo>
                        <a:pt x="19208" y="9079"/>
                      </a:lnTo>
                      <a:cubicBezTo>
                        <a:pt x="21199" y="7002"/>
                        <a:pt x="21199" y="3636"/>
                        <a:pt x="19208" y="1553"/>
                      </a:cubicBezTo>
                      <a:cubicBezTo>
                        <a:pt x="18212" y="519"/>
                        <a:pt x="16910" y="0"/>
                        <a:pt x="156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3" name="Google Shape;1269;p41"/>
                <p:cNvSpPr/>
                <p:nvPr/>
              </p:nvSpPr>
              <p:spPr>
                <a:xfrm flipH="1">
                  <a:off x="2072279" y="992058"/>
                  <a:ext cx="117142" cy="1171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00" h="21600" fill="norm" stroke="1" extrusionOk="0">
                      <a:moveTo>
                        <a:pt x="15603" y="0"/>
                      </a:moveTo>
                      <a:cubicBezTo>
                        <a:pt x="14296" y="0"/>
                        <a:pt x="12994" y="519"/>
                        <a:pt x="11999" y="1563"/>
                      </a:cubicBezTo>
                      <a:lnTo>
                        <a:pt x="1498" y="12523"/>
                      </a:lnTo>
                      <a:cubicBezTo>
                        <a:pt x="38" y="14041"/>
                        <a:pt x="-402" y="16332"/>
                        <a:pt x="388" y="18315"/>
                      </a:cubicBezTo>
                      <a:cubicBezTo>
                        <a:pt x="1177" y="20307"/>
                        <a:pt x="3034" y="21600"/>
                        <a:pt x="5097" y="21600"/>
                      </a:cubicBezTo>
                      <a:cubicBezTo>
                        <a:pt x="6452" y="21600"/>
                        <a:pt x="7749" y="21041"/>
                        <a:pt x="8701" y="20042"/>
                      </a:cubicBezTo>
                      <a:lnTo>
                        <a:pt x="19207" y="9082"/>
                      </a:lnTo>
                      <a:cubicBezTo>
                        <a:pt x="21198" y="7000"/>
                        <a:pt x="21198" y="3640"/>
                        <a:pt x="19207" y="1563"/>
                      </a:cubicBezTo>
                      <a:cubicBezTo>
                        <a:pt x="18211" y="519"/>
                        <a:pt x="16905" y="0"/>
                        <a:pt x="156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622" name="تجميع"/>
              <p:cNvGrpSpPr/>
              <p:nvPr/>
            </p:nvGrpSpPr>
            <p:grpSpPr>
              <a:xfrm>
                <a:off x="2300429" y="3066448"/>
                <a:ext cx="1113146" cy="3558878"/>
                <a:chOff x="0" y="0"/>
                <a:chExt cx="1113144" cy="3558876"/>
              </a:xfrm>
            </p:grpSpPr>
            <p:grpSp>
              <p:nvGrpSpPr>
                <p:cNvPr id="1579" name="Google Shape;1270;p41"/>
                <p:cNvGrpSpPr/>
                <p:nvPr/>
              </p:nvGrpSpPr>
              <p:grpSpPr>
                <a:xfrm>
                  <a:off x="0" y="0"/>
                  <a:ext cx="1113145" cy="1067321"/>
                  <a:chOff x="0" y="0"/>
                  <a:chExt cx="1113144" cy="1067320"/>
                </a:xfrm>
              </p:grpSpPr>
              <p:sp>
                <p:nvSpPr>
                  <p:cNvPr id="1575" name="Google Shape;1271;p41"/>
                  <p:cNvSpPr/>
                  <p:nvPr/>
                </p:nvSpPr>
                <p:spPr>
                  <a:xfrm>
                    <a:off x="35012" y="55117"/>
                    <a:ext cx="1078133" cy="1007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98" h="21600" fill="norm" stroke="1" extrusionOk="0">
                        <a:moveTo>
                          <a:pt x="14141" y="0"/>
                        </a:moveTo>
                        <a:cubicBezTo>
                          <a:pt x="14019" y="105"/>
                          <a:pt x="13497" y="139"/>
                          <a:pt x="12861" y="139"/>
                        </a:cubicBezTo>
                        <a:cubicBezTo>
                          <a:pt x="11617" y="139"/>
                          <a:pt x="9935" y="7"/>
                          <a:pt x="9935" y="7"/>
                        </a:cubicBezTo>
                        <a:cubicBezTo>
                          <a:pt x="9935" y="7"/>
                          <a:pt x="9085" y="1399"/>
                          <a:pt x="9190" y="3252"/>
                        </a:cubicBezTo>
                        <a:cubicBezTo>
                          <a:pt x="9285" y="4932"/>
                          <a:pt x="9746" y="8229"/>
                          <a:pt x="8892" y="8229"/>
                        </a:cubicBezTo>
                        <a:cubicBezTo>
                          <a:pt x="8803" y="8229"/>
                          <a:pt x="8701" y="8194"/>
                          <a:pt x="8583" y="8118"/>
                        </a:cubicBezTo>
                        <a:cubicBezTo>
                          <a:pt x="7321" y="7310"/>
                          <a:pt x="8572" y="396"/>
                          <a:pt x="8572" y="396"/>
                        </a:cubicBezTo>
                        <a:cubicBezTo>
                          <a:pt x="8572" y="396"/>
                          <a:pt x="7108" y="978"/>
                          <a:pt x="6022" y="1945"/>
                        </a:cubicBezTo>
                        <a:cubicBezTo>
                          <a:pt x="4937" y="2912"/>
                          <a:pt x="4759" y="3182"/>
                          <a:pt x="4919" y="5383"/>
                        </a:cubicBezTo>
                        <a:cubicBezTo>
                          <a:pt x="5078" y="7584"/>
                          <a:pt x="7938" y="9664"/>
                          <a:pt x="7974" y="10899"/>
                        </a:cubicBezTo>
                        <a:cubicBezTo>
                          <a:pt x="7988" y="11386"/>
                          <a:pt x="7646" y="11700"/>
                          <a:pt x="7188" y="11700"/>
                        </a:cubicBezTo>
                        <a:cubicBezTo>
                          <a:pt x="6485" y="11700"/>
                          <a:pt x="5506" y="10960"/>
                          <a:pt x="5116" y="8973"/>
                        </a:cubicBezTo>
                        <a:cubicBezTo>
                          <a:pt x="4472" y="5693"/>
                          <a:pt x="3260" y="3687"/>
                          <a:pt x="3260" y="3687"/>
                        </a:cubicBezTo>
                        <a:cubicBezTo>
                          <a:pt x="3260" y="3687"/>
                          <a:pt x="1833" y="6701"/>
                          <a:pt x="1187" y="7822"/>
                        </a:cubicBezTo>
                        <a:cubicBezTo>
                          <a:pt x="541" y="8943"/>
                          <a:pt x="1462" y="9791"/>
                          <a:pt x="2753" y="10754"/>
                        </a:cubicBezTo>
                        <a:cubicBezTo>
                          <a:pt x="4044" y="11717"/>
                          <a:pt x="5387" y="13993"/>
                          <a:pt x="3795" y="14064"/>
                        </a:cubicBezTo>
                        <a:cubicBezTo>
                          <a:pt x="3785" y="14065"/>
                          <a:pt x="3774" y="14065"/>
                          <a:pt x="3763" y="14065"/>
                        </a:cubicBezTo>
                        <a:cubicBezTo>
                          <a:pt x="2182" y="14065"/>
                          <a:pt x="643" y="8866"/>
                          <a:pt x="643" y="8866"/>
                        </a:cubicBezTo>
                        <a:cubicBezTo>
                          <a:pt x="643" y="8866"/>
                          <a:pt x="-1190" y="14004"/>
                          <a:pt x="1335" y="16394"/>
                        </a:cubicBezTo>
                        <a:cubicBezTo>
                          <a:pt x="2247" y="17256"/>
                          <a:pt x="3238" y="17532"/>
                          <a:pt x="4132" y="17532"/>
                        </a:cubicBezTo>
                        <a:cubicBezTo>
                          <a:pt x="5714" y="17532"/>
                          <a:pt x="6993" y="16669"/>
                          <a:pt x="6993" y="16669"/>
                        </a:cubicBezTo>
                        <a:cubicBezTo>
                          <a:pt x="6993" y="16669"/>
                          <a:pt x="7304" y="19858"/>
                          <a:pt x="10924" y="21280"/>
                        </a:cubicBezTo>
                        <a:cubicBezTo>
                          <a:pt x="11496" y="21505"/>
                          <a:pt x="12039" y="21600"/>
                          <a:pt x="12547" y="21600"/>
                        </a:cubicBezTo>
                        <a:cubicBezTo>
                          <a:pt x="15253" y="21600"/>
                          <a:pt x="16982" y="18915"/>
                          <a:pt x="16982" y="18915"/>
                        </a:cubicBezTo>
                        <a:cubicBezTo>
                          <a:pt x="16725" y="18948"/>
                          <a:pt x="16464" y="18963"/>
                          <a:pt x="16200" y="18963"/>
                        </a:cubicBezTo>
                        <a:cubicBezTo>
                          <a:pt x="13663" y="18963"/>
                          <a:pt x="10945" y="17540"/>
                          <a:pt x="10918" y="16841"/>
                        </a:cubicBezTo>
                        <a:cubicBezTo>
                          <a:pt x="10904" y="16500"/>
                          <a:pt x="11153" y="16317"/>
                          <a:pt x="11602" y="16317"/>
                        </a:cubicBezTo>
                        <a:cubicBezTo>
                          <a:pt x="12173" y="16317"/>
                          <a:pt x="13069" y="16613"/>
                          <a:pt x="14165" y="17259"/>
                        </a:cubicBezTo>
                        <a:cubicBezTo>
                          <a:pt x="15385" y="17979"/>
                          <a:pt x="16258" y="18114"/>
                          <a:pt x="16743" y="18114"/>
                        </a:cubicBezTo>
                        <a:cubicBezTo>
                          <a:pt x="17036" y="18114"/>
                          <a:pt x="17188" y="18065"/>
                          <a:pt x="17188" y="18065"/>
                        </a:cubicBezTo>
                        <a:cubicBezTo>
                          <a:pt x="18280" y="17252"/>
                          <a:pt x="18893" y="15398"/>
                          <a:pt x="18893" y="15398"/>
                        </a:cubicBezTo>
                        <a:cubicBezTo>
                          <a:pt x="18239" y="15662"/>
                          <a:pt x="17423" y="15767"/>
                          <a:pt x="16595" y="15767"/>
                        </a:cubicBezTo>
                        <a:cubicBezTo>
                          <a:pt x="14629" y="15767"/>
                          <a:pt x="12588" y="15176"/>
                          <a:pt x="12444" y="14714"/>
                        </a:cubicBezTo>
                        <a:cubicBezTo>
                          <a:pt x="12327" y="14344"/>
                          <a:pt x="12646" y="14120"/>
                          <a:pt x="13317" y="14120"/>
                        </a:cubicBezTo>
                        <a:cubicBezTo>
                          <a:pt x="13835" y="14120"/>
                          <a:pt x="14562" y="14253"/>
                          <a:pt x="15462" y="14554"/>
                        </a:cubicBezTo>
                        <a:cubicBezTo>
                          <a:pt x="16057" y="14754"/>
                          <a:pt x="16633" y="14825"/>
                          <a:pt x="17151" y="14825"/>
                        </a:cubicBezTo>
                        <a:cubicBezTo>
                          <a:pt x="18428" y="14825"/>
                          <a:pt x="19353" y="14392"/>
                          <a:pt x="19353" y="14392"/>
                        </a:cubicBezTo>
                        <a:cubicBezTo>
                          <a:pt x="18831" y="13236"/>
                          <a:pt x="19736" y="10261"/>
                          <a:pt x="19736" y="10261"/>
                        </a:cubicBezTo>
                        <a:cubicBezTo>
                          <a:pt x="18814" y="11224"/>
                          <a:pt x="16971" y="11657"/>
                          <a:pt x="15583" y="11657"/>
                        </a:cubicBezTo>
                        <a:cubicBezTo>
                          <a:pt x="14573" y="11657"/>
                          <a:pt x="13802" y="11428"/>
                          <a:pt x="13802" y="11005"/>
                        </a:cubicBezTo>
                        <a:cubicBezTo>
                          <a:pt x="13802" y="10344"/>
                          <a:pt x="14391" y="10201"/>
                          <a:pt x="15448" y="10201"/>
                        </a:cubicBezTo>
                        <a:cubicBezTo>
                          <a:pt x="15999" y="10201"/>
                          <a:pt x="16677" y="10240"/>
                          <a:pt x="17464" y="10265"/>
                        </a:cubicBezTo>
                        <a:cubicBezTo>
                          <a:pt x="17523" y="10267"/>
                          <a:pt x="17581" y="10268"/>
                          <a:pt x="17638" y="10268"/>
                        </a:cubicBezTo>
                        <a:cubicBezTo>
                          <a:pt x="19797" y="10268"/>
                          <a:pt x="20398" y="8947"/>
                          <a:pt x="20398" y="8947"/>
                        </a:cubicBezTo>
                        <a:cubicBezTo>
                          <a:pt x="20398" y="8947"/>
                          <a:pt x="20410" y="8290"/>
                          <a:pt x="19590" y="6748"/>
                        </a:cubicBezTo>
                        <a:cubicBezTo>
                          <a:pt x="18770" y="5205"/>
                          <a:pt x="19724" y="1110"/>
                          <a:pt x="19724" y="1110"/>
                        </a:cubicBezTo>
                        <a:cubicBezTo>
                          <a:pt x="19724" y="1110"/>
                          <a:pt x="17810" y="920"/>
                          <a:pt x="16813" y="458"/>
                        </a:cubicBezTo>
                        <a:cubicBezTo>
                          <a:pt x="16552" y="338"/>
                          <a:pt x="16292" y="275"/>
                          <a:pt x="16046" y="275"/>
                        </a:cubicBezTo>
                        <a:cubicBezTo>
                          <a:pt x="15351" y="275"/>
                          <a:pt x="14779" y="778"/>
                          <a:pt x="14695" y="1891"/>
                        </a:cubicBezTo>
                        <a:cubicBezTo>
                          <a:pt x="14598" y="3159"/>
                          <a:pt x="13712" y="4564"/>
                          <a:pt x="12803" y="4564"/>
                        </a:cubicBezTo>
                        <a:cubicBezTo>
                          <a:pt x="12632" y="4564"/>
                          <a:pt x="12460" y="4514"/>
                          <a:pt x="12293" y="4405"/>
                        </a:cubicBezTo>
                        <a:cubicBezTo>
                          <a:pt x="11236" y="3712"/>
                          <a:pt x="14141" y="0"/>
                          <a:pt x="1414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76" name="Google Shape;1272;p41"/>
                  <p:cNvSpPr/>
                  <p:nvPr/>
                </p:nvSpPr>
                <p:spPr>
                  <a:xfrm>
                    <a:off x="292294" y="55468"/>
                    <a:ext cx="481881" cy="456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45" h="21600" fill="norm" stroke="1" extrusionOk="0">
                        <a:moveTo>
                          <a:pt x="11863" y="0"/>
                        </a:moveTo>
                        <a:cubicBezTo>
                          <a:pt x="11863" y="0"/>
                          <a:pt x="9873" y="3072"/>
                          <a:pt x="10119" y="7161"/>
                        </a:cubicBezTo>
                        <a:cubicBezTo>
                          <a:pt x="10341" y="10870"/>
                          <a:pt x="11421" y="18147"/>
                          <a:pt x="9421" y="18147"/>
                        </a:cubicBezTo>
                        <a:cubicBezTo>
                          <a:pt x="9214" y="18147"/>
                          <a:pt x="8975" y="18070"/>
                          <a:pt x="8698" y="17903"/>
                        </a:cubicBezTo>
                        <a:cubicBezTo>
                          <a:pt x="5743" y="16118"/>
                          <a:pt x="8673" y="859"/>
                          <a:pt x="8673" y="859"/>
                        </a:cubicBezTo>
                        <a:cubicBezTo>
                          <a:pt x="8673" y="859"/>
                          <a:pt x="5244" y="2142"/>
                          <a:pt x="2701" y="4277"/>
                        </a:cubicBezTo>
                        <a:cubicBezTo>
                          <a:pt x="160" y="6413"/>
                          <a:pt x="-255" y="7009"/>
                          <a:pt x="118" y="11866"/>
                        </a:cubicBezTo>
                        <a:cubicBezTo>
                          <a:pt x="128" y="11991"/>
                          <a:pt x="144" y="12116"/>
                          <a:pt x="163" y="12240"/>
                        </a:cubicBezTo>
                        <a:cubicBezTo>
                          <a:pt x="581" y="13188"/>
                          <a:pt x="1035" y="14139"/>
                          <a:pt x="1533" y="15087"/>
                        </a:cubicBezTo>
                        <a:cubicBezTo>
                          <a:pt x="4445" y="20637"/>
                          <a:pt x="8090" y="21600"/>
                          <a:pt x="10273" y="21600"/>
                        </a:cubicBezTo>
                        <a:cubicBezTo>
                          <a:pt x="11434" y="21600"/>
                          <a:pt x="12180" y="21328"/>
                          <a:pt x="12180" y="21328"/>
                        </a:cubicBezTo>
                        <a:lnTo>
                          <a:pt x="19595" y="12656"/>
                        </a:lnTo>
                        <a:cubicBezTo>
                          <a:pt x="19210" y="11833"/>
                          <a:pt x="18947" y="10954"/>
                          <a:pt x="18812" y="10047"/>
                        </a:cubicBezTo>
                        <a:cubicBezTo>
                          <a:pt x="18734" y="10055"/>
                          <a:pt x="18656" y="10059"/>
                          <a:pt x="18579" y="10059"/>
                        </a:cubicBezTo>
                        <a:cubicBezTo>
                          <a:pt x="18178" y="10059"/>
                          <a:pt x="17776" y="9949"/>
                          <a:pt x="17384" y="9707"/>
                        </a:cubicBezTo>
                        <a:cubicBezTo>
                          <a:pt x="15523" y="8557"/>
                          <a:pt x="18898" y="3652"/>
                          <a:pt x="20693" y="1279"/>
                        </a:cubicBezTo>
                        <a:cubicBezTo>
                          <a:pt x="20916" y="855"/>
                          <a:pt x="21137" y="469"/>
                          <a:pt x="21345" y="125"/>
                        </a:cubicBezTo>
                        <a:cubicBezTo>
                          <a:pt x="20814" y="248"/>
                          <a:pt x="19836" y="291"/>
                          <a:pt x="18704" y="291"/>
                        </a:cubicBezTo>
                        <a:cubicBezTo>
                          <a:pt x="15794" y="291"/>
                          <a:pt x="11863" y="0"/>
                          <a:pt x="1186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77" name="Google Shape;1273;p41"/>
                  <p:cNvSpPr/>
                  <p:nvPr/>
                </p:nvSpPr>
                <p:spPr>
                  <a:xfrm>
                    <a:off x="374937" y="491944"/>
                    <a:ext cx="703237" cy="57087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453" y="0"/>
                        </a:moveTo>
                        <a:cubicBezTo>
                          <a:pt x="2636" y="4070"/>
                          <a:pt x="0" y="13442"/>
                          <a:pt x="0" y="13442"/>
                        </a:cubicBezTo>
                        <a:cubicBezTo>
                          <a:pt x="571" y="13146"/>
                          <a:pt x="912" y="12899"/>
                          <a:pt x="912" y="12899"/>
                        </a:cubicBezTo>
                        <a:cubicBezTo>
                          <a:pt x="912" y="12899"/>
                          <a:pt x="1023" y="14140"/>
                          <a:pt x="1750" y="15717"/>
                        </a:cubicBezTo>
                        <a:lnTo>
                          <a:pt x="4591" y="19409"/>
                        </a:lnTo>
                        <a:lnTo>
                          <a:pt x="4598" y="19416"/>
                        </a:lnTo>
                        <a:lnTo>
                          <a:pt x="9953" y="21600"/>
                        </a:lnTo>
                        <a:cubicBezTo>
                          <a:pt x="14332" y="21582"/>
                          <a:pt x="17128" y="16862"/>
                          <a:pt x="17128" y="16862"/>
                        </a:cubicBezTo>
                        <a:cubicBezTo>
                          <a:pt x="16712" y="16920"/>
                          <a:pt x="16287" y="16947"/>
                          <a:pt x="15859" y="16947"/>
                        </a:cubicBezTo>
                        <a:cubicBezTo>
                          <a:pt x="11740" y="16947"/>
                          <a:pt x="7328" y="14434"/>
                          <a:pt x="7283" y="13200"/>
                        </a:cubicBezTo>
                        <a:cubicBezTo>
                          <a:pt x="7262" y="12599"/>
                          <a:pt x="7665" y="12276"/>
                          <a:pt x="8395" y="12276"/>
                        </a:cubicBezTo>
                        <a:cubicBezTo>
                          <a:pt x="9322" y="12276"/>
                          <a:pt x="10776" y="12798"/>
                          <a:pt x="12555" y="13939"/>
                        </a:cubicBezTo>
                        <a:cubicBezTo>
                          <a:pt x="14536" y="15209"/>
                          <a:pt x="15953" y="15449"/>
                          <a:pt x="16741" y="15449"/>
                        </a:cubicBezTo>
                        <a:cubicBezTo>
                          <a:pt x="17217" y="15449"/>
                          <a:pt x="17463" y="15361"/>
                          <a:pt x="17463" y="15361"/>
                        </a:cubicBezTo>
                        <a:cubicBezTo>
                          <a:pt x="19235" y="13927"/>
                          <a:pt x="20231" y="10653"/>
                          <a:pt x="20231" y="10653"/>
                        </a:cubicBezTo>
                        <a:cubicBezTo>
                          <a:pt x="19169" y="11120"/>
                          <a:pt x="17845" y="11305"/>
                          <a:pt x="16500" y="11305"/>
                        </a:cubicBezTo>
                        <a:cubicBezTo>
                          <a:pt x="13308" y="11305"/>
                          <a:pt x="9995" y="10261"/>
                          <a:pt x="9761" y="9446"/>
                        </a:cubicBezTo>
                        <a:cubicBezTo>
                          <a:pt x="9572" y="8792"/>
                          <a:pt x="10090" y="8397"/>
                          <a:pt x="11180" y="8397"/>
                        </a:cubicBezTo>
                        <a:cubicBezTo>
                          <a:pt x="12020" y="8397"/>
                          <a:pt x="13201" y="8633"/>
                          <a:pt x="14661" y="9164"/>
                        </a:cubicBezTo>
                        <a:cubicBezTo>
                          <a:pt x="15628" y="9516"/>
                          <a:pt x="16562" y="9641"/>
                          <a:pt x="17403" y="9641"/>
                        </a:cubicBezTo>
                        <a:cubicBezTo>
                          <a:pt x="19477" y="9641"/>
                          <a:pt x="20977" y="8879"/>
                          <a:pt x="20977" y="8879"/>
                        </a:cubicBezTo>
                        <a:cubicBezTo>
                          <a:pt x="20130" y="6835"/>
                          <a:pt x="21600" y="1585"/>
                          <a:pt x="21600" y="1585"/>
                        </a:cubicBezTo>
                        <a:cubicBezTo>
                          <a:pt x="21217" y="2020"/>
                          <a:pt x="20734" y="2392"/>
                          <a:pt x="20192" y="2708"/>
                        </a:cubicBezTo>
                        <a:cubicBezTo>
                          <a:pt x="17588" y="5183"/>
                          <a:pt x="14550" y="5950"/>
                          <a:pt x="11995" y="5950"/>
                        </a:cubicBezTo>
                        <a:cubicBezTo>
                          <a:pt x="9571" y="5950"/>
                          <a:pt x="7583" y="5259"/>
                          <a:pt x="6815" y="4682"/>
                        </a:cubicBezTo>
                        <a:cubicBezTo>
                          <a:pt x="5215" y="3478"/>
                          <a:pt x="6453" y="0"/>
                          <a:pt x="6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78" name="Google Shape;1274;p41"/>
                  <p:cNvSpPr/>
                  <p:nvPr/>
                </p:nvSpPr>
                <p:spPr>
                  <a:xfrm>
                    <a:off x="-1" y="0"/>
                    <a:ext cx="1107176" cy="10673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41" h="21600" fill="norm" stroke="1" extrusionOk="0">
                        <a:moveTo>
                          <a:pt x="20013" y="9994"/>
                        </a:moveTo>
                        <a:cubicBezTo>
                          <a:pt x="19049" y="10700"/>
                          <a:pt x="17454" y="11003"/>
                          <a:pt x="16243" y="11003"/>
                        </a:cubicBezTo>
                        <a:cubicBezTo>
                          <a:pt x="15652" y="11003"/>
                          <a:pt x="15153" y="10931"/>
                          <a:pt x="14864" y="10799"/>
                        </a:cubicBezTo>
                        <a:cubicBezTo>
                          <a:pt x="14735" y="10740"/>
                          <a:pt x="14694" y="10689"/>
                          <a:pt x="14691" y="10680"/>
                        </a:cubicBezTo>
                        <a:cubicBezTo>
                          <a:pt x="14691" y="10544"/>
                          <a:pt x="14732" y="10485"/>
                          <a:pt x="14769" y="10448"/>
                        </a:cubicBezTo>
                        <a:cubicBezTo>
                          <a:pt x="14949" y="10265"/>
                          <a:pt x="15430" y="10216"/>
                          <a:pt x="16091" y="10216"/>
                        </a:cubicBezTo>
                        <a:cubicBezTo>
                          <a:pt x="16460" y="10216"/>
                          <a:pt x="16885" y="10231"/>
                          <a:pt x="17345" y="10248"/>
                        </a:cubicBezTo>
                        <a:cubicBezTo>
                          <a:pt x="17598" y="10257"/>
                          <a:pt x="17867" y="10268"/>
                          <a:pt x="18149" y="10276"/>
                        </a:cubicBezTo>
                        <a:cubicBezTo>
                          <a:pt x="18214" y="10277"/>
                          <a:pt x="18278" y="10278"/>
                          <a:pt x="18341" y="10278"/>
                        </a:cubicBezTo>
                        <a:cubicBezTo>
                          <a:pt x="19036" y="10278"/>
                          <a:pt x="19582" y="10161"/>
                          <a:pt x="20013" y="9994"/>
                        </a:cubicBezTo>
                        <a:close/>
                        <a:moveTo>
                          <a:pt x="1567" y="9580"/>
                        </a:moveTo>
                        <a:cubicBezTo>
                          <a:pt x="1965" y="10015"/>
                          <a:pt x="2503" y="10386"/>
                          <a:pt x="2944" y="10689"/>
                        </a:cubicBezTo>
                        <a:cubicBezTo>
                          <a:pt x="3973" y="11397"/>
                          <a:pt x="4735" y="12604"/>
                          <a:pt x="4614" y="13058"/>
                        </a:cubicBezTo>
                        <a:cubicBezTo>
                          <a:pt x="4579" y="13191"/>
                          <a:pt x="4425" y="13263"/>
                          <a:pt x="4155" y="13275"/>
                        </a:cubicBezTo>
                        <a:cubicBezTo>
                          <a:pt x="4149" y="13275"/>
                          <a:pt x="4142" y="13275"/>
                          <a:pt x="4136" y="13275"/>
                        </a:cubicBezTo>
                        <a:cubicBezTo>
                          <a:pt x="3292" y="13275"/>
                          <a:pt x="2235" y="11298"/>
                          <a:pt x="1567" y="9580"/>
                        </a:cubicBezTo>
                        <a:close/>
                        <a:moveTo>
                          <a:pt x="10601" y="602"/>
                        </a:moveTo>
                        <a:cubicBezTo>
                          <a:pt x="11219" y="645"/>
                          <a:pt x="12388" y="716"/>
                          <a:pt x="13354" y="716"/>
                        </a:cubicBezTo>
                        <a:cubicBezTo>
                          <a:pt x="13607" y="716"/>
                          <a:pt x="13845" y="711"/>
                          <a:pt x="14056" y="699"/>
                        </a:cubicBezTo>
                        <a:cubicBezTo>
                          <a:pt x="13291" y="1687"/>
                          <a:pt x="12221" y="3254"/>
                          <a:pt x="12358" y="4138"/>
                        </a:cubicBezTo>
                        <a:cubicBezTo>
                          <a:pt x="12396" y="4386"/>
                          <a:pt x="12522" y="4582"/>
                          <a:pt x="12723" y="4703"/>
                        </a:cubicBezTo>
                        <a:cubicBezTo>
                          <a:pt x="12934" y="4831"/>
                          <a:pt x="13157" y="4895"/>
                          <a:pt x="13386" y="4895"/>
                        </a:cubicBezTo>
                        <a:cubicBezTo>
                          <a:pt x="13614" y="4895"/>
                          <a:pt x="13846" y="4832"/>
                          <a:pt x="14079" y="4705"/>
                        </a:cubicBezTo>
                        <a:cubicBezTo>
                          <a:pt x="14860" y="4281"/>
                          <a:pt x="15515" y="3161"/>
                          <a:pt x="15603" y="2100"/>
                        </a:cubicBezTo>
                        <a:cubicBezTo>
                          <a:pt x="15647" y="1575"/>
                          <a:pt x="15831" y="1194"/>
                          <a:pt x="16138" y="998"/>
                        </a:cubicBezTo>
                        <a:cubicBezTo>
                          <a:pt x="16299" y="896"/>
                          <a:pt x="16493" y="844"/>
                          <a:pt x="16707" y="844"/>
                        </a:cubicBezTo>
                        <a:cubicBezTo>
                          <a:pt x="16919" y="844"/>
                          <a:pt x="17149" y="894"/>
                          <a:pt x="17384" y="995"/>
                        </a:cubicBezTo>
                        <a:cubicBezTo>
                          <a:pt x="18181" y="1336"/>
                          <a:pt x="19478" y="1521"/>
                          <a:pt x="20120" y="1596"/>
                        </a:cubicBezTo>
                        <a:cubicBezTo>
                          <a:pt x="19886" y="2649"/>
                          <a:pt x="19346" y="5518"/>
                          <a:pt x="20092" y="6812"/>
                        </a:cubicBezTo>
                        <a:cubicBezTo>
                          <a:pt x="20705" y="7875"/>
                          <a:pt x="20841" y="8460"/>
                          <a:pt x="20871" y="8664"/>
                        </a:cubicBezTo>
                        <a:cubicBezTo>
                          <a:pt x="20709" y="8904"/>
                          <a:pt x="20056" y="9690"/>
                          <a:pt x="18343" y="9690"/>
                        </a:cubicBezTo>
                        <a:cubicBezTo>
                          <a:pt x="18285" y="9690"/>
                          <a:pt x="18226" y="9689"/>
                          <a:pt x="18165" y="9687"/>
                        </a:cubicBezTo>
                        <a:cubicBezTo>
                          <a:pt x="17884" y="9678"/>
                          <a:pt x="17617" y="9669"/>
                          <a:pt x="17363" y="9659"/>
                        </a:cubicBezTo>
                        <a:cubicBezTo>
                          <a:pt x="16897" y="9642"/>
                          <a:pt x="16480" y="9627"/>
                          <a:pt x="16112" y="9627"/>
                        </a:cubicBezTo>
                        <a:cubicBezTo>
                          <a:pt x="15275" y="9627"/>
                          <a:pt x="14692" y="9706"/>
                          <a:pt x="14377" y="10024"/>
                        </a:cubicBezTo>
                        <a:cubicBezTo>
                          <a:pt x="14211" y="10192"/>
                          <a:pt x="14127" y="10413"/>
                          <a:pt x="14127" y="10680"/>
                        </a:cubicBezTo>
                        <a:cubicBezTo>
                          <a:pt x="14127" y="10874"/>
                          <a:pt x="14215" y="11145"/>
                          <a:pt x="14637" y="11338"/>
                        </a:cubicBezTo>
                        <a:cubicBezTo>
                          <a:pt x="15012" y="11510"/>
                          <a:pt x="15575" y="11594"/>
                          <a:pt x="16218" y="11594"/>
                        </a:cubicBezTo>
                        <a:cubicBezTo>
                          <a:pt x="17439" y="11594"/>
                          <a:pt x="18945" y="11290"/>
                          <a:pt x="19982" y="10700"/>
                        </a:cubicBezTo>
                        <a:cubicBezTo>
                          <a:pt x="19761" y="11565"/>
                          <a:pt x="19513" y="12856"/>
                          <a:pt x="19726" y="13698"/>
                        </a:cubicBezTo>
                        <a:cubicBezTo>
                          <a:pt x="19382" y="13808"/>
                          <a:pt x="18683" y="13989"/>
                          <a:pt x="17825" y="13989"/>
                        </a:cubicBezTo>
                        <a:cubicBezTo>
                          <a:pt x="17321" y="13989"/>
                          <a:pt x="16761" y="13926"/>
                          <a:pt x="16187" y="13749"/>
                        </a:cubicBezTo>
                        <a:cubicBezTo>
                          <a:pt x="15276" y="13468"/>
                          <a:pt x="14506" y="13326"/>
                          <a:pt x="13924" y="13326"/>
                        </a:cubicBezTo>
                        <a:cubicBezTo>
                          <a:pt x="13422" y="13326"/>
                          <a:pt x="13060" y="13431"/>
                          <a:pt x="12869" y="13642"/>
                        </a:cubicBezTo>
                        <a:cubicBezTo>
                          <a:pt x="12715" y="13811"/>
                          <a:pt x="12672" y="14044"/>
                          <a:pt x="12752" y="14280"/>
                        </a:cubicBezTo>
                        <a:cubicBezTo>
                          <a:pt x="12812" y="14458"/>
                          <a:pt x="12976" y="14608"/>
                          <a:pt x="13268" y="14753"/>
                        </a:cubicBezTo>
                        <a:cubicBezTo>
                          <a:pt x="13957" y="15095"/>
                          <a:pt x="15650" y="15466"/>
                          <a:pt x="17303" y="15466"/>
                        </a:cubicBezTo>
                        <a:cubicBezTo>
                          <a:pt x="17931" y="15466"/>
                          <a:pt x="18554" y="15412"/>
                          <a:pt x="19113" y="15283"/>
                        </a:cubicBezTo>
                        <a:cubicBezTo>
                          <a:pt x="18846" y="15834"/>
                          <a:pt x="18384" y="16622"/>
                          <a:pt x="17762" y="17070"/>
                        </a:cubicBezTo>
                        <a:cubicBezTo>
                          <a:pt x="17711" y="17080"/>
                          <a:pt x="17598" y="17096"/>
                          <a:pt x="17429" y="17096"/>
                        </a:cubicBezTo>
                        <a:cubicBezTo>
                          <a:pt x="16978" y="17096"/>
                          <a:pt x="16118" y="16982"/>
                          <a:pt x="14910" y="16324"/>
                        </a:cubicBezTo>
                        <a:cubicBezTo>
                          <a:pt x="13799" y="15720"/>
                          <a:pt x="12834" y="15402"/>
                          <a:pt x="12161" y="15402"/>
                        </a:cubicBezTo>
                        <a:cubicBezTo>
                          <a:pt x="11882" y="15402"/>
                          <a:pt x="11654" y="15456"/>
                          <a:pt x="11486" y="15568"/>
                        </a:cubicBezTo>
                        <a:cubicBezTo>
                          <a:pt x="11274" y="15709"/>
                          <a:pt x="11163" y="15935"/>
                          <a:pt x="11175" y="16203"/>
                        </a:cubicBezTo>
                        <a:cubicBezTo>
                          <a:pt x="11183" y="16411"/>
                          <a:pt x="11307" y="16619"/>
                          <a:pt x="11553" y="16838"/>
                        </a:cubicBezTo>
                        <a:cubicBezTo>
                          <a:pt x="12366" y="17564"/>
                          <a:pt x="14724" y="18487"/>
                          <a:pt x="16895" y="18487"/>
                        </a:cubicBezTo>
                        <a:cubicBezTo>
                          <a:pt x="16932" y="18487"/>
                          <a:pt x="16969" y="18487"/>
                          <a:pt x="17005" y="18487"/>
                        </a:cubicBezTo>
                        <a:cubicBezTo>
                          <a:pt x="16305" y="19234"/>
                          <a:pt x="14931" y="20388"/>
                          <a:pt x="13117" y="20388"/>
                        </a:cubicBezTo>
                        <a:cubicBezTo>
                          <a:pt x="12627" y="20388"/>
                          <a:pt x="12104" y="20303"/>
                          <a:pt x="11555" y="20104"/>
                        </a:cubicBezTo>
                        <a:cubicBezTo>
                          <a:pt x="8455" y="18981"/>
                          <a:pt x="7834" y="16604"/>
                          <a:pt x="7736" y="16094"/>
                        </a:cubicBezTo>
                        <a:cubicBezTo>
                          <a:pt x="9522" y="12740"/>
                          <a:pt x="12470" y="8284"/>
                          <a:pt x="17029" y="4205"/>
                        </a:cubicBezTo>
                        <a:cubicBezTo>
                          <a:pt x="17148" y="4099"/>
                          <a:pt x="17161" y="3912"/>
                          <a:pt x="17060" y="3789"/>
                        </a:cubicBezTo>
                        <a:cubicBezTo>
                          <a:pt x="17004" y="3721"/>
                          <a:pt x="16925" y="3686"/>
                          <a:pt x="16846" y="3686"/>
                        </a:cubicBezTo>
                        <a:cubicBezTo>
                          <a:pt x="16781" y="3686"/>
                          <a:pt x="16716" y="3710"/>
                          <a:pt x="16663" y="3757"/>
                        </a:cubicBezTo>
                        <a:cubicBezTo>
                          <a:pt x="12056" y="7879"/>
                          <a:pt x="9068" y="12394"/>
                          <a:pt x="7252" y="15800"/>
                        </a:cubicBezTo>
                        <a:cubicBezTo>
                          <a:pt x="7019" y="15932"/>
                          <a:pt x="5874" y="16540"/>
                          <a:pt x="4507" y="16540"/>
                        </a:cubicBezTo>
                        <a:cubicBezTo>
                          <a:pt x="3644" y="16540"/>
                          <a:pt x="2693" y="16298"/>
                          <a:pt x="1828" y="15543"/>
                        </a:cubicBezTo>
                        <a:cubicBezTo>
                          <a:pt x="1202" y="14997"/>
                          <a:pt x="-102" y="13337"/>
                          <a:pt x="954" y="9550"/>
                        </a:cubicBezTo>
                        <a:cubicBezTo>
                          <a:pt x="1138" y="10038"/>
                          <a:pt x="1390" y="10658"/>
                          <a:pt x="1690" y="11274"/>
                        </a:cubicBezTo>
                        <a:cubicBezTo>
                          <a:pt x="2529" y="12992"/>
                          <a:pt x="3347" y="13864"/>
                          <a:pt x="4132" y="13864"/>
                        </a:cubicBezTo>
                        <a:cubicBezTo>
                          <a:pt x="4147" y="13864"/>
                          <a:pt x="4162" y="13864"/>
                          <a:pt x="4177" y="13863"/>
                        </a:cubicBezTo>
                        <a:cubicBezTo>
                          <a:pt x="4888" y="13833"/>
                          <a:pt x="5096" y="13445"/>
                          <a:pt x="5157" y="13216"/>
                        </a:cubicBezTo>
                        <a:cubicBezTo>
                          <a:pt x="5405" y="12286"/>
                          <a:pt x="4189" y="10840"/>
                          <a:pt x="3254" y="10198"/>
                        </a:cubicBezTo>
                        <a:cubicBezTo>
                          <a:pt x="1648" y="9092"/>
                          <a:pt x="1291" y="8540"/>
                          <a:pt x="1732" y="7836"/>
                        </a:cubicBezTo>
                        <a:cubicBezTo>
                          <a:pt x="2235" y="7032"/>
                          <a:pt x="3164" y="5264"/>
                          <a:pt x="3633" y="4363"/>
                        </a:cubicBezTo>
                        <a:cubicBezTo>
                          <a:pt x="4027" y="5086"/>
                          <a:pt x="4782" y="6662"/>
                          <a:pt x="5243" y="8826"/>
                        </a:cubicBezTo>
                        <a:cubicBezTo>
                          <a:pt x="5659" y="10784"/>
                          <a:pt x="6737" y="11631"/>
                          <a:pt x="7634" y="11631"/>
                        </a:cubicBezTo>
                        <a:cubicBezTo>
                          <a:pt x="7695" y="11631"/>
                          <a:pt x="7754" y="11627"/>
                          <a:pt x="7812" y="11619"/>
                        </a:cubicBezTo>
                        <a:cubicBezTo>
                          <a:pt x="8375" y="11545"/>
                          <a:pt x="8742" y="11123"/>
                          <a:pt x="8724" y="10570"/>
                        </a:cubicBezTo>
                        <a:cubicBezTo>
                          <a:pt x="8705" y="9955"/>
                          <a:pt x="8113" y="9263"/>
                          <a:pt x="7427" y="8462"/>
                        </a:cubicBezTo>
                        <a:cubicBezTo>
                          <a:pt x="6609" y="7506"/>
                          <a:pt x="5682" y="6422"/>
                          <a:pt x="5597" y="5348"/>
                        </a:cubicBezTo>
                        <a:cubicBezTo>
                          <a:pt x="5438" y="3328"/>
                          <a:pt x="5618" y="3180"/>
                          <a:pt x="6620" y="2357"/>
                        </a:cubicBezTo>
                        <a:cubicBezTo>
                          <a:pt x="7302" y="1797"/>
                          <a:pt x="8140" y="1375"/>
                          <a:pt x="8681" y="1135"/>
                        </a:cubicBezTo>
                        <a:cubicBezTo>
                          <a:pt x="8316" y="3191"/>
                          <a:pt x="7714" y="7493"/>
                          <a:pt x="8928" y="8210"/>
                        </a:cubicBezTo>
                        <a:cubicBezTo>
                          <a:pt x="9105" y="8315"/>
                          <a:pt x="9257" y="8353"/>
                          <a:pt x="9384" y="8353"/>
                        </a:cubicBezTo>
                        <a:cubicBezTo>
                          <a:pt x="9525" y="8353"/>
                          <a:pt x="9636" y="8306"/>
                          <a:pt x="9717" y="8251"/>
                        </a:cubicBezTo>
                        <a:cubicBezTo>
                          <a:pt x="10314" y="7847"/>
                          <a:pt x="10236" y="6435"/>
                          <a:pt x="10048" y="4324"/>
                        </a:cubicBezTo>
                        <a:cubicBezTo>
                          <a:pt x="10017" y="3964"/>
                          <a:pt x="9987" y="3628"/>
                          <a:pt x="9969" y="3341"/>
                        </a:cubicBezTo>
                        <a:cubicBezTo>
                          <a:pt x="9889" y="2038"/>
                          <a:pt x="10392" y="979"/>
                          <a:pt x="10601" y="602"/>
                        </a:cubicBezTo>
                        <a:close/>
                        <a:moveTo>
                          <a:pt x="14751" y="0"/>
                        </a:moveTo>
                        <a:cubicBezTo>
                          <a:pt x="14697" y="0"/>
                          <a:pt x="14643" y="16"/>
                          <a:pt x="14595" y="47"/>
                        </a:cubicBezTo>
                        <a:cubicBezTo>
                          <a:pt x="14511" y="99"/>
                          <a:pt x="14096" y="128"/>
                          <a:pt x="13450" y="128"/>
                        </a:cubicBezTo>
                        <a:cubicBezTo>
                          <a:pt x="12711" y="128"/>
                          <a:pt x="11670" y="89"/>
                          <a:pt x="10476" y="3"/>
                        </a:cubicBezTo>
                        <a:cubicBezTo>
                          <a:pt x="10466" y="2"/>
                          <a:pt x="10455" y="1"/>
                          <a:pt x="10445" y="1"/>
                        </a:cubicBezTo>
                        <a:cubicBezTo>
                          <a:pt x="10356" y="1"/>
                          <a:pt x="10272" y="48"/>
                          <a:pt x="10219" y="129"/>
                        </a:cubicBezTo>
                        <a:cubicBezTo>
                          <a:pt x="10181" y="186"/>
                          <a:pt x="9294" y="1548"/>
                          <a:pt x="9406" y="3379"/>
                        </a:cubicBezTo>
                        <a:cubicBezTo>
                          <a:pt x="9424" y="3670"/>
                          <a:pt x="9455" y="4011"/>
                          <a:pt x="9488" y="4382"/>
                        </a:cubicBezTo>
                        <a:cubicBezTo>
                          <a:pt x="9578" y="5400"/>
                          <a:pt x="9766" y="7517"/>
                          <a:pt x="9410" y="7758"/>
                        </a:cubicBezTo>
                        <a:cubicBezTo>
                          <a:pt x="9404" y="7762"/>
                          <a:pt x="9394" y="7764"/>
                          <a:pt x="9381" y="7764"/>
                        </a:cubicBezTo>
                        <a:cubicBezTo>
                          <a:pt x="9346" y="7764"/>
                          <a:pt x="9288" y="7747"/>
                          <a:pt x="9205" y="7698"/>
                        </a:cubicBezTo>
                        <a:cubicBezTo>
                          <a:pt x="8518" y="7292"/>
                          <a:pt x="8736" y="3761"/>
                          <a:pt x="9332" y="722"/>
                        </a:cubicBezTo>
                        <a:cubicBezTo>
                          <a:pt x="9369" y="532"/>
                          <a:pt x="9227" y="369"/>
                          <a:pt x="9057" y="369"/>
                        </a:cubicBezTo>
                        <a:cubicBezTo>
                          <a:pt x="9026" y="369"/>
                          <a:pt x="8994" y="374"/>
                          <a:pt x="8963" y="385"/>
                        </a:cubicBezTo>
                        <a:cubicBezTo>
                          <a:pt x="8900" y="408"/>
                          <a:pt x="7412" y="956"/>
                          <a:pt x="6271" y="1894"/>
                        </a:cubicBezTo>
                        <a:cubicBezTo>
                          <a:pt x="5066" y="2884"/>
                          <a:pt x="4865" y="3234"/>
                          <a:pt x="5035" y="5396"/>
                        </a:cubicBezTo>
                        <a:cubicBezTo>
                          <a:pt x="5135" y="6667"/>
                          <a:pt x="6129" y="7829"/>
                          <a:pt x="7007" y="8855"/>
                        </a:cubicBezTo>
                        <a:cubicBezTo>
                          <a:pt x="7568" y="9511"/>
                          <a:pt x="8149" y="10189"/>
                          <a:pt x="8161" y="10590"/>
                        </a:cubicBezTo>
                        <a:cubicBezTo>
                          <a:pt x="8172" y="10951"/>
                          <a:pt x="7842" y="11022"/>
                          <a:pt x="7741" y="11035"/>
                        </a:cubicBezTo>
                        <a:cubicBezTo>
                          <a:pt x="7708" y="11040"/>
                          <a:pt x="7674" y="11042"/>
                          <a:pt x="7639" y="11042"/>
                        </a:cubicBezTo>
                        <a:cubicBezTo>
                          <a:pt x="7060" y="11042"/>
                          <a:pt x="6164" y="10443"/>
                          <a:pt x="5792" y="8698"/>
                        </a:cubicBezTo>
                        <a:cubicBezTo>
                          <a:pt x="5129" y="5583"/>
                          <a:pt x="3902" y="3684"/>
                          <a:pt x="3851" y="3605"/>
                        </a:cubicBezTo>
                        <a:cubicBezTo>
                          <a:pt x="3794" y="3518"/>
                          <a:pt x="3706" y="3476"/>
                          <a:pt x="3619" y="3476"/>
                        </a:cubicBezTo>
                        <a:cubicBezTo>
                          <a:pt x="3520" y="3476"/>
                          <a:pt x="3422" y="3529"/>
                          <a:pt x="3369" y="3632"/>
                        </a:cubicBezTo>
                        <a:cubicBezTo>
                          <a:pt x="3355" y="3660"/>
                          <a:pt x="1907" y="6477"/>
                          <a:pt x="1260" y="7514"/>
                        </a:cubicBezTo>
                        <a:cubicBezTo>
                          <a:pt x="1071" y="7816"/>
                          <a:pt x="994" y="8102"/>
                          <a:pt x="999" y="8372"/>
                        </a:cubicBezTo>
                        <a:cubicBezTo>
                          <a:pt x="983" y="8368"/>
                          <a:pt x="968" y="8367"/>
                          <a:pt x="953" y="8366"/>
                        </a:cubicBezTo>
                        <a:cubicBezTo>
                          <a:pt x="947" y="8366"/>
                          <a:pt x="940" y="8365"/>
                          <a:pt x="934" y="8365"/>
                        </a:cubicBezTo>
                        <a:cubicBezTo>
                          <a:pt x="824" y="8365"/>
                          <a:pt x="722" y="8437"/>
                          <a:pt x="678" y="8550"/>
                        </a:cubicBezTo>
                        <a:cubicBezTo>
                          <a:pt x="658" y="8601"/>
                          <a:pt x="192" y="9817"/>
                          <a:pt x="44" y="11338"/>
                        </a:cubicBezTo>
                        <a:cubicBezTo>
                          <a:pt x="-157" y="13396"/>
                          <a:pt x="335" y="15006"/>
                          <a:pt x="1467" y="15994"/>
                        </a:cubicBezTo>
                        <a:cubicBezTo>
                          <a:pt x="2454" y="16856"/>
                          <a:pt x="3530" y="17131"/>
                          <a:pt x="4500" y="17131"/>
                        </a:cubicBezTo>
                        <a:cubicBezTo>
                          <a:pt x="5416" y="17131"/>
                          <a:pt x="6239" y="16886"/>
                          <a:pt x="6806" y="16657"/>
                        </a:cubicBezTo>
                        <a:cubicBezTo>
                          <a:pt x="5444" y="19355"/>
                          <a:pt x="4888" y="21175"/>
                          <a:pt x="4876" y="21216"/>
                        </a:cubicBezTo>
                        <a:cubicBezTo>
                          <a:pt x="4829" y="21372"/>
                          <a:pt x="4912" y="21538"/>
                          <a:pt x="5061" y="21587"/>
                        </a:cubicBezTo>
                        <a:cubicBezTo>
                          <a:pt x="5088" y="21596"/>
                          <a:pt x="5116" y="21600"/>
                          <a:pt x="5144" y="21600"/>
                        </a:cubicBezTo>
                        <a:cubicBezTo>
                          <a:pt x="5265" y="21600"/>
                          <a:pt x="5377" y="21518"/>
                          <a:pt x="5414" y="21391"/>
                        </a:cubicBezTo>
                        <a:cubicBezTo>
                          <a:pt x="5426" y="21351"/>
                          <a:pt x="5982" y="19529"/>
                          <a:pt x="7350" y="16834"/>
                        </a:cubicBezTo>
                        <a:cubicBezTo>
                          <a:pt x="7473" y="17191"/>
                          <a:pt x="7631" y="17533"/>
                          <a:pt x="7822" y="17856"/>
                        </a:cubicBezTo>
                        <a:cubicBezTo>
                          <a:pt x="8341" y="18737"/>
                          <a:pt x="9377" y="19938"/>
                          <a:pt x="11370" y="20660"/>
                        </a:cubicBezTo>
                        <a:cubicBezTo>
                          <a:pt x="11947" y="20870"/>
                          <a:pt x="12533" y="20975"/>
                          <a:pt x="13109" y="20975"/>
                        </a:cubicBezTo>
                        <a:lnTo>
                          <a:pt x="13110" y="20975"/>
                        </a:lnTo>
                        <a:cubicBezTo>
                          <a:pt x="16009" y="20975"/>
                          <a:pt x="17873" y="18348"/>
                          <a:pt x="17892" y="18322"/>
                        </a:cubicBezTo>
                        <a:cubicBezTo>
                          <a:pt x="17957" y="18227"/>
                          <a:pt x="17964" y="18101"/>
                          <a:pt x="17907" y="18000"/>
                        </a:cubicBezTo>
                        <a:cubicBezTo>
                          <a:pt x="17856" y="17909"/>
                          <a:pt x="17763" y="17854"/>
                          <a:pt x="17664" y="17854"/>
                        </a:cubicBezTo>
                        <a:cubicBezTo>
                          <a:pt x="17653" y="17854"/>
                          <a:pt x="17643" y="17855"/>
                          <a:pt x="17632" y="17856"/>
                        </a:cubicBezTo>
                        <a:cubicBezTo>
                          <a:pt x="17379" y="17886"/>
                          <a:pt x="17120" y="17900"/>
                          <a:pt x="16859" y="17900"/>
                        </a:cubicBezTo>
                        <a:cubicBezTo>
                          <a:pt x="14853" y="17900"/>
                          <a:pt x="12685" y="17073"/>
                          <a:pt x="11918" y="16390"/>
                        </a:cubicBezTo>
                        <a:cubicBezTo>
                          <a:pt x="11762" y="16250"/>
                          <a:pt x="11739" y="16176"/>
                          <a:pt x="11738" y="16176"/>
                        </a:cubicBezTo>
                        <a:cubicBezTo>
                          <a:pt x="11735" y="16112"/>
                          <a:pt x="11752" y="16089"/>
                          <a:pt x="11789" y="16064"/>
                        </a:cubicBezTo>
                        <a:cubicBezTo>
                          <a:pt x="11859" y="16018"/>
                          <a:pt x="11981" y="15989"/>
                          <a:pt x="12154" y="15989"/>
                        </a:cubicBezTo>
                        <a:cubicBezTo>
                          <a:pt x="12622" y="15989"/>
                          <a:pt x="13461" y="16200"/>
                          <a:pt x="14650" y="16846"/>
                        </a:cubicBezTo>
                        <a:cubicBezTo>
                          <a:pt x="15939" y="17548"/>
                          <a:pt x="16881" y="17686"/>
                          <a:pt x="17422" y="17686"/>
                        </a:cubicBezTo>
                        <a:cubicBezTo>
                          <a:pt x="17753" y="17686"/>
                          <a:pt x="17934" y="17634"/>
                          <a:pt x="17953" y="17628"/>
                        </a:cubicBezTo>
                        <a:cubicBezTo>
                          <a:pt x="17980" y="17621"/>
                          <a:pt x="18005" y="17608"/>
                          <a:pt x="18029" y="17592"/>
                        </a:cubicBezTo>
                        <a:cubicBezTo>
                          <a:pt x="19210" y="16781"/>
                          <a:pt x="19857" y="15006"/>
                          <a:pt x="19883" y="14930"/>
                        </a:cubicBezTo>
                        <a:cubicBezTo>
                          <a:pt x="19922" y="14823"/>
                          <a:pt x="19897" y="14702"/>
                          <a:pt x="19820" y="14621"/>
                        </a:cubicBezTo>
                        <a:cubicBezTo>
                          <a:pt x="19766" y="14564"/>
                          <a:pt x="19694" y="14533"/>
                          <a:pt x="19619" y="14533"/>
                        </a:cubicBezTo>
                        <a:cubicBezTo>
                          <a:pt x="19588" y="14533"/>
                          <a:pt x="19556" y="14538"/>
                          <a:pt x="19525" y="14550"/>
                        </a:cubicBezTo>
                        <a:cubicBezTo>
                          <a:pt x="18877" y="14792"/>
                          <a:pt x="18076" y="14887"/>
                          <a:pt x="17265" y="14887"/>
                        </a:cubicBezTo>
                        <a:cubicBezTo>
                          <a:pt x="15739" y="14887"/>
                          <a:pt x="14173" y="14551"/>
                          <a:pt x="13510" y="14221"/>
                        </a:cubicBezTo>
                        <a:cubicBezTo>
                          <a:pt x="13338" y="14136"/>
                          <a:pt x="13286" y="14081"/>
                          <a:pt x="13282" y="14081"/>
                        </a:cubicBezTo>
                        <a:cubicBezTo>
                          <a:pt x="13282" y="14081"/>
                          <a:pt x="13282" y="14081"/>
                          <a:pt x="13282" y="14081"/>
                        </a:cubicBezTo>
                        <a:cubicBezTo>
                          <a:pt x="13274" y="14057"/>
                          <a:pt x="13276" y="14047"/>
                          <a:pt x="13278" y="14047"/>
                        </a:cubicBezTo>
                        <a:cubicBezTo>
                          <a:pt x="13346" y="13971"/>
                          <a:pt x="13551" y="13912"/>
                          <a:pt x="13897" y="13912"/>
                        </a:cubicBezTo>
                        <a:cubicBezTo>
                          <a:pt x="14354" y="13912"/>
                          <a:pt x="15059" y="14014"/>
                          <a:pt x="16028" y="14314"/>
                        </a:cubicBezTo>
                        <a:cubicBezTo>
                          <a:pt x="16673" y="14513"/>
                          <a:pt x="17292" y="14584"/>
                          <a:pt x="17847" y="14584"/>
                        </a:cubicBezTo>
                        <a:cubicBezTo>
                          <a:pt x="19179" y="14584"/>
                          <a:pt x="20141" y="14175"/>
                          <a:pt x="20197" y="14151"/>
                        </a:cubicBezTo>
                        <a:cubicBezTo>
                          <a:pt x="20349" y="14085"/>
                          <a:pt x="20416" y="13898"/>
                          <a:pt x="20341" y="13745"/>
                        </a:cubicBezTo>
                        <a:cubicBezTo>
                          <a:pt x="19946" y="12937"/>
                          <a:pt x="20502" y="10821"/>
                          <a:pt x="20749" y="10073"/>
                        </a:cubicBezTo>
                        <a:cubicBezTo>
                          <a:pt x="20798" y="9925"/>
                          <a:pt x="20727" y="9763"/>
                          <a:pt x="20588" y="9704"/>
                        </a:cubicBezTo>
                        <a:cubicBezTo>
                          <a:pt x="21176" y="9330"/>
                          <a:pt x="21394" y="8904"/>
                          <a:pt x="21410" y="8872"/>
                        </a:cubicBezTo>
                        <a:cubicBezTo>
                          <a:pt x="21429" y="8832"/>
                          <a:pt x="21440" y="8788"/>
                          <a:pt x="21441" y="8742"/>
                        </a:cubicBezTo>
                        <a:cubicBezTo>
                          <a:pt x="21443" y="8670"/>
                          <a:pt x="21429" y="7992"/>
                          <a:pt x="20574" y="6508"/>
                        </a:cubicBezTo>
                        <a:cubicBezTo>
                          <a:pt x="19813" y="5188"/>
                          <a:pt x="20733" y="1450"/>
                          <a:pt x="20742" y="1413"/>
                        </a:cubicBezTo>
                        <a:cubicBezTo>
                          <a:pt x="20787" y="1235"/>
                          <a:pt x="20669" y="1060"/>
                          <a:pt x="20494" y="1044"/>
                        </a:cubicBezTo>
                        <a:cubicBezTo>
                          <a:pt x="20475" y="1042"/>
                          <a:pt x="18563" y="863"/>
                          <a:pt x="17597" y="450"/>
                        </a:cubicBezTo>
                        <a:cubicBezTo>
                          <a:pt x="17293" y="321"/>
                          <a:pt x="16991" y="256"/>
                          <a:pt x="16706" y="256"/>
                        </a:cubicBezTo>
                        <a:cubicBezTo>
                          <a:pt x="16389" y="256"/>
                          <a:pt x="16093" y="336"/>
                          <a:pt x="15844" y="496"/>
                        </a:cubicBezTo>
                        <a:cubicBezTo>
                          <a:pt x="15519" y="703"/>
                          <a:pt x="15116" y="1140"/>
                          <a:pt x="15041" y="2049"/>
                        </a:cubicBezTo>
                        <a:cubicBezTo>
                          <a:pt x="14970" y="2912"/>
                          <a:pt x="14432" y="3849"/>
                          <a:pt x="13818" y="4184"/>
                        </a:cubicBezTo>
                        <a:cubicBezTo>
                          <a:pt x="13668" y="4265"/>
                          <a:pt x="13525" y="4306"/>
                          <a:pt x="13387" y="4306"/>
                        </a:cubicBezTo>
                        <a:cubicBezTo>
                          <a:pt x="13255" y="4306"/>
                          <a:pt x="13129" y="4269"/>
                          <a:pt x="13005" y="4194"/>
                        </a:cubicBezTo>
                        <a:cubicBezTo>
                          <a:pt x="12952" y="4161"/>
                          <a:pt x="12926" y="4118"/>
                          <a:pt x="12914" y="4045"/>
                        </a:cubicBezTo>
                        <a:cubicBezTo>
                          <a:pt x="12805" y="3342"/>
                          <a:pt x="14115" y="1488"/>
                          <a:pt x="14966" y="485"/>
                        </a:cubicBezTo>
                        <a:cubicBezTo>
                          <a:pt x="15058" y="377"/>
                          <a:pt x="15058" y="215"/>
                          <a:pt x="14965" y="102"/>
                        </a:cubicBezTo>
                        <a:cubicBezTo>
                          <a:pt x="14911" y="35"/>
                          <a:pt x="14831" y="0"/>
                          <a:pt x="1475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1615" name="Google Shape;1275;p41"/>
                <p:cNvGrpSpPr/>
                <p:nvPr/>
              </p:nvGrpSpPr>
              <p:grpSpPr>
                <a:xfrm>
                  <a:off x="1345" y="1422930"/>
                  <a:ext cx="1067125" cy="678460"/>
                  <a:chOff x="0" y="0"/>
                  <a:chExt cx="1067124" cy="678458"/>
                </a:xfrm>
              </p:grpSpPr>
              <p:sp>
                <p:nvSpPr>
                  <p:cNvPr id="1580" name="Google Shape;1276;p41"/>
                  <p:cNvSpPr/>
                  <p:nvPr/>
                </p:nvSpPr>
                <p:spPr>
                  <a:xfrm>
                    <a:off x="64527" y="173674"/>
                    <a:ext cx="439851" cy="4081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21054" y="171"/>
                          <a:pt x="20515" y="346"/>
                          <a:pt x="19970" y="519"/>
                        </a:cubicBezTo>
                        <a:cubicBezTo>
                          <a:pt x="18032" y="5622"/>
                          <a:pt x="14677" y="11493"/>
                          <a:pt x="10184" y="14352"/>
                        </a:cubicBezTo>
                        <a:cubicBezTo>
                          <a:pt x="9541" y="14761"/>
                          <a:pt x="8921" y="14942"/>
                          <a:pt x="8327" y="14942"/>
                        </a:cubicBezTo>
                        <a:cubicBezTo>
                          <a:pt x="4967" y="14942"/>
                          <a:pt x="2485" y="9131"/>
                          <a:pt x="1847" y="5911"/>
                        </a:cubicBezTo>
                        <a:cubicBezTo>
                          <a:pt x="1230" y="6086"/>
                          <a:pt x="619" y="6264"/>
                          <a:pt x="0" y="6428"/>
                        </a:cubicBezTo>
                        <a:cubicBezTo>
                          <a:pt x="28" y="6438"/>
                          <a:pt x="51" y="6458"/>
                          <a:pt x="65" y="6486"/>
                        </a:cubicBezTo>
                        <a:cubicBezTo>
                          <a:pt x="2389" y="11736"/>
                          <a:pt x="5080" y="17080"/>
                          <a:pt x="9795" y="20253"/>
                        </a:cubicBezTo>
                        <a:cubicBezTo>
                          <a:pt x="10603" y="20794"/>
                          <a:pt x="11443" y="21236"/>
                          <a:pt x="12306" y="21600"/>
                        </a:cubicBezTo>
                        <a:lnTo>
                          <a:pt x="13344" y="20895"/>
                        </a:lnTo>
                        <a:cubicBezTo>
                          <a:pt x="13325" y="20900"/>
                          <a:pt x="13306" y="20903"/>
                          <a:pt x="13286" y="20903"/>
                        </a:cubicBezTo>
                        <a:cubicBezTo>
                          <a:pt x="13251" y="20903"/>
                          <a:pt x="13216" y="20894"/>
                          <a:pt x="13183" y="20876"/>
                        </a:cubicBezTo>
                        <a:cubicBezTo>
                          <a:pt x="12513" y="20552"/>
                          <a:pt x="11955" y="19968"/>
                          <a:pt x="11709" y="19214"/>
                        </a:cubicBezTo>
                        <a:cubicBezTo>
                          <a:pt x="11675" y="19122"/>
                          <a:pt x="11735" y="19050"/>
                          <a:pt x="11807" y="19030"/>
                        </a:cubicBezTo>
                        <a:lnTo>
                          <a:pt x="12825" y="18575"/>
                        </a:lnTo>
                        <a:cubicBezTo>
                          <a:pt x="12603" y="18180"/>
                          <a:pt x="12493" y="17722"/>
                          <a:pt x="12549" y="17262"/>
                        </a:cubicBezTo>
                        <a:cubicBezTo>
                          <a:pt x="12564" y="17142"/>
                          <a:pt x="12653" y="17080"/>
                          <a:pt x="12737" y="17080"/>
                        </a:cubicBezTo>
                        <a:cubicBezTo>
                          <a:pt x="12818" y="17080"/>
                          <a:pt x="12896" y="17139"/>
                          <a:pt x="12899" y="17261"/>
                        </a:cubicBezTo>
                        <a:cubicBezTo>
                          <a:pt x="12926" y="18181"/>
                          <a:pt x="13458" y="18881"/>
                          <a:pt x="14272" y="19134"/>
                        </a:cubicBezTo>
                        <a:lnTo>
                          <a:pt x="15694" y="18478"/>
                        </a:lnTo>
                        <a:cubicBezTo>
                          <a:pt x="14688" y="17396"/>
                          <a:pt x="14250" y="15884"/>
                          <a:pt x="14873" y="14080"/>
                        </a:cubicBezTo>
                        <a:cubicBezTo>
                          <a:pt x="15637" y="11865"/>
                          <a:pt x="17078" y="9851"/>
                          <a:pt x="18100" y="7768"/>
                        </a:cubicBezTo>
                        <a:cubicBezTo>
                          <a:pt x="19352" y="5223"/>
                          <a:pt x="20457" y="2602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81" name="Google Shape;1277;p41"/>
                  <p:cNvSpPr/>
                  <p:nvPr/>
                </p:nvSpPr>
                <p:spPr>
                  <a:xfrm>
                    <a:off x="606458" y="43764"/>
                    <a:ext cx="375170" cy="2619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32" h="21600" fill="norm" stroke="1" extrusionOk="0">
                        <a:moveTo>
                          <a:pt x="18972" y="0"/>
                        </a:moveTo>
                        <a:cubicBezTo>
                          <a:pt x="18555" y="177"/>
                          <a:pt x="18144" y="358"/>
                          <a:pt x="17727" y="534"/>
                        </a:cubicBezTo>
                        <a:cubicBezTo>
                          <a:pt x="18949" y="4296"/>
                          <a:pt x="21060" y="12394"/>
                          <a:pt x="17258" y="13702"/>
                        </a:cubicBezTo>
                        <a:cubicBezTo>
                          <a:pt x="16943" y="13808"/>
                          <a:pt x="16624" y="13856"/>
                          <a:pt x="16304" y="13856"/>
                        </a:cubicBezTo>
                        <a:cubicBezTo>
                          <a:pt x="14715" y="13856"/>
                          <a:pt x="13086" y="12686"/>
                          <a:pt x="11681" y="11827"/>
                        </a:cubicBezTo>
                        <a:cubicBezTo>
                          <a:pt x="8926" y="10122"/>
                          <a:pt x="6278" y="8347"/>
                          <a:pt x="3360" y="7341"/>
                        </a:cubicBezTo>
                        <a:cubicBezTo>
                          <a:pt x="3198" y="7284"/>
                          <a:pt x="3156" y="7023"/>
                          <a:pt x="3203" y="6835"/>
                        </a:cubicBezTo>
                        <a:lnTo>
                          <a:pt x="0" y="8228"/>
                        </a:lnTo>
                        <a:cubicBezTo>
                          <a:pt x="4915" y="10644"/>
                          <a:pt x="9558" y="14158"/>
                          <a:pt x="13735" y="18690"/>
                        </a:cubicBezTo>
                        <a:cubicBezTo>
                          <a:pt x="14490" y="19509"/>
                          <a:pt x="15613" y="20409"/>
                          <a:pt x="16276" y="21600"/>
                        </a:cubicBezTo>
                        <a:lnTo>
                          <a:pt x="17466" y="20835"/>
                        </a:lnTo>
                        <a:cubicBezTo>
                          <a:pt x="17464" y="20825"/>
                          <a:pt x="17460" y="20808"/>
                          <a:pt x="17459" y="20800"/>
                        </a:cubicBezTo>
                        <a:cubicBezTo>
                          <a:pt x="17399" y="20366"/>
                          <a:pt x="17362" y="19963"/>
                          <a:pt x="17186" y="19594"/>
                        </a:cubicBezTo>
                        <a:cubicBezTo>
                          <a:pt x="16992" y="19196"/>
                          <a:pt x="16717" y="18943"/>
                          <a:pt x="16405" y="18797"/>
                        </a:cubicBezTo>
                        <a:cubicBezTo>
                          <a:pt x="16194" y="18703"/>
                          <a:pt x="16272" y="18300"/>
                          <a:pt x="16467" y="18300"/>
                        </a:cubicBezTo>
                        <a:cubicBezTo>
                          <a:pt x="16478" y="18300"/>
                          <a:pt x="16487" y="18301"/>
                          <a:pt x="16497" y="18303"/>
                        </a:cubicBezTo>
                        <a:cubicBezTo>
                          <a:pt x="17082" y="18414"/>
                          <a:pt x="17691" y="19140"/>
                          <a:pt x="17873" y="20018"/>
                        </a:cubicBezTo>
                        <a:lnTo>
                          <a:pt x="18694" y="19587"/>
                        </a:lnTo>
                        <a:cubicBezTo>
                          <a:pt x="18443" y="18783"/>
                          <a:pt x="18234" y="18057"/>
                          <a:pt x="17786" y="17386"/>
                        </a:cubicBezTo>
                        <a:cubicBezTo>
                          <a:pt x="17643" y="17169"/>
                          <a:pt x="17771" y="16882"/>
                          <a:pt x="17929" y="16882"/>
                        </a:cubicBezTo>
                        <a:cubicBezTo>
                          <a:pt x="17976" y="16882"/>
                          <a:pt x="18024" y="16907"/>
                          <a:pt x="18069" y="16964"/>
                        </a:cubicBezTo>
                        <a:cubicBezTo>
                          <a:pt x="18587" y="17635"/>
                          <a:pt x="19141" y="18616"/>
                          <a:pt x="19269" y="19648"/>
                        </a:cubicBezTo>
                        <a:cubicBezTo>
                          <a:pt x="19293" y="19815"/>
                          <a:pt x="19231" y="19961"/>
                          <a:pt x="19147" y="20050"/>
                        </a:cubicBezTo>
                        <a:lnTo>
                          <a:pt x="20346" y="20502"/>
                        </a:lnTo>
                        <a:cubicBezTo>
                          <a:pt x="21600" y="13709"/>
                          <a:pt x="21130" y="6363"/>
                          <a:pt x="1897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82" name="Google Shape;1278;p41"/>
                  <p:cNvSpPr/>
                  <p:nvPr/>
                </p:nvSpPr>
                <p:spPr>
                  <a:xfrm>
                    <a:off x="304963" y="155520"/>
                    <a:ext cx="664424" cy="4504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491" y="0"/>
                        </a:moveTo>
                        <a:cubicBezTo>
                          <a:pt x="8099" y="167"/>
                          <a:pt x="7708" y="341"/>
                          <a:pt x="7317" y="508"/>
                        </a:cubicBezTo>
                        <a:cubicBezTo>
                          <a:pt x="7857" y="3422"/>
                          <a:pt x="8346" y="6358"/>
                          <a:pt x="8785" y="9316"/>
                        </a:cubicBezTo>
                        <a:cubicBezTo>
                          <a:pt x="9094" y="11388"/>
                          <a:pt x="9616" y="13684"/>
                          <a:pt x="9611" y="15817"/>
                        </a:cubicBezTo>
                        <a:cubicBezTo>
                          <a:pt x="9606" y="18493"/>
                          <a:pt x="7658" y="19308"/>
                          <a:pt x="5977" y="19308"/>
                        </a:cubicBezTo>
                        <a:cubicBezTo>
                          <a:pt x="5500" y="19308"/>
                          <a:pt x="5045" y="19243"/>
                          <a:pt x="4661" y="19135"/>
                        </a:cubicBezTo>
                        <a:cubicBezTo>
                          <a:pt x="3845" y="18909"/>
                          <a:pt x="3093" y="18381"/>
                          <a:pt x="2573" y="17614"/>
                        </a:cubicBezTo>
                        <a:lnTo>
                          <a:pt x="1631" y="18209"/>
                        </a:lnTo>
                        <a:cubicBezTo>
                          <a:pt x="1805" y="18282"/>
                          <a:pt x="1744" y="18626"/>
                          <a:pt x="1583" y="18626"/>
                        </a:cubicBezTo>
                        <a:cubicBezTo>
                          <a:pt x="1575" y="18626"/>
                          <a:pt x="1566" y="18625"/>
                          <a:pt x="1557" y="18623"/>
                        </a:cubicBezTo>
                        <a:cubicBezTo>
                          <a:pt x="1184" y="18534"/>
                          <a:pt x="863" y="18174"/>
                          <a:pt x="674" y="17702"/>
                        </a:cubicBezTo>
                        <a:lnTo>
                          <a:pt x="0" y="18114"/>
                        </a:lnTo>
                        <a:cubicBezTo>
                          <a:pt x="9" y="18110"/>
                          <a:pt x="18" y="18108"/>
                          <a:pt x="27" y="18108"/>
                        </a:cubicBezTo>
                        <a:cubicBezTo>
                          <a:pt x="59" y="18108"/>
                          <a:pt x="89" y="18132"/>
                          <a:pt x="107" y="18174"/>
                        </a:cubicBezTo>
                        <a:cubicBezTo>
                          <a:pt x="323" y="18727"/>
                          <a:pt x="609" y="19166"/>
                          <a:pt x="1018" y="19408"/>
                        </a:cubicBezTo>
                        <a:cubicBezTo>
                          <a:pt x="1170" y="19493"/>
                          <a:pt x="1130" y="19760"/>
                          <a:pt x="1017" y="19804"/>
                        </a:cubicBezTo>
                        <a:lnTo>
                          <a:pt x="330" y="20443"/>
                        </a:lnTo>
                        <a:cubicBezTo>
                          <a:pt x="1762" y="21262"/>
                          <a:pt x="3298" y="21600"/>
                          <a:pt x="4850" y="21600"/>
                        </a:cubicBezTo>
                        <a:cubicBezTo>
                          <a:pt x="6892" y="21600"/>
                          <a:pt x="8962" y="21015"/>
                          <a:pt x="10860" y="20175"/>
                        </a:cubicBezTo>
                        <a:cubicBezTo>
                          <a:pt x="14768" y="18440"/>
                          <a:pt x="18943" y="15187"/>
                          <a:pt x="20828" y="9579"/>
                        </a:cubicBezTo>
                        <a:cubicBezTo>
                          <a:pt x="21151" y="8613"/>
                          <a:pt x="21410" y="7604"/>
                          <a:pt x="21600" y="6564"/>
                        </a:cubicBezTo>
                        <a:lnTo>
                          <a:pt x="20905" y="6300"/>
                        </a:lnTo>
                        <a:cubicBezTo>
                          <a:pt x="20878" y="6330"/>
                          <a:pt x="20846" y="6346"/>
                          <a:pt x="20815" y="6346"/>
                        </a:cubicBezTo>
                        <a:cubicBezTo>
                          <a:pt x="20772" y="6346"/>
                          <a:pt x="20730" y="6313"/>
                          <a:pt x="20704" y="6235"/>
                        </a:cubicBezTo>
                        <a:cubicBezTo>
                          <a:pt x="20681" y="6169"/>
                          <a:pt x="20661" y="6100"/>
                          <a:pt x="20641" y="6032"/>
                        </a:cubicBezTo>
                        <a:lnTo>
                          <a:pt x="20166" y="6283"/>
                        </a:lnTo>
                        <a:cubicBezTo>
                          <a:pt x="20196" y="6410"/>
                          <a:pt x="20207" y="6546"/>
                          <a:pt x="20199" y="6681"/>
                        </a:cubicBezTo>
                        <a:cubicBezTo>
                          <a:pt x="20188" y="6804"/>
                          <a:pt x="20110" y="6884"/>
                          <a:pt x="20040" y="6884"/>
                        </a:cubicBezTo>
                        <a:cubicBezTo>
                          <a:pt x="19991" y="6884"/>
                          <a:pt x="19946" y="6846"/>
                          <a:pt x="19929" y="6757"/>
                        </a:cubicBezTo>
                        <a:lnTo>
                          <a:pt x="19239" y="7202"/>
                        </a:lnTo>
                        <a:cubicBezTo>
                          <a:pt x="19409" y="7507"/>
                          <a:pt x="19526" y="7841"/>
                          <a:pt x="19549" y="8222"/>
                        </a:cubicBezTo>
                        <a:cubicBezTo>
                          <a:pt x="19627" y="9481"/>
                          <a:pt x="18808" y="10947"/>
                          <a:pt x="18272" y="11846"/>
                        </a:cubicBezTo>
                        <a:cubicBezTo>
                          <a:pt x="17383" y="13332"/>
                          <a:pt x="16161" y="14547"/>
                          <a:pt x="14945" y="14547"/>
                        </a:cubicBezTo>
                        <a:cubicBezTo>
                          <a:pt x="14281" y="14547"/>
                          <a:pt x="13619" y="14186"/>
                          <a:pt x="13013" y="13309"/>
                        </a:cubicBezTo>
                        <a:cubicBezTo>
                          <a:pt x="11901" y="11705"/>
                          <a:pt x="11339" y="9133"/>
                          <a:pt x="10693" y="7104"/>
                        </a:cubicBezTo>
                        <a:cubicBezTo>
                          <a:pt x="9943" y="4748"/>
                          <a:pt x="9188" y="2388"/>
                          <a:pt x="849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83" name="Google Shape;1279;p41"/>
                  <p:cNvSpPr/>
                  <p:nvPr/>
                </p:nvSpPr>
                <p:spPr>
                  <a:xfrm>
                    <a:off x="670704" y="54983"/>
                    <a:ext cx="265641" cy="1383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32" h="21600" fill="norm" stroke="1" extrusionOk="0">
                        <a:moveTo>
                          <a:pt x="15198" y="6576"/>
                        </a:moveTo>
                        <a:cubicBezTo>
                          <a:pt x="15565" y="6576"/>
                          <a:pt x="15930" y="6582"/>
                          <a:pt x="16293" y="6598"/>
                        </a:cubicBezTo>
                        <a:cubicBezTo>
                          <a:pt x="16842" y="6603"/>
                          <a:pt x="16837" y="8247"/>
                          <a:pt x="16288" y="8257"/>
                        </a:cubicBezTo>
                        <a:cubicBezTo>
                          <a:pt x="16262" y="8257"/>
                          <a:pt x="16237" y="8257"/>
                          <a:pt x="16211" y="8257"/>
                        </a:cubicBezTo>
                        <a:cubicBezTo>
                          <a:pt x="14842" y="8257"/>
                          <a:pt x="13455" y="8181"/>
                          <a:pt x="12088" y="7994"/>
                        </a:cubicBezTo>
                        <a:cubicBezTo>
                          <a:pt x="11684" y="7944"/>
                          <a:pt x="11676" y="6782"/>
                          <a:pt x="12094" y="6735"/>
                        </a:cubicBezTo>
                        <a:cubicBezTo>
                          <a:pt x="13122" y="6629"/>
                          <a:pt x="14163" y="6576"/>
                          <a:pt x="15198" y="6576"/>
                        </a:cubicBezTo>
                        <a:close/>
                        <a:moveTo>
                          <a:pt x="7543" y="9794"/>
                        </a:moveTo>
                        <a:cubicBezTo>
                          <a:pt x="7572" y="9794"/>
                          <a:pt x="7603" y="9801"/>
                          <a:pt x="7637" y="9820"/>
                        </a:cubicBezTo>
                        <a:cubicBezTo>
                          <a:pt x="9134" y="10626"/>
                          <a:pt x="10705" y="11256"/>
                          <a:pt x="12153" y="12355"/>
                        </a:cubicBezTo>
                        <a:cubicBezTo>
                          <a:pt x="12553" y="12650"/>
                          <a:pt x="12451" y="13767"/>
                          <a:pt x="12051" y="13767"/>
                        </a:cubicBezTo>
                        <a:cubicBezTo>
                          <a:pt x="12021" y="13767"/>
                          <a:pt x="11990" y="13762"/>
                          <a:pt x="11958" y="13748"/>
                        </a:cubicBezTo>
                        <a:cubicBezTo>
                          <a:pt x="10447" y="13105"/>
                          <a:pt x="8947" y="11946"/>
                          <a:pt x="7478" y="11016"/>
                        </a:cubicBezTo>
                        <a:cubicBezTo>
                          <a:pt x="7125" y="10784"/>
                          <a:pt x="7225" y="9794"/>
                          <a:pt x="7543" y="9794"/>
                        </a:cubicBezTo>
                        <a:close/>
                        <a:moveTo>
                          <a:pt x="16274" y="13538"/>
                        </a:moveTo>
                        <a:cubicBezTo>
                          <a:pt x="16313" y="13538"/>
                          <a:pt x="16354" y="13553"/>
                          <a:pt x="16397" y="13588"/>
                        </a:cubicBezTo>
                        <a:cubicBezTo>
                          <a:pt x="17489" y="14396"/>
                          <a:pt x="18582" y="15068"/>
                          <a:pt x="19730" y="15442"/>
                        </a:cubicBezTo>
                        <a:cubicBezTo>
                          <a:pt x="20298" y="15624"/>
                          <a:pt x="20117" y="17271"/>
                          <a:pt x="19585" y="17271"/>
                        </a:cubicBezTo>
                        <a:cubicBezTo>
                          <a:pt x="19553" y="17271"/>
                          <a:pt x="19520" y="17266"/>
                          <a:pt x="19486" y="17253"/>
                        </a:cubicBezTo>
                        <a:cubicBezTo>
                          <a:pt x="18319" y="16815"/>
                          <a:pt x="17151" y="16046"/>
                          <a:pt x="16124" y="14863"/>
                        </a:cubicBezTo>
                        <a:cubicBezTo>
                          <a:pt x="15828" y="14518"/>
                          <a:pt x="15970" y="13538"/>
                          <a:pt x="16274" y="13538"/>
                        </a:cubicBezTo>
                        <a:close/>
                        <a:moveTo>
                          <a:pt x="18761" y="0"/>
                        </a:moveTo>
                        <a:cubicBezTo>
                          <a:pt x="12514" y="3599"/>
                          <a:pt x="6260" y="7219"/>
                          <a:pt x="0" y="10858"/>
                        </a:cubicBezTo>
                        <a:cubicBezTo>
                          <a:pt x="3821" y="11627"/>
                          <a:pt x="7319" y="14547"/>
                          <a:pt x="10852" y="17392"/>
                        </a:cubicBezTo>
                        <a:cubicBezTo>
                          <a:pt x="12263" y="18528"/>
                          <a:pt x="15281" y="21600"/>
                          <a:pt x="17701" y="21600"/>
                        </a:cubicBezTo>
                        <a:cubicBezTo>
                          <a:pt x="19241" y="21600"/>
                          <a:pt x="20536" y="20356"/>
                          <a:pt x="21020" y="16575"/>
                        </a:cubicBezTo>
                        <a:cubicBezTo>
                          <a:pt x="21600" y="12062"/>
                          <a:pt x="19781" y="4311"/>
                          <a:pt x="1876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84" name="Google Shape;1280;p41"/>
                  <p:cNvSpPr/>
                  <p:nvPr/>
                </p:nvSpPr>
                <p:spPr>
                  <a:xfrm>
                    <a:off x="578198" y="149969"/>
                    <a:ext cx="306084" cy="2922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1" h="21600" fill="norm" stroke="1" extrusionOk="0">
                        <a:moveTo>
                          <a:pt x="8194" y="6375"/>
                        </a:moveTo>
                        <a:cubicBezTo>
                          <a:pt x="8224" y="6375"/>
                          <a:pt x="8256" y="6381"/>
                          <a:pt x="8290" y="6392"/>
                        </a:cubicBezTo>
                        <a:cubicBezTo>
                          <a:pt x="9508" y="6788"/>
                          <a:pt x="10774" y="7128"/>
                          <a:pt x="11947" y="7654"/>
                        </a:cubicBezTo>
                        <a:cubicBezTo>
                          <a:pt x="12281" y="7804"/>
                          <a:pt x="12076" y="8313"/>
                          <a:pt x="11772" y="8313"/>
                        </a:cubicBezTo>
                        <a:cubicBezTo>
                          <a:pt x="11748" y="8313"/>
                          <a:pt x="11724" y="8309"/>
                          <a:pt x="11699" y="8303"/>
                        </a:cubicBezTo>
                        <a:cubicBezTo>
                          <a:pt x="10494" y="7986"/>
                          <a:pt x="9310" y="7447"/>
                          <a:pt x="8137" y="7012"/>
                        </a:cubicBezTo>
                        <a:cubicBezTo>
                          <a:pt x="7810" y="6889"/>
                          <a:pt x="7896" y="6375"/>
                          <a:pt x="8194" y="6375"/>
                        </a:cubicBezTo>
                        <a:close/>
                        <a:moveTo>
                          <a:pt x="4565" y="4729"/>
                        </a:moveTo>
                        <a:cubicBezTo>
                          <a:pt x="4664" y="4729"/>
                          <a:pt x="4767" y="4773"/>
                          <a:pt x="4842" y="4876"/>
                        </a:cubicBezTo>
                        <a:cubicBezTo>
                          <a:pt x="5668" y="6023"/>
                          <a:pt x="6467" y="7225"/>
                          <a:pt x="7194" y="8442"/>
                        </a:cubicBezTo>
                        <a:cubicBezTo>
                          <a:pt x="7367" y="8743"/>
                          <a:pt x="7132" y="9002"/>
                          <a:pt x="6882" y="9002"/>
                        </a:cubicBezTo>
                        <a:cubicBezTo>
                          <a:pt x="6774" y="9002"/>
                          <a:pt x="6663" y="8953"/>
                          <a:pt x="6580" y="8840"/>
                        </a:cubicBezTo>
                        <a:cubicBezTo>
                          <a:pt x="5769" y="7680"/>
                          <a:pt x="5000" y="6452"/>
                          <a:pt x="4285" y="5223"/>
                        </a:cubicBezTo>
                        <a:cubicBezTo>
                          <a:pt x="4131" y="4955"/>
                          <a:pt x="4339" y="4729"/>
                          <a:pt x="4565" y="4729"/>
                        </a:cubicBezTo>
                        <a:close/>
                        <a:moveTo>
                          <a:pt x="9194" y="10290"/>
                        </a:moveTo>
                        <a:cubicBezTo>
                          <a:pt x="9229" y="10290"/>
                          <a:pt x="9266" y="10298"/>
                          <a:pt x="9305" y="10315"/>
                        </a:cubicBezTo>
                        <a:cubicBezTo>
                          <a:pt x="10272" y="10734"/>
                          <a:pt x="11358" y="11468"/>
                          <a:pt x="11850" y="12494"/>
                        </a:cubicBezTo>
                        <a:cubicBezTo>
                          <a:pt x="11993" y="12790"/>
                          <a:pt x="11758" y="13125"/>
                          <a:pt x="11505" y="13125"/>
                        </a:cubicBezTo>
                        <a:cubicBezTo>
                          <a:pt x="11419" y="13125"/>
                          <a:pt x="11331" y="13087"/>
                          <a:pt x="11255" y="12996"/>
                        </a:cubicBezTo>
                        <a:lnTo>
                          <a:pt x="11255" y="12994"/>
                        </a:lnTo>
                        <a:cubicBezTo>
                          <a:pt x="10933" y="12613"/>
                          <a:pt x="10671" y="12188"/>
                          <a:pt x="10304" y="11844"/>
                        </a:cubicBezTo>
                        <a:cubicBezTo>
                          <a:pt x="9926" y="11487"/>
                          <a:pt x="9502" y="11219"/>
                          <a:pt x="9041" y="10993"/>
                        </a:cubicBezTo>
                        <a:cubicBezTo>
                          <a:pt x="8725" y="10840"/>
                          <a:pt x="8897" y="10290"/>
                          <a:pt x="9194" y="10290"/>
                        </a:cubicBezTo>
                        <a:close/>
                        <a:moveTo>
                          <a:pt x="14068" y="12802"/>
                        </a:moveTo>
                        <a:cubicBezTo>
                          <a:pt x="14143" y="12802"/>
                          <a:pt x="14224" y="12836"/>
                          <a:pt x="14300" y="12915"/>
                        </a:cubicBezTo>
                        <a:cubicBezTo>
                          <a:pt x="14903" y="13549"/>
                          <a:pt x="15492" y="14195"/>
                          <a:pt x="16141" y="14765"/>
                        </a:cubicBezTo>
                        <a:cubicBezTo>
                          <a:pt x="16798" y="15341"/>
                          <a:pt x="17538" y="15786"/>
                          <a:pt x="18175" y="16367"/>
                        </a:cubicBezTo>
                        <a:cubicBezTo>
                          <a:pt x="18470" y="16634"/>
                          <a:pt x="18189" y="17012"/>
                          <a:pt x="17888" y="17012"/>
                        </a:cubicBezTo>
                        <a:cubicBezTo>
                          <a:pt x="17838" y="17012"/>
                          <a:pt x="17789" y="17002"/>
                          <a:pt x="17740" y="16979"/>
                        </a:cubicBezTo>
                        <a:cubicBezTo>
                          <a:pt x="16274" y="16305"/>
                          <a:pt x="14801" y="14774"/>
                          <a:pt x="13820" y="13447"/>
                        </a:cubicBezTo>
                        <a:cubicBezTo>
                          <a:pt x="13614" y="13168"/>
                          <a:pt x="13815" y="12802"/>
                          <a:pt x="14068" y="12802"/>
                        </a:cubicBezTo>
                        <a:close/>
                        <a:moveTo>
                          <a:pt x="8468" y="13959"/>
                        </a:moveTo>
                        <a:cubicBezTo>
                          <a:pt x="8576" y="13959"/>
                          <a:pt x="8685" y="14016"/>
                          <a:pt x="8760" y="14150"/>
                        </a:cubicBezTo>
                        <a:cubicBezTo>
                          <a:pt x="9673" y="15797"/>
                          <a:pt x="10764" y="16982"/>
                          <a:pt x="12020" y="18302"/>
                        </a:cubicBezTo>
                        <a:cubicBezTo>
                          <a:pt x="12281" y="18573"/>
                          <a:pt x="12044" y="19028"/>
                          <a:pt x="11747" y="19028"/>
                        </a:cubicBezTo>
                        <a:cubicBezTo>
                          <a:pt x="11685" y="19028"/>
                          <a:pt x="11622" y="19009"/>
                          <a:pt x="11559" y="18964"/>
                        </a:cubicBezTo>
                        <a:lnTo>
                          <a:pt x="11558" y="18964"/>
                        </a:lnTo>
                        <a:cubicBezTo>
                          <a:pt x="10103" y="17936"/>
                          <a:pt x="8892" y="16217"/>
                          <a:pt x="8124" y="14554"/>
                        </a:cubicBezTo>
                        <a:cubicBezTo>
                          <a:pt x="7981" y="14244"/>
                          <a:pt x="8224" y="13959"/>
                          <a:pt x="8468" y="13959"/>
                        </a:cubicBezTo>
                        <a:close/>
                        <a:moveTo>
                          <a:pt x="468" y="0"/>
                        </a:moveTo>
                        <a:cubicBezTo>
                          <a:pt x="315" y="44"/>
                          <a:pt x="159" y="98"/>
                          <a:pt x="0" y="146"/>
                        </a:cubicBezTo>
                        <a:cubicBezTo>
                          <a:pt x="2200" y="4740"/>
                          <a:pt x="4233" y="9435"/>
                          <a:pt x="6296" y="14104"/>
                        </a:cubicBezTo>
                        <a:cubicBezTo>
                          <a:pt x="7319" y="16412"/>
                          <a:pt x="8367" y="19514"/>
                          <a:pt x="10519" y="20907"/>
                        </a:cubicBezTo>
                        <a:cubicBezTo>
                          <a:pt x="11272" y="21393"/>
                          <a:pt x="12044" y="21600"/>
                          <a:pt x="12812" y="21600"/>
                        </a:cubicBezTo>
                        <a:cubicBezTo>
                          <a:pt x="15168" y="21600"/>
                          <a:pt x="17474" y="19644"/>
                          <a:pt x="18982" y="17777"/>
                        </a:cubicBezTo>
                        <a:cubicBezTo>
                          <a:pt x="20128" y="16355"/>
                          <a:pt x="21600" y="14286"/>
                          <a:pt x="20766" y="12209"/>
                        </a:cubicBezTo>
                        <a:cubicBezTo>
                          <a:pt x="20357" y="11174"/>
                          <a:pt x="18471" y="10255"/>
                          <a:pt x="17693" y="9658"/>
                        </a:cubicBezTo>
                        <a:cubicBezTo>
                          <a:pt x="16133" y="8453"/>
                          <a:pt x="14520" y="7335"/>
                          <a:pt x="12855" y="6301"/>
                        </a:cubicBezTo>
                        <a:cubicBezTo>
                          <a:pt x="9060" y="3935"/>
                          <a:pt x="5066" y="2106"/>
                          <a:pt x="915" y="603"/>
                        </a:cubicBezTo>
                        <a:cubicBezTo>
                          <a:pt x="627" y="505"/>
                          <a:pt x="484" y="254"/>
                          <a:pt x="46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85" name="Google Shape;1281;p41"/>
                  <p:cNvSpPr/>
                  <p:nvPr/>
                </p:nvSpPr>
                <p:spPr>
                  <a:xfrm>
                    <a:off x="383133" y="177892"/>
                    <a:ext cx="198977" cy="3632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52" h="21600" fill="norm" stroke="1" extrusionOk="0">
                        <a:moveTo>
                          <a:pt x="12548" y="4984"/>
                        </a:moveTo>
                        <a:cubicBezTo>
                          <a:pt x="12731" y="4984"/>
                          <a:pt x="12902" y="5045"/>
                          <a:pt x="12953" y="5189"/>
                        </a:cubicBezTo>
                        <a:cubicBezTo>
                          <a:pt x="13381" y="6404"/>
                          <a:pt x="13681" y="7869"/>
                          <a:pt x="12984" y="9063"/>
                        </a:cubicBezTo>
                        <a:cubicBezTo>
                          <a:pt x="12902" y="9198"/>
                          <a:pt x="12695" y="9265"/>
                          <a:pt x="12495" y="9265"/>
                        </a:cubicBezTo>
                        <a:cubicBezTo>
                          <a:pt x="12256" y="9265"/>
                          <a:pt x="12026" y="9170"/>
                          <a:pt x="12022" y="8988"/>
                        </a:cubicBezTo>
                        <a:cubicBezTo>
                          <a:pt x="12019" y="7745"/>
                          <a:pt x="12335" y="6591"/>
                          <a:pt x="12017" y="5338"/>
                        </a:cubicBezTo>
                        <a:cubicBezTo>
                          <a:pt x="11967" y="5126"/>
                          <a:pt x="12272" y="4984"/>
                          <a:pt x="12548" y="4984"/>
                        </a:cubicBezTo>
                        <a:close/>
                        <a:moveTo>
                          <a:pt x="9286" y="8124"/>
                        </a:moveTo>
                        <a:cubicBezTo>
                          <a:pt x="9543" y="8124"/>
                          <a:pt x="9816" y="8259"/>
                          <a:pt x="9717" y="8435"/>
                        </a:cubicBezTo>
                        <a:cubicBezTo>
                          <a:pt x="8847" y="9972"/>
                          <a:pt x="8189" y="11617"/>
                          <a:pt x="7111" y="13100"/>
                        </a:cubicBezTo>
                        <a:cubicBezTo>
                          <a:pt x="7027" y="13216"/>
                          <a:pt x="6884" y="13263"/>
                          <a:pt x="6734" y="13263"/>
                        </a:cubicBezTo>
                        <a:cubicBezTo>
                          <a:pt x="6431" y="13263"/>
                          <a:pt x="6100" y="13075"/>
                          <a:pt x="6158" y="12868"/>
                        </a:cubicBezTo>
                        <a:cubicBezTo>
                          <a:pt x="6566" y="11304"/>
                          <a:pt x="7815" y="9673"/>
                          <a:pt x="8953" y="8247"/>
                        </a:cubicBezTo>
                        <a:cubicBezTo>
                          <a:pt x="9023" y="8160"/>
                          <a:pt x="9151" y="8124"/>
                          <a:pt x="9286" y="8124"/>
                        </a:cubicBezTo>
                        <a:close/>
                        <a:moveTo>
                          <a:pt x="15043" y="10543"/>
                        </a:moveTo>
                        <a:cubicBezTo>
                          <a:pt x="15214" y="10543"/>
                          <a:pt x="15383" y="10598"/>
                          <a:pt x="15433" y="10716"/>
                        </a:cubicBezTo>
                        <a:cubicBezTo>
                          <a:pt x="15945" y="11946"/>
                          <a:pt x="16032" y="13592"/>
                          <a:pt x="15065" y="14749"/>
                        </a:cubicBezTo>
                        <a:cubicBezTo>
                          <a:pt x="14973" y="14862"/>
                          <a:pt x="14789" y="14913"/>
                          <a:pt x="14599" y="14913"/>
                        </a:cubicBezTo>
                        <a:cubicBezTo>
                          <a:pt x="14295" y="14913"/>
                          <a:pt x="13979" y="14784"/>
                          <a:pt x="14004" y="14582"/>
                        </a:cubicBezTo>
                        <a:cubicBezTo>
                          <a:pt x="14112" y="13946"/>
                          <a:pt x="14460" y="13340"/>
                          <a:pt x="14563" y="12698"/>
                        </a:cubicBezTo>
                        <a:cubicBezTo>
                          <a:pt x="14671" y="12062"/>
                          <a:pt x="14638" y="11421"/>
                          <a:pt x="14614" y="10779"/>
                        </a:cubicBezTo>
                        <a:cubicBezTo>
                          <a:pt x="14614" y="10627"/>
                          <a:pt x="14831" y="10543"/>
                          <a:pt x="15043" y="10543"/>
                        </a:cubicBezTo>
                        <a:close/>
                        <a:moveTo>
                          <a:pt x="11400" y="13070"/>
                        </a:moveTo>
                        <a:cubicBezTo>
                          <a:pt x="11591" y="13070"/>
                          <a:pt x="11779" y="13171"/>
                          <a:pt x="11733" y="13311"/>
                        </a:cubicBezTo>
                        <a:cubicBezTo>
                          <a:pt x="11463" y="14086"/>
                          <a:pt x="10894" y="14836"/>
                          <a:pt x="10445" y="15574"/>
                        </a:cubicBezTo>
                        <a:cubicBezTo>
                          <a:pt x="10021" y="16266"/>
                          <a:pt x="9608" y="16957"/>
                          <a:pt x="9119" y="17634"/>
                        </a:cubicBezTo>
                        <a:cubicBezTo>
                          <a:pt x="9028" y="17758"/>
                          <a:pt x="8849" y="17809"/>
                          <a:pt x="8659" y="17809"/>
                        </a:cubicBezTo>
                        <a:cubicBezTo>
                          <a:pt x="8290" y="17809"/>
                          <a:pt x="7882" y="17612"/>
                          <a:pt x="8034" y="17369"/>
                        </a:cubicBezTo>
                        <a:cubicBezTo>
                          <a:pt x="8447" y="16678"/>
                          <a:pt x="8963" y="16011"/>
                          <a:pt x="9452" y="15335"/>
                        </a:cubicBezTo>
                        <a:cubicBezTo>
                          <a:pt x="9977" y="14613"/>
                          <a:pt x="10430" y="13835"/>
                          <a:pt x="11128" y="13165"/>
                        </a:cubicBezTo>
                        <a:cubicBezTo>
                          <a:pt x="11195" y="13098"/>
                          <a:pt x="11298" y="13070"/>
                          <a:pt x="11400" y="13070"/>
                        </a:cubicBezTo>
                        <a:close/>
                        <a:moveTo>
                          <a:pt x="5133" y="15505"/>
                        </a:moveTo>
                        <a:cubicBezTo>
                          <a:pt x="5488" y="15505"/>
                          <a:pt x="5852" y="15734"/>
                          <a:pt x="5655" y="15988"/>
                        </a:cubicBezTo>
                        <a:cubicBezTo>
                          <a:pt x="4897" y="16950"/>
                          <a:pt x="3979" y="17882"/>
                          <a:pt x="3140" y="18817"/>
                        </a:cubicBezTo>
                        <a:cubicBezTo>
                          <a:pt x="3053" y="18911"/>
                          <a:pt x="2921" y="18950"/>
                          <a:pt x="2788" y="18950"/>
                        </a:cubicBezTo>
                        <a:cubicBezTo>
                          <a:pt x="2499" y="18950"/>
                          <a:pt x="2204" y="18765"/>
                          <a:pt x="2370" y="18563"/>
                        </a:cubicBezTo>
                        <a:cubicBezTo>
                          <a:pt x="3138" y="17599"/>
                          <a:pt x="3854" y="16604"/>
                          <a:pt x="4705" y="15668"/>
                        </a:cubicBezTo>
                        <a:cubicBezTo>
                          <a:pt x="4810" y="15553"/>
                          <a:pt x="4970" y="15505"/>
                          <a:pt x="5133" y="15505"/>
                        </a:cubicBezTo>
                        <a:close/>
                        <a:moveTo>
                          <a:pt x="14358" y="16145"/>
                        </a:moveTo>
                        <a:cubicBezTo>
                          <a:pt x="14696" y="16145"/>
                          <a:pt x="15064" y="16320"/>
                          <a:pt x="14999" y="16581"/>
                        </a:cubicBezTo>
                        <a:cubicBezTo>
                          <a:pt x="14823" y="17335"/>
                          <a:pt x="14548" y="18079"/>
                          <a:pt x="14262" y="18823"/>
                        </a:cubicBezTo>
                        <a:cubicBezTo>
                          <a:pt x="14208" y="18970"/>
                          <a:pt x="13987" y="19037"/>
                          <a:pt x="13767" y="19037"/>
                        </a:cubicBezTo>
                        <a:cubicBezTo>
                          <a:pt x="13490" y="19037"/>
                          <a:pt x="13211" y="18931"/>
                          <a:pt x="13251" y="18742"/>
                        </a:cubicBezTo>
                        <a:cubicBezTo>
                          <a:pt x="13415" y="17956"/>
                          <a:pt x="13587" y="17170"/>
                          <a:pt x="13862" y="16399"/>
                        </a:cubicBezTo>
                        <a:cubicBezTo>
                          <a:pt x="13924" y="16221"/>
                          <a:pt x="14134" y="16145"/>
                          <a:pt x="14358" y="16145"/>
                        </a:cubicBezTo>
                        <a:close/>
                        <a:moveTo>
                          <a:pt x="13403" y="0"/>
                        </a:moveTo>
                        <a:cubicBezTo>
                          <a:pt x="11262" y="3436"/>
                          <a:pt x="8564" y="6737"/>
                          <a:pt x="5621" y="9950"/>
                        </a:cubicBezTo>
                        <a:cubicBezTo>
                          <a:pt x="4206" y="11499"/>
                          <a:pt x="2535" y="12983"/>
                          <a:pt x="1173" y="14544"/>
                        </a:cubicBezTo>
                        <a:cubicBezTo>
                          <a:pt x="-1294" y="17352"/>
                          <a:pt x="109" y="20288"/>
                          <a:pt x="5582" y="21224"/>
                        </a:cubicBezTo>
                        <a:cubicBezTo>
                          <a:pt x="6915" y="21454"/>
                          <a:pt x="8654" y="21600"/>
                          <a:pt x="10464" y="21600"/>
                        </a:cubicBezTo>
                        <a:cubicBezTo>
                          <a:pt x="15147" y="21600"/>
                          <a:pt x="20306" y="20623"/>
                          <a:pt x="20149" y="17588"/>
                        </a:cubicBezTo>
                        <a:cubicBezTo>
                          <a:pt x="20050" y="15640"/>
                          <a:pt x="18900" y="13551"/>
                          <a:pt x="18215" y="11651"/>
                        </a:cubicBezTo>
                        <a:cubicBezTo>
                          <a:pt x="16784" y="7742"/>
                          <a:pt x="15180" y="3858"/>
                          <a:pt x="1340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86" name="Google Shape;1282;p41"/>
                  <p:cNvSpPr/>
                  <p:nvPr/>
                </p:nvSpPr>
                <p:spPr>
                  <a:xfrm>
                    <a:off x="111009" y="189146"/>
                    <a:ext cx="340597" cy="245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207" y="3742"/>
                        </a:moveTo>
                        <a:cubicBezTo>
                          <a:pt x="16473" y="3742"/>
                          <a:pt x="16633" y="4339"/>
                          <a:pt x="16354" y="4509"/>
                        </a:cubicBezTo>
                        <a:lnTo>
                          <a:pt x="16353" y="4509"/>
                        </a:lnTo>
                        <a:cubicBezTo>
                          <a:pt x="15047" y="5270"/>
                          <a:pt x="13686" y="5863"/>
                          <a:pt x="12344" y="6517"/>
                        </a:cubicBezTo>
                        <a:cubicBezTo>
                          <a:pt x="12313" y="6531"/>
                          <a:pt x="12284" y="6537"/>
                          <a:pt x="12257" y="6537"/>
                        </a:cubicBezTo>
                        <a:cubicBezTo>
                          <a:pt x="12010" y="6537"/>
                          <a:pt x="11942" y="5977"/>
                          <a:pt x="12209" y="5832"/>
                        </a:cubicBezTo>
                        <a:cubicBezTo>
                          <a:pt x="13506" y="5125"/>
                          <a:pt x="14802" y="4349"/>
                          <a:pt x="16127" y="3759"/>
                        </a:cubicBezTo>
                        <a:cubicBezTo>
                          <a:pt x="16155" y="3747"/>
                          <a:pt x="16182" y="3742"/>
                          <a:pt x="16207" y="3742"/>
                        </a:cubicBezTo>
                        <a:close/>
                        <a:moveTo>
                          <a:pt x="18746" y="4720"/>
                        </a:moveTo>
                        <a:cubicBezTo>
                          <a:pt x="18991" y="4720"/>
                          <a:pt x="19204" y="5126"/>
                          <a:pt x="18980" y="5429"/>
                        </a:cubicBezTo>
                        <a:lnTo>
                          <a:pt x="18978" y="5429"/>
                        </a:lnTo>
                        <a:cubicBezTo>
                          <a:pt x="18102" y="6552"/>
                          <a:pt x="17179" y="7625"/>
                          <a:pt x="16250" y="8662"/>
                        </a:cubicBezTo>
                        <a:cubicBezTo>
                          <a:pt x="16194" y="8727"/>
                          <a:pt x="16130" y="8755"/>
                          <a:pt x="16071" y="8755"/>
                        </a:cubicBezTo>
                        <a:cubicBezTo>
                          <a:pt x="15859" y="8755"/>
                          <a:pt x="15676" y="8408"/>
                          <a:pt x="15870" y="8150"/>
                        </a:cubicBezTo>
                        <a:cubicBezTo>
                          <a:pt x="16736" y="7010"/>
                          <a:pt x="17619" y="5882"/>
                          <a:pt x="18539" y="4830"/>
                        </a:cubicBezTo>
                        <a:cubicBezTo>
                          <a:pt x="18604" y="4753"/>
                          <a:pt x="18676" y="4720"/>
                          <a:pt x="18746" y="4720"/>
                        </a:cubicBezTo>
                        <a:close/>
                        <a:moveTo>
                          <a:pt x="7464" y="6585"/>
                        </a:moveTo>
                        <a:cubicBezTo>
                          <a:pt x="7741" y="6585"/>
                          <a:pt x="7917" y="7147"/>
                          <a:pt x="7627" y="7399"/>
                        </a:cubicBezTo>
                        <a:cubicBezTo>
                          <a:pt x="6320" y="8565"/>
                          <a:pt x="4963" y="9653"/>
                          <a:pt x="3616" y="10716"/>
                        </a:cubicBezTo>
                        <a:cubicBezTo>
                          <a:pt x="3566" y="10755"/>
                          <a:pt x="3517" y="10773"/>
                          <a:pt x="3472" y="10773"/>
                        </a:cubicBezTo>
                        <a:cubicBezTo>
                          <a:pt x="3222" y="10773"/>
                          <a:pt x="3066" y="10263"/>
                          <a:pt x="3324" y="10031"/>
                        </a:cubicBezTo>
                        <a:cubicBezTo>
                          <a:pt x="4625" y="8877"/>
                          <a:pt x="5952" y="7711"/>
                          <a:pt x="7307" y="6646"/>
                        </a:cubicBezTo>
                        <a:cubicBezTo>
                          <a:pt x="7361" y="6603"/>
                          <a:pt x="7415" y="6585"/>
                          <a:pt x="7464" y="6585"/>
                        </a:cubicBezTo>
                        <a:close/>
                        <a:moveTo>
                          <a:pt x="12933" y="7325"/>
                        </a:moveTo>
                        <a:cubicBezTo>
                          <a:pt x="13187" y="7325"/>
                          <a:pt x="13340" y="7839"/>
                          <a:pt x="13078" y="8097"/>
                        </a:cubicBezTo>
                        <a:lnTo>
                          <a:pt x="13077" y="8097"/>
                        </a:lnTo>
                        <a:cubicBezTo>
                          <a:pt x="11721" y="9413"/>
                          <a:pt x="10148" y="10353"/>
                          <a:pt x="8593" y="11118"/>
                        </a:cubicBezTo>
                        <a:cubicBezTo>
                          <a:pt x="8560" y="11133"/>
                          <a:pt x="8529" y="11140"/>
                          <a:pt x="8499" y="11140"/>
                        </a:cubicBezTo>
                        <a:cubicBezTo>
                          <a:pt x="8231" y="11140"/>
                          <a:pt x="8157" y="10541"/>
                          <a:pt x="8449" y="10386"/>
                        </a:cubicBezTo>
                        <a:cubicBezTo>
                          <a:pt x="9972" y="9554"/>
                          <a:pt x="11351" y="8470"/>
                          <a:pt x="12780" y="7384"/>
                        </a:cubicBezTo>
                        <a:cubicBezTo>
                          <a:pt x="12833" y="7342"/>
                          <a:pt x="12885" y="7325"/>
                          <a:pt x="12933" y="7325"/>
                        </a:cubicBezTo>
                        <a:close/>
                        <a:moveTo>
                          <a:pt x="12950" y="10863"/>
                        </a:moveTo>
                        <a:cubicBezTo>
                          <a:pt x="13219" y="10863"/>
                          <a:pt x="13457" y="11411"/>
                          <a:pt x="13210" y="11693"/>
                        </a:cubicBezTo>
                        <a:cubicBezTo>
                          <a:pt x="11962" y="13088"/>
                          <a:pt x="10491" y="14068"/>
                          <a:pt x="8948" y="14642"/>
                        </a:cubicBezTo>
                        <a:cubicBezTo>
                          <a:pt x="8920" y="14652"/>
                          <a:pt x="8892" y="14656"/>
                          <a:pt x="8868" y="14656"/>
                        </a:cubicBezTo>
                        <a:cubicBezTo>
                          <a:pt x="8591" y="14656"/>
                          <a:pt x="8512" y="14066"/>
                          <a:pt x="8807" y="13918"/>
                        </a:cubicBezTo>
                        <a:cubicBezTo>
                          <a:pt x="10270" y="13199"/>
                          <a:pt x="11530" y="12197"/>
                          <a:pt x="12782" y="10942"/>
                        </a:cubicBezTo>
                        <a:cubicBezTo>
                          <a:pt x="12836" y="10887"/>
                          <a:pt x="12894" y="10863"/>
                          <a:pt x="12950" y="10863"/>
                        </a:cubicBezTo>
                        <a:close/>
                        <a:moveTo>
                          <a:pt x="6425" y="13253"/>
                        </a:moveTo>
                        <a:cubicBezTo>
                          <a:pt x="6695" y="13253"/>
                          <a:pt x="6858" y="13834"/>
                          <a:pt x="6585" y="14120"/>
                        </a:cubicBezTo>
                        <a:cubicBezTo>
                          <a:pt x="5773" y="14951"/>
                          <a:pt x="4909" y="15694"/>
                          <a:pt x="4072" y="16477"/>
                        </a:cubicBezTo>
                        <a:cubicBezTo>
                          <a:pt x="4021" y="16526"/>
                          <a:pt x="3971" y="16547"/>
                          <a:pt x="3925" y="16547"/>
                        </a:cubicBezTo>
                        <a:cubicBezTo>
                          <a:pt x="3703" y="16547"/>
                          <a:pt x="3568" y="16069"/>
                          <a:pt x="3796" y="15836"/>
                        </a:cubicBezTo>
                        <a:cubicBezTo>
                          <a:pt x="4607" y="15002"/>
                          <a:pt x="5409" y="14115"/>
                          <a:pt x="6252" y="13331"/>
                        </a:cubicBezTo>
                        <a:cubicBezTo>
                          <a:pt x="6312" y="13276"/>
                          <a:pt x="6370" y="13253"/>
                          <a:pt x="6425" y="13253"/>
                        </a:cubicBezTo>
                        <a:close/>
                        <a:moveTo>
                          <a:pt x="11668" y="14519"/>
                        </a:moveTo>
                        <a:cubicBezTo>
                          <a:pt x="11936" y="14519"/>
                          <a:pt x="12167" y="15074"/>
                          <a:pt x="11931" y="15374"/>
                        </a:cubicBezTo>
                        <a:lnTo>
                          <a:pt x="11931" y="15375"/>
                        </a:lnTo>
                        <a:cubicBezTo>
                          <a:pt x="10857" y="16733"/>
                          <a:pt x="9398" y="17749"/>
                          <a:pt x="7970" y="18139"/>
                        </a:cubicBezTo>
                        <a:cubicBezTo>
                          <a:pt x="7959" y="18142"/>
                          <a:pt x="7949" y="18143"/>
                          <a:pt x="7939" y="18143"/>
                        </a:cubicBezTo>
                        <a:cubicBezTo>
                          <a:pt x="7776" y="18143"/>
                          <a:pt x="7659" y="17805"/>
                          <a:pt x="7839" y="17691"/>
                        </a:cubicBezTo>
                        <a:cubicBezTo>
                          <a:pt x="9180" y="16818"/>
                          <a:pt x="10311" y="15856"/>
                          <a:pt x="11492" y="14605"/>
                        </a:cubicBezTo>
                        <a:cubicBezTo>
                          <a:pt x="11550" y="14545"/>
                          <a:pt x="11610" y="14519"/>
                          <a:pt x="11668" y="14519"/>
                        </a:cubicBezTo>
                        <a:close/>
                        <a:moveTo>
                          <a:pt x="21600" y="0"/>
                        </a:moveTo>
                        <a:cubicBezTo>
                          <a:pt x="14421" y="2882"/>
                          <a:pt x="7223" y="5673"/>
                          <a:pt x="0" y="8254"/>
                        </a:cubicBezTo>
                        <a:cubicBezTo>
                          <a:pt x="1092" y="12144"/>
                          <a:pt x="2304" y="16088"/>
                          <a:pt x="4353" y="19222"/>
                        </a:cubicBezTo>
                        <a:cubicBezTo>
                          <a:pt x="5471" y="20927"/>
                          <a:pt x="6585" y="21600"/>
                          <a:pt x="7674" y="21600"/>
                        </a:cubicBezTo>
                        <a:cubicBezTo>
                          <a:pt x="9714" y="21600"/>
                          <a:pt x="11661" y="19240"/>
                          <a:pt x="13363" y="16902"/>
                        </a:cubicBezTo>
                        <a:cubicBezTo>
                          <a:pt x="16894" y="12055"/>
                          <a:pt x="19638" y="6303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87" name="Google Shape;1283;p41"/>
                  <p:cNvSpPr/>
                  <p:nvPr/>
                </p:nvSpPr>
                <p:spPr>
                  <a:xfrm>
                    <a:off x="20543" y="295840"/>
                    <a:ext cx="425830" cy="3568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03" y="0"/>
                        </a:moveTo>
                        <a:cubicBezTo>
                          <a:pt x="1401" y="213"/>
                          <a:pt x="704" y="432"/>
                          <a:pt x="0" y="640"/>
                        </a:cubicBezTo>
                        <a:cubicBezTo>
                          <a:pt x="3075" y="8019"/>
                          <a:pt x="5703" y="15530"/>
                          <a:pt x="12408" y="19228"/>
                        </a:cubicBezTo>
                        <a:cubicBezTo>
                          <a:pt x="15269" y="20812"/>
                          <a:pt x="18399" y="21507"/>
                          <a:pt x="21574" y="21600"/>
                        </a:cubicBezTo>
                        <a:lnTo>
                          <a:pt x="21600" y="19799"/>
                        </a:lnTo>
                        <a:cubicBezTo>
                          <a:pt x="18567" y="19701"/>
                          <a:pt x="15600" y="18939"/>
                          <a:pt x="12939" y="17207"/>
                        </a:cubicBezTo>
                        <a:cubicBezTo>
                          <a:pt x="7569" y="13693"/>
                          <a:pt x="3960" y="6919"/>
                          <a:pt x="2061" y="143"/>
                        </a:cubicBezTo>
                        <a:cubicBezTo>
                          <a:pt x="2041" y="81"/>
                          <a:pt x="2065" y="33"/>
                          <a:pt x="210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88" name="Google Shape;1284;p41"/>
                  <p:cNvSpPr/>
                  <p:nvPr/>
                </p:nvSpPr>
                <p:spPr>
                  <a:xfrm>
                    <a:off x="445874" y="28748"/>
                    <a:ext cx="596044" cy="6241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66" h="21600" fill="norm" stroke="1" extrusionOk="0">
                        <a:moveTo>
                          <a:pt x="19270" y="0"/>
                        </a:moveTo>
                        <a:cubicBezTo>
                          <a:pt x="18876" y="110"/>
                          <a:pt x="18482" y="228"/>
                          <a:pt x="18085" y="342"/>
                        </a:cubicBezTo>
                        <a:cubicBezTo>
                          <a:pt x="19755" y="3724"/>
                          <a:pt x="19865" y="7725"/>
                          <a:pt x="18278" y="11180"/>
                        </a:cubicBezTo>
                        <a:cubicBezTo>
                          <a:pt x="16364" y="15345"/>
                          <a:pt x="12112" y="17834"/>
                          <a:pt x="7879" y="19253"/>
                        </a:cubicBezTo>
                        <a:cubicBezTo>
                          <a:pt x="5574" y="20027"/>
                          <a:pt x="2993" y="20568"/>
                          <a:pt x="459" y="20568"/>
                        </a:cubicBezTo>
                        <a:cubicBezTo>
                          <a:pt x="312" y="20568"/>
                          <a:pt x="165" y="20567"/>
                          <a:pt x="18" y="20563"/>
                        </a:cubicBezTo>
                        <a:lnTo>
                          <a:pt x="0" y="21593"/>
                        </a:lnTo>
                        <a:cubicBezTo>
                          <a:pt x="178" y="21598"/>
                          <a:pt x="357" y="21600"/>
                          <a:pt x="536" y="21600"/>
                        </a:cubicBezTo>
                        <a:cubicBezTo>
                          <a:pt x="2833" y="21600"/>
                          <a:pt x="5150" y="21228"/>
                          <a:pt x="7296" y="20662"/>
                        </a:cubicBezTo>
                        <a:cubicBezTo>
                          <a:pt x="11906" y="19446"/>
                          <a:pt x="16460" y="16920"/>
                          <a:pt x="18949" y="12757"/>
                        </a:cubicBezTo>
                        <a:cubicBezTo>
                          <a:pt x="21262" y="8887"/>
                          <a:pt x="21600" y="4102"/>
                          <a:pt x="19311" y="165"/>
                        </a:cubicBezTo>
                        <a:cubicBezTo>
                          <a:pt x="19282" y="116"/>
                          <a:pt x="19268" y="58"/>
                          <a:pt x="19270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89" name="Google Shape;1285;p41"/>
                  <p:cNvSpPr/>
                  <p:nvPr/>
                </p:nvSpPr>
                <p:spPr>
                  <a:xfrm>
                    <a:off x="-1" y="0"/>
                    <a:ext cx="1067125" cy="6784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7" h="21600" fill="norm" stroke="1" extrusionOk="0">
                        <a:moveTo>
                          <a:pt x="18007" y="1932"/>
                        </a:moveTo>
                        <a:cubicBezTo>
                          <a:pt x="18243" y="2748"/>
                          <a:pt x="18664" y="4259"/>
                          <a:pt x="18532" y="5092"/>
                        </a:cubicBezTo>
                        <a:cubicBezTo>
                          <a:pt x="18471" y="5483"/>
                          <a:pt x="18354" y="5741"/>
                          <a:pt x="18175" y="5880"/>
                        </a:cubicBezTo>
                        <a:cubicBezTo>
                          <a:pt x="18062" y="5967"/>
                          <a:pt x="17931" y="6004"/>
                          <a:pt x="17790" y="6004"/>
                        </a:cubicBezTo>
                        <a:cubicBezTo>
                          <a:pt x="17314" y="6004"/>
                          <a:pt x="16723" y="5585"/>
                          <a:pt x="16334" y="5309"/>
                        </a:cubicBezTo>
                        <a:cubicBezTo>
                          <a:pt x="16250" y="5250"/>
                          <a:pt x="16176" y="5197"/>
                          <a:pt x="16113" y="5156"/>
                        </a:cubicBezTo>
                        <a:lnTo>
                          <a:pt x="16008" y="5087"/>
                        </a:lnTo>
                        <a:cubicBezTo>
                          <a:pt x="15300" y="4622"/>
                          <a:pt x="14571" y="4143"/>
                          <a:pt x="13799" y="3914"/>
                        </a:cubicBezTo>
                        <a:cubicBezTo>
                          <a:pt x="15203" y="3249"/>
                          <a:pt x="16605" y="2588"/>
                          <a:pt x="18007" y="1932"/>
                        </a:cubicBezTo>
                        <a:close/>
                        <a:moveTo>
                          <a:pt x="8828" y="6257"/>
                        </a:moveTo>
                        <a:cubicBezTo>
                          <a:pt x="8207" y="8466"/>
                          <a:pt x="7371" y="10410"/>
                          <a:pt x="6342" y="12039"/>
                        </a:cubicBezTo>
                        <a:cubicBezTo>
                          <a:pt x="5798" y="12901"/>
                          <a:pt x="5213" y="13697"/>
                          <a:pt x="4622" y="13697"/>
                        </a:cubicBezTo>
                        <a:cubicBezTo>
                          <a:pt x="4613" y="13697"/>
                          <a:pt x="4603" y="13697"/>
                          <a:pt x="4594" y="13696"/>
                        </a:cubicBezTo>
                        <a:cubicBezTo>
                          <a:pt x="4260" y="13682"/>
                          <a:pt x="3951" y="13417"/>
                          <a:pt x="3648" y="12885"/>
                        </a:cubicBezTo>
                        <a:cubicBezTo>
                          <a:pt x="3037" y="11808"/>
                          <a:pt x="2663" y="10440"/>
                          <a:pt x="2338" y="9116"/>
                        </a:cubicBezTo>
                        <a:cubicBezTo>
                          <a:pt x="4290" y="8309"/>
                          <a:pt x="6360" y="7397"/>
                          <a:pt x="8828" y="6257"/>
                        </a:cubicBezTo>
                        <a:close/>
                        <a:moveTo>
                          <a:pt x="11728" y="5162"/>
                        </a:moveTo>
                        <a:cubicBezTo>
                          <a:pt x="11736" y="5168"/>
                          <a:pt x="11744" y="5173"/>
                          <a:pt x="11753" y="5177"/>
                        </a:cubicBezTo>
                        <a:cubicBezTo>
                          <a:pt x="13049" y="5873"/>
                          <a:pt x="14176" y="6672"/>
                          <a:pt x="15200" y="7620"/>
                        </a:cubicBezTo>
                        <a:cubicBezTo>
                          <a:pt x="15678" y="8059"/>
                          <a:pt x="16148" y="8543"/>
                          <a:pt x="16596" y="9058"/>
                        </a:cubicBezTo>
                        <a:cubicBezTo>
                          <a:pt x="16659" y="9128"/>
                          <a:pt x="16744" y="9210"/>
                          <a:pt x="16838" y="9299"/>
                        </a:cubicBezTo>
                        <a:cubicBezTo>
                          <a:pt x="17068" y="9516"/>
                          <a:pt x="17381" y="9812"/>
                          <a:pt x="17457" y="10094"/>
                        </a:cubicBezTo>
                        <a:cubicBezTo>
                          <a:pt x="17666" y="10868"/>
                          <a:pt x="17320" y="11660"/>
                          <a:pt x="16955" y="12335"/>
                        </a:cubicBezTo>
                        <a:cubicBezTo>
                          <a:pt x="16718" y="12768"/>
                          <a:pt x="16012" y="13931"/>
                          <a:pt x="15239" y="13931"/>
                        </a:cubicBezTo>
                        <a:cubicBezTo>
                          <a:pt x="15035" y="13931"/>
                          <a:pt x="14825" y="13850"/>
                          <a:pt x="14619" y="13652"/>
                        </a:cubicBezTo>
                        <a:cubicBezTo>
                          <a:pt x="14111" y="13164"/>
                          <a:pt x="13819" y="12143"/>
                          <a:pt x="13562" y="11244"/>
                        </a:cubicBezTo>
                        <a:cubicBezTo>
                          <a:pt x="13517" y="11086"/>
                          <a:pt x="13473" y="10932"/>
                          <a:pt x="13429" y="10785"/>
                        </a:cubicBezTo>
                        <a:lnTo>
                          <a:pt x="13124" y="9758"/>
                        </a:lnTo>
                        <a:cubicBezTo>
                          <a:pt x="12675" y="8245"/>
                          <a:pt x="12212" y="6684"/>
                          <a:pt x="11728" y="5162"/>
                        </a:cubicBezTo>
                        <a:close/>
                        <a:moveTo>
                          <a:pt x="10253" y="6157"/>
                        </a:moveTo>
                        <a:cubicBezTo>
                          <a:pt x="10579" y="8117"/>
                          <a:pt x="10871" y="10058"/>
                          <a:pt x="11122" y="11932"/>
                        </a:cubicBezTo>
                        <a:cubicBezTo>
                          <a:pt x="11160" y="12220"/>
                          <a:pt x="11205" y="12515"/>
                          <a:pt x="11251" y="12814"/>
                        </a:cubicBezTo>
                        <a:cubicBezTo>
                          <a:pt x="11367" y="13569"/>
                          <a:pt x="11486" y="14351"/>
                          <a:pt x="11500" y="15085"/>
                        </a:cubicBezTo>
                        <a:cubicBezTo>
                          <a:pt x="11512" y="15666"/>
                          <a:pt x="11379" y="16133"/>
                          <a:pt x="11105" y="16470"/>
                        </a:cubicBezTo>
                        <a:cubicBezTo>
                          <a:pt x="10744" y="16916"/>
                          <a:pt x="10204" y="17078"/>
                          <a:pt x="9697" y="17078"/>
                        </a:cubicBezTo>
                        <a:cubicBezTo>
                          <a:pt x="9343" y="17078"/>
                          <a:pt x="9005" y="16999"/>
                          <a:pt x="8756" y="16881"/>
                        </a:cubicBezTo>
                        <a:cubicBezTo>
                          <a:pt x="8303" y="16671"/>
                          <a:pt x="7982" y="16256"/>
                          <a:pt x="7827" y="15679"/>
                        </a:cubicBezTo>
                        <a:cubicBezTo>
                          <a:pt x="7658" y="15048"/>
                          <a:pt x="7701" y="14282"/>
                          <a:pt x="7947" y="13519"/>
                        </a:cubicBezTo>
                        <a:cubicBezTo>
                          <a:pt x="8091" y="13069"/>
                          <a:pt x="8257" y="12621"/>
                          <a:pt x="8417" y="12188"/>
                        </a:cubicBezTo>
                        <a:cubicBezTo>
                          <a:pt x="8553" y="11822"/>
                          <a:pt x="8693" y="11443"/>
                          <a:pt x="8820" y="11062"/>
                        </a:cubicBezTo>
                        <a:cubicBezTo>
                          <a:pt x="9418" y="9286"/>
                          <a:pt x="9888" y="7676"/>
                          <a:pt x="10253" y="6157"/>
                        </a:cubicBezTo>
                        <a:close/>
                        <a:moveTo>
                          <a:pt x="18772" y="1573"/>
                        </a:moveTo>
                        <a:cubicBezTo>
                          <a:pt x="19497" y="3966"/>
                          <a:pt x="19656" y="6694"/>
                          <a:pt x="19218" y="9270"/>
                        </a:cubicBezTo>
                        <a:cubicBezTo>
                          <a:pt x="19104" y="9951"/>
                          <a:pt x="18947" y="10612"/>
                          <a:pt x="18753" y="11244"/>
                        </a:cubicBezTo>
                        <a:cubicBezTo>
                          <a:pt x="17533" y="15175"/>
                          <a:pt x="14789" y="17197"/>
                          <a:pt x="12702" y="18202"/>
                        </a:cubicBezTo>
                        <a:cubicBezTo>
                          <a:pt x="11681" y="18691"/>
                          <a:pt x="10384" y="19138"/>
                          <a:pt x="9044" y="19138"/>
                        </a:cubicBezTo>
                        <a:cubicBezTo>
                          <a:pt x="8128" y="19138"/>
                          <a:pt x="7192" y="18929"/>
                          <a:pt x="6312" y="18383"/>
                        </a:cubicBezTo>
                        <a:cubicBezTo>
                          <a:pt x="5956" y="18161"/>
                          <a:pt x="5618" y="17893"/>
                          <a:pt x="5309" y="17586"/>
                        </a:cubicBezTo>
                        <a:cubicBezTo>
                          <a:pt x="3418" y="15699"/>
                          <a:pt x="2316" y="12432"/>
                          <a:pt x="1435" y="9493"/>
                        </a:cubicBezTo>
                        <a:cubicBezTo>
                          <a:pt x="1581" y="9434"/>
                          <a:pt x="1726" y="9372"/>
                          <a:pt x="1872" y="9310"/>
                        </a:cubicBezTo>
                        <a:lnTo>
                          <a:pt x="1964" y="9271"/>
                        </a:lnTo>
                        <a:cubicBezTo>
                          <a:pt x="2209" y="10936"/>
                          <a:pt x="2969" y="13689"/>
                          <a:pt x="4074" y="14464"/>
                        </a:cubicBezTo>
                        <a:cubicBezTo>
                          <a:pt x="4269" y="14602"/>
                          <a:pt x="4466" y="14671"/>
                          <a:pt x="4664" y="14671"/>
                        </a:cubicBezTo>
                        <a:cubicBezTo>
                          <a:pt x="4931" y="14671"/>
                          <a:pt x="5198" y="14545"/>
                          <a:pt x="5465" y="14295"/>
                        </a:cubicBezTo>
                        <a:cubicBezTo>
                          <a:pt x="7650" y="12230"/>
                          <a:pt x="8973" y="7835"/>
                          <a:pt x="9456" y="5966"/>
                        </a:cubicBezTo>
                        <a:lnTo>
                          <a:pt x="9872" y="5769"/>
                        </a:lnTo>
                        <a:cubicBezTo>
                          <a:pt x="9808" y="5987"/>
                          <a:pt x="9744" y="6204"/>
                          <a:pt x="9680" y="6421"/>
                        </a:cubicBezTo>
                        <a:cubicBezTo>
                          <a:pt x="9320" y="7647"/>
                          <a:pt x="8948" y="8916"/>
                          <a:pt x="8544" y="10132"/>
                        </a:cubicBezTo>
                        <a:cubicBezTo>
                          <a:pt x="8394" y="10585"/>
                          <a:pt x="8217" y="11044"/>
                          <a:pt x="8046" y="11488"/>
                        </a:cubicBezTo>
                        <a:cubicBezTo>
                          <a:pt x="7743" y="12274"/>
                          <a:pt x="7430" y="13087"/>
                          <a:pt x="7230" y="13948"/>
                        </a:cubicBezTo>
                        <a:cubicBezTo>
                          <a:pt x="6985" y="15001"/>
                          <a:pt x="7111" y="15997"/>
                          <a:pt x="7584" y="16752"/>
                        </a:cubicBezTo>
                        <a:cubicBezTo>
                          <a:pt x="7909" y="17271"/>
                          <a:pt x="8381" y="17645"/>
                          <a:pt x="8914" y="17804"/>
                        </a:cubicBezTo>
                        <a:cubicBezTo>
                          <a:pt x="9164" y="17879"/>
                          <a:pt x="9446" y="17922"/>
                          <a:pt x="9736" y="17922"/>
                        </a:cubicBezTo>
                        <a:cubicBezTo>
                          <a:pt x="10413" y="17922"/>
                          <a:pt x="11131" y="17689"/>
                          <a:pt x="11581" y="17096"/>
                        </a:cubicBezTo>
                        <a:cubicBezTo>
                          <a:pt x="11897" y="16678"/>
                          <a:pt x="12058" y="16126"/>
                          <a:pt x="12059" y="15453"/>
                        </a:cubicBezTo>
                        <a:cubicBezTo>
                          <a:pt x="12061" y="14387"/>
                          <a:pt x="11885" y="13276"/>
                          <a:pt x="11716" y="12201"/>
                        </a:cubicBezTo>
                        <a:cubicBezTo>
                          <a:pt x="11657" y="11829"/>
                          <a:pt x="11599" y="11461"/>
                          <a:pt x="11550" y="11104"/>
                        </a:cubicBezTo>
                        <a:cubicBezTo>
                          <a:pt x="11298" y="9259"/>
                          <a:pt x="11003" y="7338"/>
                          <a:pt x="10674" y="5392"/>
                        </a:cubicBezTo>
                        <a:lnTo>
                          <a:pt x="11224" y="5134"/>
                        </a:lnTo>
                        <a:cubicBezTo>
                          <a:pt x="11625" y="6613"/>
                          <a:pt x="12061" y="8096"/>
                          <a:pt x="12483" y="9532"/>
                        </a:cubicBezTo>
                        <a:lnTo>
                          <a:pt x="12542" y="9732"/>
                        </a:lnTo>
                        <a:cubicBezTo>
                          <a:pt x="12630" y="10034"/>
                          <a:pt x="12717" y="10354"/>
                          <a:pt x="12804" y="10681"/>
                        </a:cubicBezTo>
                        <a:cubicBezTo>
                          <a:pt x="13118" y="11845"/>
                          <a:pt x="13441" y="13049"/>
                          <a:pt x="13982" y="13895"/>
                        </a:cubicBezTo>
                        <a:cubicBezTo>
                          <a:pt x="14349" y="14470"/>
                          <a:pt x="14770" y="14761"/>
                          <a:pt x="15232" y="14761"/>
                        </a:cubicBezTo>
                        <a:cubicBezTo>
                          <a:pt x="15254" y="14761"/>
                          <a:pt x="15275" y="14760"/>
                          <a:pt x="15296" y="14759"/>
                        </a:cubicBezTo>
                        <a:cubicBezTo>
                          <a:pt x="15971" y="14719"/>
                          <a:pt x="16716" y="14047"/>
                          <a:pt x="17342" y="12916"/>
                        </a:cubicBezTo>
                        <a:cubicBezTo>
                          <a:pt x="17742" y="12189"/>
                          <a:pt x="18195" y="11246"/>
                          <a:pt x="18147" y="10396"/>
                        </a:cubicBezTo>
                        <a:cubicBezTo>
                          <a:pt x="18133" y="10133"/>
                          <a:pt x="18064" y="9884"/>
                          <a:pt x="17937" y="9637"/>
                        </a:cubicBezTo>
                        <a:cubicBezTo>
                          <a:pt x="17757" y="9286"/>
                          <a:pt x="17491" y="9003"/>
                          <a:pt x="17257" y="8752"/>
                        </a:cubicBezTo>
                        <a:cubicBezTo>
                          <a:pt x="17171" y="8661"/>
                          <a:pt x="17089" y="8573"/>
                          <a:pt x="17017" y="8488"/>
                        </a:cubicBezTo>
                        <a:cubicBezTo>
                          <a:pt x="15613" y="6833"/>
                          <a:pt x="14057" y="5520"/>
                          <a:pt x="12391" y="4581"/>
                        </a:cubicBezTo>
                        <a:lnTo>
                          <a:pt x="13137" y="4229"/>
                        </a:lnTo>
                        <a:cubicBezTo>
                          <a:pt x="13138" y="4231"/>
                          <a:pt x="13139" y="4234"/>
                          <a:pt x="13140" y="4237"/>
                        </a:cubicBezTo>
                        <a:cubicBezTo>
                          <a:pt x="13163" y="4307"/>
                          <a:pt x="13204" y="4358"/>
                          <a:pt x="13253" y="4375"/>
                        </a:cubicBezTo>
                        <a:cubicBezTo>
                          <a:pt x="14148" y="4711"/>
                          <a:pt x="14959" y="5262"/>
                          <a:pt x="15818" y="5846"/>
                        </a:cubicBezTo>
                        <a:lnTo>
                          <a:pt x="16194" y="6100"/>
                        </a:lnTo>
                        <a:cubicBezTo>
                          <a:pt x="16259" y="6142"/>
                          <a:pt x="16325" y="6187"/>
                          <a:pt x="16391" y="6232"/>
                        </a:cubicBezTo>
                        <a:cubicBezTo>
                          <a:pt x="16852" y="6546"/>
                          <a:pt x="17362" y="6895"/>
                          <a:pt x="17871" y="6895"/>
                        </a:cubicBezTo>
                        <a:cubicBezTo>
                          <a:pt x="17993" y="6895"/>
                          <a:pt x="18113" y="6875"/>
                          <a:pt x="18234" y="6830"/>
                        </a:cubicBezTo>
                        <a:cubicBezTo>
                          <a:pt x="18574" y="6703"/>
                          <a:pt x="18815" y="6411"/>
                          <a:pt x="18950" y="5962"/>
                        </a:cubicBezTo>
                        <a:cubicBezTo>
                          <a:pt x="19299" y="4802"/>
                          <a:pt x="18848" y="2854"/>
                          <a:pt x="18512" y="1695"/>
                        </a:cubicBezTo>
                        <a:lnTo>
                          <a:pt x="18772" y="1573"/>
                        </a:lnTo>
                        <a:close/>
                        <a:moveTo>
                          <a:pt x="19776" y="1104"/>
                        </a:moveTo>
                        <a:cubicBezTo>
                          <a:pt x="19779" y="1117"/>
                          <a:pt x="19783" y="1130"/>
                          <a:pt x="19788" y="1142"/>
                        </a:cubicBezTo>
                        <a:cubicBezTo>
                          <a:pt x="21011" y="4543"/>
                          <a:pt x="20933" y="8923"/>
                          <a:pt x="19583" y="12574"/>
                        </a:cubicBezTo>
                        <a:cubicBezTo>
                          <a:pt x="18337" y="15944"/>
                          <a:pt x="16002" y="18501"/>
                          <a:pt x="13009" y="19778"/>
                        </a:cubicBezTo>
                        <a:cubicBezTo>
                          <a:pt x="11671" y="20348"/>
                          <a:pt x="10388" y="20636"/>
                          <a:pt x="9188" y="20636"/>
                        </a:cubicBezTo>
                        <a:cubicBezTo>
                          <a:pt x="9086" y="20636"/>
                          <a:pt x="8985" y="20634"/>
                          <a:pt x="8884" y="20630"/>
                        </a:cubicBezTo>
                        <a:cubicBezTo>
                          <a:pt x="7555" y="20578"/>
                          <a:pt x="6356" y="20163"/>
                          <a:pt x="5322" y="19396"/>
                        </a:cubicBezTo>
                        <a:cubicBezTo>
                          <a:pt x="2934" y="17632"/>
                          <a:pt x="1891" y="14234"/>
                          <a:pt x="786" y="10637"/>
                        </a:cubicBezTo>
                        <a:cubicBezTo>
                          <a:pt x="707" y="10378"/>
                          <a:pt x="627" y="10117"/>
                          <a:pt x="546" y="9857"/>
                        </a:cubicBezTo>
                        <a:cubicBezTo>
                          <a:pt x="691" y="9799"/>
                          <a:pt x="835" y="9740"/>
                          <a:pt x="979" y="9680"/>
                        </a:cubicBezTo>
                        <a:lnTo>
                          <a:pt x="1144" y="9612"/>
                        </a:lnTo>
                        <a:cubicBezTo>
                          <a:pt x="1658" y="12040"/>
                          <a:pt x="2891" y="16365"/>
                          <a:pt x="5446" y="18603"/>
                        </a:cubicBezTo>
                        <a:cubicBezTo>
                          <a:pt x="6433" y="19464"/>
                          <a:pt x="7592" y="19928"/>
                          <a:pt x="8889" y="19985"/>
                        </a:cubicBezTo>
                        <a:cubicBezTo>
                          <a:pt x="8966" y="19988"/>
                          <a:pt x="9044" y="19989"/>
                          <a:pt x="9122" y="19989"/>
                        </a:cubicBezTo>
                        <a:cubicBezTo>
                          <a:pt x="10444" y="19989"/>
                          <a:pt x="11917" y="19574"/>
                          <a:pt x="13395" y="18771"/>
                        </a:cubicBezTo>
                        <a:cubicBezTo>
                          <a:pt x="15466" y="17648"/>
                          <a:pt x="18182" y="15435"/>
                          <a:pt x="19368" y="11263"/>
                        </a:cubicBezTo>
                        <a:cubicBezTo>
                          <a:pt x="20264" y="8111"/>
                          <a:pt x="20240" y="4500"/>
                          <a:pt x="19305" y="1325"/>
                        </a:cubicBezTo>
                        <a:lnTo>
                          <a:pt x="19436" y="1263"/>
                        </a:lnTo>
                        <a:cubicBezTo>
                          <a:pt x="19550" y="1209"/>
                          <a:pt x="19663" y="1156"/>
                          <a:pt x="19776" y="1104"/>
                        </a:cubicBezTo>
                        <a:close/>
                        <a:moveTo>
                          <a:pt x="20100" y="0"/>
                        </a:moveTo>
                        <a:cubicBezTo>
                          <a:pt x="20073" y="0"/>
                          <a:pt x="20044" y="6"/>
                          <a:pt x="20015" y="20"/>
                        </a:cubicBezTo>
                        <a:cubicBezTo>
                          <a:pt x="17932" y="978"/>
                          <a:pt x="15803" y="1920"/>
                          <a:pt x="13744" y="2830"/>
                        </a:cubicBezTo>
                        <a:cubicBezTo>
                          <a:pt x="9267" y="4809"/>
                          <a:pt x="4637" y="6856"/>
                          <a:pt x="165" y="9216"/>
                        </a:cubicBezTo>
                        <a:cubicBezTo>
                          <a:pt x="54" y="9277"/>
                          <a:pt x="-12" y="9442"/>
                          <a:pt x="2" y="9626"/>
                        </a:cubicBezTo>
                        <a:cubicBezTo>
                          <a:pt x="13" y="9768"/>
                          <a:pt x="67" y="9883"/>
                          <a:pt x="142" y="9935"/>
                        </a:cubicBezTo>
                        <a:cubicBezTo>
                          <a:pt x="801" y="13854"/>
                          <a:pt x="2538" y="18670"/>
                          <a:pt x="5458" y="20535"/>
                        </a:cubicBezTo>
                        <a:cubicBezTo>
                          <a:pt x="6571" y="21245"/>
                          <a:pt x="7844" y="21600"/>
                          <a:pt x="9213" y="21600"/>
                        </a:cubicBezTo>
                        <a:cubicBezTo>
                          <a:pt x="10611" y="21600"/>
                          <a:pt x="12109" y="21230"/>
                          <a:pt x="13637" y="20491"/>
                        </a:cubicBezTo>
                        <a:cubicBezTo>
                          <a:pt x="16677" y="19021"/>
                          <a:pt x="19023" y="16232"/>
                          <a:pt x="20241" y="12638"/>
                        </a:cubicBezTo>
                        <a:cubicBezTo>
                          <a:pt x="21451" y="9076"/>
                          <a:pt x="21588" y="4989"/>
                          <a:pt x="20610" y="1701"/>
                        </a:cubicBezTo>
                        <a:cubicBezTo>
                          <a:pt x="20568" y="1379"/>
                          <a:pt x="20517" y="959"/>
                          <a:pt x="20491" y="526"/>
                        </a:cubicBezTo>
                        <a:cubicBezTo>
                          <a:pt x="20482" y="363"/>
                          <a:pt x="20413" y="261"/>
                          <a:pt x="20335" y="225"/>
                        </a:cubicBezTo>
                        <a:cubicBezTo>
                          <a:pt x="20289" y="97"/>
                          <a:pt x="20205" y="0"/>
                          <a:pt x="2010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90" name="Google Shape;1286;p41"/>
                  <p:cNvSpPr/>
                  <p:nvPr/>
                </p:nvSpPr>
                <p:spPr>
                  <a:xfrm>
                    <a:off x="871359" y="140768"/>
                    <a:ext cx="51756" cy="2570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98" h="21600" fill="norm" stroke="1" extrusionOk="0">
                        <a:moveTo>
                          <a:pt x="1511" y="0"/>
                        </a:moveTo>
                        <a:cubicBezTo>
                          <a:pt x="45" y="0"/>
                          <a:pt x="-643" y="5671"/>
                          <a:pt x="784" y="7667"/>
                        </a:cubicBezTo>
                        <a:cubicBezTo>
                          <a:pt x="5753" y="14497"/>
                          <a:pt x="11389" y="18963"/>
                          <a:pt x="17033" y="21493"/>
                        </a:cubicBezTo>
                        <a:cubicBezTo>
                          <a:pt x="17195" y="21570"/>
                          <a:pt x="17357" y="21600"/>
                          <a:pt x="17513" y="21600"/>
                        </a:cubicBezTo>
                        <a:cubicBezTo>
                          <a:pt x="20081" y="21600"/>
                          <a:pt x="20957" y="12073"/>
                          <a:pt x="18213" y="11021"/>
                        </a:cubicBezTo>
                        <a:cubicBezTo>
                          <a:pt x="12661" y="8856"/>
                          <a:pt x="7387" y="4969"/>
                          <a:pt x="2101" y="290"/>
                        </a:cubicBezTo>
                        <a:cubicBezTo>
                          <a:pt x="1893" y="91"/>
                          <a:pt x="1699" y="0"/>
                          <a:pt x="1511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91" name="Google Shape;1287;p41"/>
                  <p:cNvSpPr/>
                  <p:nvPr/>
                </p:nvSpPr>
                <p:spPr>
                  <a:xfrm>
                    <a:off x="922625" y="248516"/>
                    <a:ext cx="27653" cy="393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289" h="21600" fill="norm" stroke="1" extrusionOk="0">
                        <a:moveTo>
                          <a:pt x="2691" y="0"/>
                        </a:moveTo>
                        <a:cubicBezTo>
                          <a:pt x="623" y="0"/>
                          <a:pt x="-1060" y="1908"/>
                          <a:pt x="809" y="3353"/>
                        </a:cubicBezTo>
                        <a:cubicBezTo>
                          <a:pt x="6664" y="7808"/>
                          <a:pt x="9412" y="12662"/>
                          <a:pt x="12692" y="18006"/>
                        </a:cubicBezTo>
                        <a:cubicBezTo>
                          <a:pt x="13138" y="18784"/>
                          <a:pt x="13596" y="19572"/>
                          <a:pt x="14116" y="20331"/>
                        </a:cubicBezTo>
                        <a:cubicBezTo>
                          <a:pt x="14685" y="21230"/>
                          <a:pt x="15626" y="21600"/>
                          <a:pt x="16604" y="21600"/>
                        </a:cubicBezTo>
                        <a:cubicBezTo>
                          <a:pt x="17297" y="21600"/>
                          <a:pt x="18015" y="21415"/>
                          <a:pt x="18621" y="21081"/>
                        </a:cubicBezTo>
                        <a:cubicBezTo>
                          <a:pt x="19723" y="20498"/>
                          <a:pt x="20540" y="19516"/>
                          <a:pt x="20218" y="18404"/>
                        </a:cubicBezTo>
                        <a:cubicBezTo>
                          <a:pt x="18547" y="11541"/>
                          <a:pt x="11293" y="5020"/>
                          <a:pt x="4523" y="556"/>
                        </a:cubicBezTo>
                        <a:cubicBezTo>
                          <a:pt x="3928" y="167"/>
                          <a:pt x="3297" y="0"/>
                          <a:pt x="2691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92" name="Google Shape;1288;p41"/>
                  <p:cNvSpPr/>
                  <p:nvPr/>
                </p:nvSpPr>
                <p:spPr>
                  <a:xfrm>
                    <a:off x="818828" y="89622"/>
                    <a:ext cx="61839" cy="2571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69" h="21600" fill="norm" stroke="1" extrusionOk="0">
                        <a:moveTo>
                          <a:pt x="14279" y="0"/>
                        </a:moveTo>
                        <a:cubicBezTo>
                          <a:pt x="9953" y="0"/>
                          <a:pt x="5598" y="677"/>
                          <a:pt x="1299" y="2031"/>
                        </a:cubicBezTo>
                        <a:cubicBezTo>
                          <a:pt x="-446" y="2641"/>
                          <a:pt x="-412" y="17571"/>
                          <a:pt x="1277" y="18214"/>
                        </a:cubicBezTo>
                        <a:cubicBezTo>
                          <a:pt x="6990" y="20618"/>
                          <a:pt x="12798" y="21600"/>
                          <a:pt x="18516" y="21600"/>
                        </a:cubicBezTo>
                        <a:cubicBezTo>
                          <a:pt x="18623" y="21600"/>
                          <a:pt x="18730" y="21600"/>
                          <a:pt x="18836" y="21600"/>
                        </a:cubicBezTo>
                        <a:cubicBezTo>
                          <a:pt x="21132" y="21465"/>
                          <a:pt x="21154" y="339"/>
                          <a:pt x="18859" y="271"/>
                        </a:cubicBezTo>
                        <a:cubicBezTo>
                          <a:pt x="17338" y="68"/>
                          <a:pt x="15812" y="0"/>
                          <a:pt x="14279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93" name="Google Shape;1289;p41"/>
                  <p:cNvSpPr/>
                  <p:nvPr/>
                </p:nvSpPr>
                <p:spPr>
                  <a:xfrm>
                    <a:off x="896857" y="265691"/>
                    <a:ext cx="29529" cy="333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13" h="21600" fill="norm" stroke="1" extrusionOk="0">
                        <a:moveTo>
                          <a:pt x="2317" y="0"/>
                        </a:moveTo>
                        <a:cubicBezTo>
                          <a:pt x="-86" y="0"/>
                          <a:pt x="-1054" y="3176"/>
                          <a:pt x="1547" y="3897"/>
                        </a:cubicBezTo>
                        <a:cubicBezTo>
                          <a:pt x="5384" y="5043"/>
                          <a:pt x="8790" y="7040"/>
                          <a:pt x="11181" y="10161"/>
                        </a:cubicBezTo>
                        <a:cubicBezTo>
                          <a:pt x="13350" y="13054"/>
                          <a:pt x="13805" y="16219"/>
                          <a:pt x="14551" y="19614"/>
                        </a:cubicBezTo>
                        <a:cubicBezTo>
                          <a:pt x="14563" y="19690"/>
                          <a:pt x="14609" y="19821"/>
                          <a:pt x="14633" y="19897"/>
                        </a:cubicBezTo>
                        <a:cubicBezTo>
                          <a:pt x="14983" y="21087"/>
                          <a:pt x="15939" y="21600"/>
                          <a:pt x="16977" y="21600"/>
                        </a:cubicBezTo>
                        <a:cubicBezTo>
                          <a:pt x="18470" y="21600"/>
                          <a:pt x="20138" y="20530"/>
                          <a:pt x="20348" y="18871"/>
                        </a:cubicBezTo>
                        <a:cubicBezTo>
                          <a:pt x="20546" y="17049"/>
                          <a:pt x="20289" y="15215"/>
                          <a:pt x="19648" y="13490"/>
                        </a:cubicBezTo>
                        <a:cubicBezTo>
                          <a:pt x="17409" y="6603"/>
                          <a:pt x="9898" y="895"/>
                          <a:pt x="2690" y="22"/>
                        </a:cubicBezTo>
                        <a:cubicBezTo>
                          <a:pt x="2562" y="11"/>
                          <a:pt x="2445" y="0"/>
                          <a:pt x="2317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94" name="Google Shape;1290;p41"/>
                  <p:cNvSpPr/>
                  <p:nvPr/>
                </p:nvSpPr>
                <p:spPr>
                  <a:xfrm>
                    <a:off x="761908" y="117561"/>
                    <a:ext cx="64759" cy="2571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02" h="21600" fill="norm" stroke="1" extrusionOk="0">
                        <a:moveTo>
                          <a:pt x="1144" y="0"/>
                        </a:moveTo>
                        <a:cubicBezTo>
                          <a:pt x="-122" y="0"/>
                          <a:pt x="-517" y="5400"/>
                          <a:pt x="888" y="6646"/>
                        </a:cubicBezTo>
                        <a:cubicBezTo>
                          <a:pt x="6731" y="11702"/>
                          <a:pt x="12703" y="18005"/>
                          <a:pt x="18717" y="21500"/>
                        </a:cubicBezTo>
                        <a:cubicBezTo>
                          <a:pt x="18845" y="21571"/>
                          <a:pt x="18968" y="21600"/>
                          <a:pt x="19085" y="21600"/>
                        </a:cubicBezTo>
                        <a:cubicBezTo>
                          <a:pt x="20677" y="21600"/>
                          <a:pt x="21083" y="15527"/>
                          <a:pt x="19491" y="13923"/>
                        </a:cubicBezTo>
                        <a:cubicBezTo>
                          <a:pt x="13728" y="7950"/>
                          <a:pt x="7479" y="4526"/>
                          <a:pt x="1518" y="143"/>
                        </a:cubicBezTo>
                        <a:cubicBezTo>
                          <a:pt x="1384" y="43"/>
                          <a:pt x="1262" y="0"/>
                          <a:pt x="1144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95" name="Google Shape;1291;p41"/>
                  <p:cNvSpPr/>
                  <p:nvPr/>
                </p:nvSpPr>
                <p:spPr>
                  <a:xfrm>
                    <a:off x="778284" y="323206"/>
                    <a:ext cx="66504" cy="56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06" h="21600" fill="norm" stroke="1" extrusionOk="0">
                        <a:moveTo>
                          <a:pt x="1481" y="0"/>
                        </a:moveTo>
                        <a:cubicBezTo>
                          <a:pt x="358" y="0"/>
                          <a:pt x="-538" y="1875"/>
                          <a:pt x="379" y="3308"/>
                        </a:cubicBezTo>
                        <a:cubicBezTo>
                          <a:pt x="4742" y="10115"/>
                          <a:pt x="11290" y="17979"/>
                          <a:pt x="17817" y="21434"/>
                        </a:cubicBezTo>
                        <a:cubicBezTo>
                          <a:pt x="18028" y="21549"/>
                          <a:pt x="18249" y="21600"/>
                          <a:pt x="18471" y="21600"/>
                        </a:cubicBezTo>
                        <a:cubicBezTo>
                          <a:pt x="19815" y="21600"/>
                          <a:pt x="21062" y="19661"/>
                          <a:pt x="19748" y="18292"/>
                        </a:cubicBezTo>
                        <a:cubicBezTo>
                          <a:pt x="16920" y="15304"/>
                          <a:pt x="13628" y="13027"/>
                          <a:pt x="10702" y="10071"/>
                        </a:cubicBezTo>
                        <a:cubicBezTo>
                          <a:pt x="7818" y="7147"/>
                          <a:pt x="5196" y="3826"/>
                          <a:pt x="2517" y="569"/>
                        </a:cubicBezTo>
                        <a:cubicBezTo>
                          <a:pt x="2177" y="166"/>
                          <a:pt x="1821" y="0"/>
                          <a:pt x="1481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96" name="Google Shape;1292;p41"/>
                  <p:cNvSpPr/>
                  <p:nvPr/>
                </p:nvSpPr>
                <p:spPr>
                  <a:xfrm>
                    <a:off x="693696" y="236217"/>
                    <a:ext cx="61037" cy="262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250" h="21600" fill="norm" stroke="1" extrusionOk="0">
                        <a:moveTo>
                          <a:pt x="1283" y="0"/>
                        </a:moveTo>
                        <a:cubicBezTo>
                          <a:pt x="-156" y="0"/>
                          <a:pt x="-570" y="5723"/>
                          <a:pt x="1008" y="7112"/>
                        </a:cubicBezTo>
                        <a:cubicBezTo>
                          <a:pt x="6679" y="11960"/>
                          <a:pt x="12399" y="17961"/>
                          <a:pt x="18226" y="21489"/>
                        </a:cubicBezTo>
                        <a:cubicBezTo>
                          <a:pt x="18343" y="21558"/>
                          <a:pt x="18461" y="21600"/>
                          <a:pt x="18578" y="21600"/>
                        </a:cubicBezTo>
                        <a:cubicBezTo>
                          <a:pt x="20045" y="21600"/>
                          <a:pt x="21030" y="15919"/>
                          <a:pt x="19424" y="14252"/>
                        </a:cubicBezTo>
                        <a:cubicBezTo>
                          <a:pt x="13754" y="8390"/>
                          <a:pt x="7636" y="4598"/>
                          <a:pt x="1747" y="194"/>
                        </a:cubicBezTo>
                        <a:cubicBezTo>
                          <a:pt x="1585" y="56"/>
                          <a:pt x="1428" y="0"/>
                          <a:pt x="1283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97" name="Google Shape;1293;p41"/>
                  <p:cNvSpPr/>
                  <p:nvPr/>
                </p:nvSpPr>
                <p:spPr>
                  <a:xfrm>
                    <a:off x="707439" y="289209"/>
                    <a:ext cx="44017" cy="3836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62" h="21600" fill="norm" stroke="1" extrusionOk="0">
                        <a:moveTo>
                          <a:pt x="2125" y="0"/>
                        </a:moveTo>
                        <a:cubicBezTo>
                          <a:pt x="166" y="0"/>
                          <a:pt x="-974" y="4189"/>
                          <a:pt x="1115" y="5357"/>
                        </a:cubicBezTo>
                        <a:cubicBezTo>
                          <a:pt x="4160" y="7067"/>
                          <a:pt x="6961" y="9119"/>
                          <a:pt x="9455" y="11835"/>
                        </a:cubicBezTo>
                        <a:cubicBezTo>
                          <a:pt x="11888" y="14457"/>
                          <a:pt x="13617" y="17696"/>
                          <a:pt x="15744" y="20603"/>
                        </a:cubicBezTo>
                        <a:cubicBezTo>
                          <a:pt x="16249" y="21306"/>
                          <a:pt x="16831" y="21600"/>
                          <a:pt x="17397" y="21600"/>
                        </a:cubicBezTo>
                        <a:cubicBezTo>
                          <a:pt x="19073" y="21600"/>
                          <a:pt x="20626" y="19035"/>
                          <a:pt x="19670" y="16794"/>
                        </a:cubicBezTo>
                        <a:cubicBezTo>
                          <a:pt x="16425" y="8986"/>
                          <a:pt x="9256" y="3372"/>
                          <a:pt x="2852" y="190"/>
                        </a:cubicBezTo>
                        <a:cubicBezTo>
                          <a:pt x="2599" y="57"/>
                          <a:pt x="2354" y="0"/>
                          <a:pt x="2125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98" name="Google Shape;1294;p41"/>
                  <p:cNvSpPr/>
                  <p:nvPr/>
                </p:nvSpPr>
                <p:spPr>
                  <a:xfrm>
                    <a:off x="695926" y="338863"/>
                    <a:ext cx="59009" cy="685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46" h="21600" fill="norm" stroke="1" extrusionOk="0">
                        <a:moveTo>
                          <a:pt x="1937" y="0"/>
                        </a:moveTo>
                        <a:cubicBezTo>
                          <a:pt x="716" y="0"/>
                          <a:pt x="-506" y="1212"/>
                          <a:pt x="215" y="2535"/>
                        </a:cubicBezTo>
                        <a:cubicBezTo>
                          <a:pt x="4072" y="9623"/>
                          <a:pt x="10157" y="16945"/>
                          <a:pt x="17464" y="21329"/>
                        </a:cubicBezTo>
                        <a:cubicBezTo>
                          <a:pt x="17778" y="21520"/>
                          <a:pt x="18098" y="21600"/>
                          <a:pt x="18412" y="21600"/>
                        </a:cubicBezTo>
                        <a:cubicBezTo>
                          <a:pt x="19907" y="21600"/>
                          <a:pt x="21094" y="19661"/>
                          <a:pt x="19779" y="18507"/>
                        </a:cubicBezTo>
                        <a:cubicBezTo>
                          <a:pt x="13473" y="12880"/>
                          <a:pt x="7987" y="7832"/>
                          <a:pt x="3409" y="813"/>
                        </a:cubicBezTo>
                        <a:cubicBezTo>
                          <a:pt x="3031" y="239"/>
                          <a:pt x="2484" y="0"/>
                          <a:pt x="1937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99" name="Google Shape;1295;p41"/>
                  <p:cNvSpPr/>
                  <p:nvPr/>
                </p:nvSpPr>
                <p:spPr>
                  <a:xfrm>
                    <a:off x="639850" y="213980"/>
                    <a:ext cx="44017" cy="578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69" h="21600" fill="norm" stroke="1" extrusionOk="0">
                        <a:moveTo>
                          <a:pt x="2225" y="0"/>
                        </a:moveTo>
                        <a:cubicBezTo>
                          <a:pt x="718" y="0"/>
                          <a:pt x="-674" y="1135"/>
                          <a:pt x="354" y="2490"/>
                        </a:cubicBezTo>
                        <a:cubicBezTo>
                          <a:pt x="5124" y="8707"/>
                          <a:pt x="10250" y="14917"/>
                          <a:pt x="15669" y="20780"/>
                        </a:cubicBezTo>
                        <a:cubicBezTo>
                          <a:pt x="16218" y="21354"/>
                          <a:pt x="16960" y="21600"/>
                          <a:pt x="17687" y="21600"/>
                        </a:cubicBezTo>
                        <a:cubicBezTo>
                          <a:pt x="19357" y="21600"/>
                          <a:pt x="20926" y="20289"/>
                          <a:pt x="19774" y="18769"/>
                        </a:cubicBezTo>
                        <a:cubicBezTo>
                          <a:pt x="14919" y="12616"/>
                          <a:pt x="9585" y="6538"/>
                          <a:pt x="4073" y="738"/>
                        </a:cubicBezTo>
                        <a:cubicBezTo>
                          <a:pt x="3570" y="221"/>
                          <a:pt x="2882" y="0"/>
                          <a:pt x="2225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600" name="Google Shape;1296;p41"/>
                  <p:cNvSpPr/>
                  <p:nvPr/>
                </p:nvSpPr>
                <p:spPr>
                  <a:xfrm>
                    <a:off x="495730" y="261710"/>
                    <a:ext cx="25709" cy="719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488" h="21600" fill="norm" stroke="1" extrusionOk="0">
                        <a:moveTo>
                          <a:pt x="6765" y="0"/>
                        </a:moveTo>
                        <a:cubicBezTo>
                          <a:pt x="3276" y="0"/>
                          <a:pt x="-557" y="719"/>
                          <a:pt x="68" y="1787"/>
                        </a:cubicBezTo>
                        <a:cubicBezTo>
                          <a:pt x="4073" y="8109"/>
                          <a:pt x="89" y="13931"/>
                          <a:pt x="132" y="20203"/>
                        </a:cubicBezTo>
                        <a:cubicBezTo>
                          <a:pt x="175" y="21124"/>
                          <a:pt x="3082" y="21600"/>
                          <a:pt x="6097" y="21600"/>
                        </a:cubicBezTo>
                        <a:cubicBezTo>
                          <a:pt x="8617" y="21600"/>
                          <a:pt x="11223" y="21266"/>
                          <a:pt x="12257" y="20583"/>
                        </a:cubicBezTo>
                        <a:cubicBezTo>
                          <a:pt x="21043" y="14559"/>
                          <a:pt x="17253" y="7168"/>
                          <a:pt x="11869" y="1033"/>
                        </a:cubicBezTo>
                        <a:cubicBezTo>
                          <a:pt x="11223" y="309"/>
                          <a:pt x="9069" y="0"/>
                          <a:pt x="6765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601" name="Google Shape;1297;p41"/>
                  <p:cNvSpPr/>
                  <p:nvPr/>
                </p:nvSpPr>
                <p:spPr>
                  <a:xfrm>
                    <a:off x="517457" y="355194"/>
                    <a:ext cx="25709" cy="7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997" h="21600" fill="norm" stroke="1" extrusionOk="0">
                        <a:moveTo>
                          <a:pt x="10941" y="0"/>
                        </a:moveTo>
                        <a:cubicBezTo>
                          <a:pt x="8713" y="0"/>
                          <a:pt x="6431" y="417"/>
                          <a:pt x="6431" y="1171"/>
                        </a:cubicBezTo>
                        <a:cubicBezTo>
                          <a:pt x="6682" y="4345"/>
                          <a:pt x="7024" y="7509"/>
                          <a:pt x="5892" y="10649"/>
                        </a:cubicBezTo>
                        <a:cubicBezTo>
                          <a:pt x="4814" y="13823"/>
                          <a:pt x="1130" y="16824"/>
                          <a:pt x="16" y="19968"/>
                        </a:cubicBezTo>
                        <a:cubicBezTo>
                          <a:pt x="-254" y="20970"/>
                          <a:pt x="3070" y="21600"/>
                          <a:pt x="6269" y="21600"/>
                        </a:cubicBezTo>
                        <a:cubicBezTo>
                          <a:pt x="8264" y="21600"/>
                          <a:pt x="10223" y="21352"/>
                          <a:pt x="11193" y="20792"/>
                        </a:cubicBezTo>
                        <a:cubicBezTo>
                          <a:pt x="21346" y="15078"/>
                          <a:pt x="20430" y="6939"/>
                          <a:pt x="15039" y="858"/>
                        </a:cubicBezTo>
                        <a:cubicBezTo>
                          <a:pt x="14517" y="273"/>
                          <a:pt x="12738" y="0"/>
                          <a:pt x="10941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602" name="Google Shape;1298;p41"/>
                  <p:cNvSpPr/>
                  <p:nvPr/>
                </p:nvSpPr>
                <p:spPr>
                  <a:xfrm>
                    <a:off x="509762" y="449404"/>
                    <a:ext cx="25710" cy="486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16" h="21600" fill="norm" stroke="1" extrusionOk="0">
                        <a:moveTo>
                          <a:pt x="12955" y="0"/>
                        </a:moveTo>
                        <a:cubicBezTo>
                          <a:pt x="10345" y="0"/>
                          <a:pt x="7894" y="569"/>
                          <a:pt x="7177" y="1903"/>
                        </a:cubicBezTo>
                        <a:cubicBezTo>
                          <a:pt x="3969" y="7657"/>
                          <a:pt x="1956" y="13531"/>
                          <a:pt x="43" y="19397"/>
                        </a:cubicBezTo>
                        <a:cubicBezTo>
                          <a:pt x="-415" y="20813"/>
                          <a:pt x="2833" y="21600"/>
                          <a:pt x="6061" y="21600"/>
                        </a:cubicBezTo>
                        <a:cubicBezTo>
                          <a:pt x="8631" y="21600"/>
                          <a:pt x="11202" y="21098"/>
                          <a:pt x="11840" y="20004"/>
                        </a:cubicBezTo>
                        <a:cubicBezTo>
                          <a:pt x="15167" y="14445"/>
                          <a:pt x="18375" y="8886"/>
                          <a:pt x="20428" y="3259"/>
                        </a:cubicBezTo>
                        <a:cubicBezTo>
                          <a:pt x="21185" y="1311"/>
                          <a:pt x="16901" y="0"/>
                          <a:pt x="12955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603" name="Google Shape;1299;p41"/>
                  <p:cNvSpPr/>
                  <p:nvPr/>
                </p:nvSpPr>
                <p:spPr>
                  <a:xfrm>
                    <a:off x="443868" y="314517"/>
                    <a:ext cx="35415" cy="864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46" h="21600" fill="norm" stroke="1" extrusionOk="0">
                        <a:moveTo>
                          <a:pt x="18222" y="0"/>
                        </a:moveTo>
                        <a:cubicBezTo>
                          <a:pt x="17438" y="0"/>
                          <a:pt x="16693" y="152"/>
                          <a:pt x="16286" y="519"/>
                        </a:cubicBezTo>
                        <a:cubicBezTo>
                          <a:pt x="9672" y="6510"/>
                          <a:pt x="2422" y="13366"/>
                          <a:pt x="39" y="19939"/>
                        </a:cubicBezTo>
                        <a:cubicBezTo>
                          <a:pt x="-299" y="20807"/>
                          <a:pt x="1628" y="21600"/>
                          <a:pt x="3385" y="21600"/>
                        </a:cubicBezTo>
                        <a:cubicBezTo>
                          <a:pt x="4259" y="21600"/>
                          <a:pt x="5094" y="21402"/>
                          <a:pt x="5580" y="20913"/>
                        </a:cubicBezTo>
                        <a:cubicBezTo>
                          <a:pt x="11847" y="14677"/>
                          <a:pt x="15670" y="7766"/>
                          <a:pt x="20725" y="1307"/>
                        </a:cubicBezTo>
                        <a:cubicBezTo>
                          <a:pt x="21301" y="569"/>
                          <a:pt x="19712" y="0"/>
                          <a:pt x="18222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604" name="Google Shape;1300;p41"/>
                  <p:cNvSpPr/>
                  <p:nvPr/>
                </p:nvSpPr>
                <p:spPr>
                  <a:xfrm>
                    <a:off x="462137" y="397676"/>
                    <a:ext cx="36918" cy="7971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21" h="21600" fill="norm" stroke="1" extrusionOk="0">
                        <a:moveTo>
                          <a:pt x="18826" y="0"/>
                        </a:moveTo>
                        <a:cubicBezTo>
                          <a:pt x="18268" y="0"/>
                          <a:pt x="17699" y="133"/>
                          <a:pt x="17330" y="434"/>
                        </a:cubicBezTo>
                        <a:cubicBezTo>
                          <a:pt x="13457" y="3488"/>
                          <a:pt x="10948" y="7035"/>
                          <a:pt x="8040" y="10327"/>
                        </a:cubicBezTo>
                        <a:cubicBezTo>
                          <a:pt x="5332" y="13408"/>
                          <a:pt x="2472" y="16448"/>
                          <a:pt x="181" y="19598"/>
                        </a:cubicBezTo>
                        <a:cubicBezTo>
                          <a:pt x="-662" y="20704"/>
                          <a:pt x="1601" y="21600"/>
                          <a:pt x="3647" y="21600"/>
                        </a:cubicBezTo>
                        <a:cubicBezTo>
                          <a:pt x="4698" y="21600"/>
                          <a:pt x="5692" y="21367"/>
                          <a:pt x="6194" y="20805"/>
                        </a:cubicBezTo>
                        <a:cubicBezTo>
                          <a:pt x="8902" y="17719"/>
                          <a:pt x="11194" y="14569"/>
                          <a:pt x="13542" y="11415"/>
                        </a:cubicBezTo>
                        <a:cubicBezTo>
                          <a:pt x="16033" y="8055"/>
                          <a:pt x="19186" y="4635"/>
                          <a:pt x="20682" y="1102"/>
                        </a:cubicBezTo>
                        <a:cubicBezTo>
                          <a:pt x="20938" y="466"/>
                          <a:pt x="19887" y="0"/>
                          <a:pt x="18826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605" name="Google Shape;1301;p41"/>
                  <p:cNvSpPr/>
                  <p:nvPr/>
                </p:nvSpPr>
                <p:spPr>
                  <a:xfrm>
                    <a:off x="359936" y="242847"/>
                    <a:ext cx="51835" cy="459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16" h="21600" fill="norm" stroke="1" extrusionOk="0">
                        <a:moveTo>
                          <a:pt x="18115" y="0"/>
                        </a:moveTo>
                        <a:cubicBezTo>
                          <a:pt x="17690" y="0"/>
                          <a:pt x="17244" y="175"/>
                          <a:pt x="16845" y="595"/>
                        </a:cubicBezTo>
                        <a:cubicBezTo>
                          <a:pt x="11214" y="6221"/>
                          <a:pt x="5813" y="12252"/>
                          <a:pt x="509" y="18362"/>
                        </a:cubicBezTo>
                        <a:cubicBezTo>
                          <a:pt x="-689" y="19743"/>
                          <a:pt x="437" y="21600"/>
                          <a:pt x="1740" y="21600"/>
                        </a:cubicBezTo>
                        <a:cubicBezTo>
                          <a:pt x="2107" y="21600"/>
                          <a:pt x="2493" y="21449"/>
                          <a:pt x="2840" y="21100"/>
                        </a:cubicBezTo>
                        <a:cubicBezTo>
                          <a:pt x="8523" y="15561"/>
                          <a:pt x="14174" y="9816"/>
                          <a:pt x="19529" y="3793"/>
                        </a:cubicBezTo>
                        <a:cubicBezTo>
                          <a:pt x="20911" y="2182"/>
                          <a:pt x="19615" y="0"/>
                          <a:pt x="18115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606" name="Google Shape;1302;p41"/>
                  <p:cNvSpPr/>
                  <p:nvPr/>
                </p:nvSpPr>
                <p:spPr>
                  <a:xfrm>
                    <a:off x="406057" y="438640"/>
                    <a:ext cx="33462" cy="579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65" h="21600" fill="norm" stroke="1" extrusionOk="0">
                        <a:moveTo>
                          <a:pt x="16643" y="0"/>
                        </a:moveTo>
                        <a:cubicBezTo>
                          <a:pt x="15682" y="0"/>
                          <a:pt x="14731" y="302"/>
                          <a:pt x="14113" y="1025"/>
                        </a:cubicBezTo>
                        <a:cubicBezTo>
                          <a:pt x="9085" y="6894"/>
                          <a:pt x="4836" y="13134"/>
                          <a:pt x="283" y="19178"/>
                        </a:cubicBezTo>
                        <a:cubicBezTo>
                          <a:pt x="-698" y="20443"/>
                          <a:pt x="1052" y="21600"/>
                          <a:pt x="2762" y="21600"/>
                        </a:cubicBezTo>
                        <a:cubicBezTo>
                          <a:pt x="3551" y="21600"/>
                          <a:pt x="4330" y="21361"/>
                          <a:pt x="4846" y="20770"/>
                        </a:cubicBezTo>
                        <a:cubicBezTo>
                          <a:pt x="9814" y="14907"/>
                          <a:pt x="15247" y="9058"/>
                          <a:pt x="19739" y="3032"/>
                        </a:cubicBezTo>
                        <a:cubicBezTo>
                          <a:pt x="20902" y="1440"/>
                          <a:pt x="18747" y="0"/>
                          <a:pt x="16643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607" name="Google Shape;1303;p41"/>
                  <p:cNvSpPr/>
                  <p:nvPr/>
                </p:nvSpPr>
                <p:spPr>
                  <a:xfrm>
                    <a:off x="300827" y="231746"/>
                    <a:ext cx="70373" cy="3180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42" h="21600" fill="norm" stroke="1" extrusionOk="0">
                        <a:moveTo>
                          <a:pt x="19188" y="0"/>
                        </a:moveTo>
                        <a:cubicBezTo>
                          <a:pt x="19075" y="0"/>
                          <a:pt x="18952" y="34"/>
                          <a:pt x="18824" y="126"/>
                        </a:cubicBezTo>
                        <a:cubicBezTo>
                          <a:pt x="12722" y="4687"/>
                          <a:pt x="6758" y="10680"/>
                          <a:pt x="789" y="16146"/>
                        </a:cubicBezTo>
                        <a:cubicBezTo>
                          <a:pt x="-442" y="17269"/>
                          <a:pt x="-127" y="21600"/>
                          <a:pt x="1011" y="21600"/>
                        </a:cubicBezTo>
                        <a:cubicBezTo>
                          <a:pt x="1134" y="21600"/>
                          <a:pt x="1267" y="21554"/>
                          <a:pt x="1410" y="21440"/>
                        </a:cubicBezTo>
                        <a:cubicBezTo>
                          <a:pt x="7585" y="16375"/>
                          <a:pt x="13850" y="11803"/>
                          <a:pt x="19863" y="5924"/>
                        </a:cubicBezTo>
                        <a:cubicBezTo>
                          <a:pt x="21158" y="4618"/>
                          <a:pt x="20414" y="0"/>
                          <a:pt x="19188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608" name="Google Shape;1304;p41"/>
                  <p:cNvSpPr/>
                  <p:nvPr/>
                </p:nvSpPr>
                <p:spPr>
                  <a:xfrm>
                    <a:off x="241276" y="272507"/>
                    <a:ext cx="78102" cy="434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42" h="21600" fill="norm" stroke="1" extrusionOk="0">
                        <a:moveTo>
                          <a:pt x="19468" y="0"/>
                        </a:moveTo>
                        <a:cubicBezTo>
                          <a:pt x="19267" y="0"/>
                          <a:pt x="19053" y="109"/>
                          <a:pt x="18830" y="344"/>
                        </a:cubicBezTo>
                        <a:cubicBezTo>
                          <a:pt x="12877" y="6487"/>
                          <a:pt x="7130" y="12621"/>
                          <a:pt x="784" y="17329"/>
                        </a:cubicBezTo>
                        <a:cubicBezTo>
                          <a:pt x="-433" y="18218"/>
                          <a:pt x="-130" y="21600"/>
                          <a:pt x="989" y="21600"/>
                        </a:cubicBezTo>
                        <a:cubicBezTo>
                          <a:pt x="1110" y="21600"/>
                          <a:pt x="1244" y="21558"/>
                          <a:pt x="1382" y="21474"/>
                        </a:cubicBezTo>
                        <a:cubicBezTo>
                          <a:pt x="7865" y="17144"/>
                          <a:pt x="14425" y="11824"/>
                          <a:pt x="20070" y="4372"/>
                        </a:cubicBezTo>
                        <a:cubicBezTo>
                          <a:pt x="21167" y="2920"/>
                          <a:pt x="20534" y="0"/>
                          <a:pt x="19468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609" name="Google Shape;1305;p41"/>
                  <p:cNvSpPr/>
                  <p:nvPr/>
                </p:nvSpPr>
                <p:spPr>
                  <a:xfrm>
                    <a:off x="246913" y="312779"/>
                    <a:ext cx="74027" cy="431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05" h="21600" fill="norm" stroke="1" extrusionOk="0">
                        <a:moveTo>
                          <a:pt x="18916" y="0"/>
                        </a:moveTo>
                        <a:cubicBezTo>
                          <a:pt x="18673" y="0"/>
                          <a:pt x="18420" y="135"/>
                          <a:pt x="18182" y="447"/>
                        </a:cubicBezTo>
                        <a:cubicBezTo>
                          <a:pt x="12714" y="7597"/>
                          <a:pt x="7214" y="13303"/>
                          <a:pt x="816" y="17396"/>
                        </a:cubicBezTo>
                        <a:cubicBezTo>
                          <a:pt x="-469" y="18241"/>
                          <a:pt x="-128" y="21600"/>
                          <a:pt x="1083" y="21600"/>
                        </a:cubicBezTo>
                        <a:cubicBezTo>
                          <a:pt x="1190" y="21600"/>
                          <a:pt x="1307" y="21575"/>
                          <a:pt x="1433" y="21516"/>
                        </a:cubicBezTo>
                        <a:cubicBezTo>
                          <a:pt x="8177" y="18249"/>
                          <a:pt x="14602" y="12670"/>
                          <a:pt x="20051" y="4727"/>
                        </a:cubicBezTo>
                        <a:cubicBezTo>
                          <a:pt x="21131" y="3123"/>
                          <a:pt x="20094" y="0"/>
                          <a:pt x="18916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610" name="Google Shape;1306;p41"/>
                  <p:cNvSpPr/>
                  <p:nvPr/>
                </p:nvSpPr>
                <p:spPr>
                  <a:xfrm>
                    <a:off x="319785" y="496442"/>
                    <a:ext cx="38598" cy="475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55" h="21600" fill="norm" stroke="1" extrusionOk="0">
                        <a:moveTo>
                          <a:pt x="2134" y="0"/>
                        </a:moveTo>
                        <a:cubicBezTo>
                          <a:pt x="1249" y="0"/>
                          <a:pt x="311" y="537"/>
                          <a:pt x="153" y="1564"/>
                        </a:cubicBezTo>
                        <a:cubicBezTo>
                          <a:pt x="-443" y="5513"/>
                          <a:pt x="732" y="9447"/>
                          <a:pt x="3072" y="12843"/>
                        </a:cubicBezTo>
                        <a:cubicBezTo>
                          <a:pt x="6105" y="17314"/>
                          <a:pt x="11225" y="20726"/>
                          <a:pt x="17186" y="21569"/>
                        </a:cubicBezTo>
                        <a:cubicBezTo>
                          <a:pt x="17335" y="21585"/>
                          <a:pt x="17484" y="21600"/>
                          <a:pt x="17624" y="21600"/>
                        </a:cubicBezTo>
                        <a:cubicBezTo>
                          <a:pt x="20184" y="21600"/>
                          <a:pt x="21157" y="18341"/>
                          <a:pt x="18378" y="17643"/>
                        </a:cubicBezTo>
                        <a:cubicBezTo>
                          <a:pt x="9770" y="15473"/>
                          <a:pt x="4142" y="9462"/>
                          <a:pt x="3852" y="1557"/>
                        </a:cubicBezTo>
                        <a:cubicBezTo>
                          <a:pt x="3817" y="506"/>
                          <a:pt x="2993" y="0"/>
                          <a:pt x="2134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611" name="Google Shape;1307;p41"/>
                  <p:cNvSpPr/>
                  <p:nvPr/>
                </p:nvSpPr>
                <p:spPr>
                  <a:xfrm>
                    <a:off x="233195" y="354401"/>
                    <a:ext cx="67479" cy="4121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11" h="21600" fill="norm" stroke="1" extrusionOk="0">
                        <a:moveTo>
                          <a:pt x="18783" y="0"/>
                        </a:moveTo>
                        <a:cubicBezTo>
                          <a:pt x="18506" y="0"/>
                          <a:pt x="18219" y="150"/>
                          <a:pt x="17942" y="513"/>
                        </a:cubicBezTo>
                        <a:cubicBezTo>
                          <a:pt x="12281" y="7966"/>
                          <a:pt x="6860" y="13704"/>
                          <a:pt x="435" y="18912"/>
                        </a:cubicBezTo>
                        <a:cubicBezTo>
                          <a:pt x="-432" y="19602"/>
                          <a:pt x="137" y="21600"/>
                          <a:pt x="917" y="21600"/>
                        </a:cubicBezTo>
                        <a:cubicBezTo>
                          <a:pt x="963" y="21600"/>
                          <a:pt x="1009" y="21600"/>
                          <a:pt x="1060" y="21582"/>
                        </a:cubicBezTo>
                        <a:cubicBezTo>
                          <a:pt x="7912" y="19257"/>
                          <a:pt x="14896" y="13200"/>
                          <a:pt x="20045" y="5102"/>
                        </a:cubicBezTo>
                        <a:cubicBezTo>
                          <a:pt x="21168" y="3307"/>
                          <a:pt x="20065" y="0"/>
                          <a:pt x="18783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612" name="Google Shape;1308;p41"/>
                  <p:cNvSpPr/>
                  <p:nvPr/>
                </p:nvSpPr>
                <p:spPr>
                  <a:xfrm>
                    <a:off x="302773" y="533153"/>
                    <a:ext cx="36569" cy="355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26" h="21600" fill="norm" stroke="1" extrusionOk="0">
                        <a:moveTo>
                          <a:pt x="1695" y="0"/>
                        </a:moveTo>
                        <a:cubicBezTo>
                          <a:pt x="1534" y="0"/>
                          <a:pt x="1374" y="31"/>
                          <a:pt x="1223" y="82"/>
                        </a:cubicBezTo>
                        <a:cubicBezTo>
                          <a:pt x="404" y="318"/>
                          <a:pt x="-275" y="1138"/>
                          <a:pt x="111" y="2195"/>
                        </a:cubicBezTo>
                        <a:cubicBezTo>
                          <a:pt x="2910" y="10862"/>
                          <a:pt x="9262" y="17569"/>
                          <a:pt x="16886" y="21292"/>
                        </a:cubicBezTo>
                        <a:cubicBezTo>
                          <a:pt x="17244" y="21497"/>
                          <a:pt x="17650" y="21600"/>
                          <a:pt x="18045" y="21600"/>
                        </a:cubicBezTo>
                        <a:cubicBezTo>
                          <a:pt x="18272" y="21600"/>
                          <a:pt x="18488" y="21569"/>
                          <a:pt x="18705" y="21508"/>
                        </a:cubicBezTo>
                        <a:cubicBezTo>
                          <a:pt x="20646" y="20944"/>
                          <a:pt x="21325" y="17569"/>
                          <a:pt x="18715" y="16492"/>
                        </a:cubicBezTo>
                        <a:cubicBezTo>
                          <a:pt x="11694" y="13415"/>
                          <a:pt x="6774" y="7856"/>
                          <a:pt x="3061" y="841"/>
                        </a:cubicBezTo>
                        <a:cubicBezTo>
                          <a:pt x="2769" y="308"/>
                          <a:pt x="2241" y="0"/>
                          <a:pt x="1695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613" name="Google Shape;1309;p41"/>
                  <p:cNvSpPr/>
                  <p:nvPr/>
                </p:nvSpPr>
                <p:spPr>
                  <a:xfrm>
                    <a:off x="161335" y="264088"/>
                    <a:ext cx="72281" cy="4766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15" h="21600" fill="norm" stroke="1" extrusionOk="0">
                        <a:moveTo>
                          <a:pt x="19027" y="0"/>
                        </a:moveTo>
                        <a:cubicBezTo>
                          <a:pt x="18808" y="0"/>
                          <a:pt x="18570" y="92"/>
                          <a:pt x="18327" y="313"/>
                        </a:cubicBezTo>
                        <a:cubicBezTo>
                          <a:pt x="12294" y="5811"/>
                          <a:pt x="6386" y="11821"/>
                          <a:pt x="591" y="17777"/>
                        </a:cubicBezTo>
                        <a:cubicBezTo>
                          <a:pt x="-557" y="18970"/>
                          <a:pt x="134" y="21600"/>
                          <a:pt x="1249" y="21600"/>
                        </a:cubicBezTo>
                        <a:cubicBezTo>
                          <a:pt x="1449" y="21600"/>
                          <a:pt x="1668" y="21508"/>
                          <a:pt x="1892" y="21309"/>
                        </a:cubicBezTo>
                        <a:cubicBezTo>
                          <a:pt x="7891" y="15827"/>
                          <a:pt x="13934" y="10215"/>
                          <a:pt x="19747" y="4198"/>
                        </a:cubicBezTo>
                        <a:cubicBezTo>
                          <a:pt x="21043" y="2898"/>
                          <a:pt x="20262" y="0"/>
                          <a:pt x="19027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614" name="Google Shape;1310;p41"/>
                  <p:cNvSpPr/>
                  <p:nvPr/>
                </p:nvSpPr>
                <p:spPr>
                  <a:xfrm>
                    <a:off x="169007" y="339976"/>
                    <a:ext cx="48058" cy="37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09" h="21600" fill="norm" stroke="1" extrusionOk="0">
                        <a:moveTo>
                          <a:pt x="18034" y="0"/>
                        </a:moveTo>
                        <a:cubicBezTo>
                          <a:pt x="17676" y="0"/>
                          <a:pt x="17290" y="156"/>
                          <a:pt x="16896" y="515"/>
                        </a:cubicBezTo>
                        <a:cubicBezTo>
                          <a:pt x="11361" y="5660"/>
                          <a:pt x="6100" y="11476"/>
                          <a:pt x="775" y="16942"/>
                        </a:cubicBezTo>
                        <a:cubicBezTo>
                          <a:pt x="-721" y="18468"/>
                          <a:pt x="164" y="21600"/>
                          <a:pt x="1618" y="21600"/>
                        </a:cubicBezTo>
                        <a:cubicBezTo>
                          <a:pt x="1920" y="21600"/>
                          <a:pt x="2250" y="21454"/>
                          <a:pt x="2587" y="21143"/>
                        </a:cubicBezTo>
                        <a:cubicBezTo>
                          <a:pt x="8081" y="16018"/>
                          <a:pt x="13756" y="11136"/>
                          <a:pt x="19088" y="5680"/>
                        </a:cubicBezTo>
                        <a:cubicBezTo>
                          <a:pt x="20879" y="3812"/>
                          <a:pt x="19804" y="0"/>
                          <a:pt x="18034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1621" name="Google Shape;1311;p41"/>
                <p:cNvGrpSpPr/>
                <p:nvPr/>
              </p:nvGrpSpPr>
              <p:grpSpPr>
                <a:xfrm>
                  <a:off x="6257" y="2446069"/>
                  <a:ext cx="1076497" cy="1112808"/>
                  <a:chOff x="0" y="0"/>
                  <a:chExt cx="1076496" cy="1112807"/>
                </a:xfrm>
              </p:grpSpPr>
              <p:sp>
                <p:nvSpPr>
                  <p:cNvPr id="1616" name="Google Shape;1312;p41"/>
                  <p:cNvSpPr/>
                  <p:nvPr/>
                </p:nvSpPr>
                <p:spPr>
                  <a:xfrm>
                    <a:off x="276294" y="0"/>
                    <a:ext cx="563320" cy="81745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822" h="21600" fill="norm" stroke="1" extrusionOk="0">
                        <a:moveTo>
                          <a:pt x="8902" y="0"/>
                        </a:moveTo>
                        <a:cubicBezTo>
                          <a:pt x="5541" y="0"/>
                          <a:pt x="0" y="5154"/>
                          <a:pt x="0" y="11119"/>
                        </a:cubicBezTo>
                        <a:cubicBezTo>
                          <a:pt x="0" y="17032"/>
                          <a:pt x="1035" y="21600"/>
                          <a:pt x="8702" y="21600"/>
                        </a:cubicBezTo>
                        <a:cubicBezTo>
                          <a:pt x="8769" y="21600"/>
                          <a:pt x="8835" y="21599"/>
                          <a:pt x="8902" y="21599"/>
                        </a:cubicBezTo>
                        <a:cubicBezTo>
                          <a:pt x="21600" y="21470"/>
                          <a:pt x="17016" y="16802"/>
                          <a:pt x="17016" y="10837"/>
                        </a:cubicBezTo>
                        <a:cubicBezTo>
                          <a:pt x="17016" y="4874"/>
                          <a:pt x="12264" y="0"/>
                          <a:pt x="89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617" name="Google Shape;1313;p41"/>
                  <p:cNvSpPr/>
                  <p:nvPr/>
                </p:nvSpPr>
                <p:spPr>
                  <a:xfrm>
                    <a:off x="489561" y="170737"/>
                    <a:ext cx="133712" cy="1338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85" h="21600" fill="norm" stroke="1" extrusionOk="0">
                        <a:moveTo>
                          <a:pt x="13683" y="6405"/>
                        </a:moveTo>
                        <a:cubicBezTo>
                          <a:pt x="12808" y="8843"/>
                          <a:pt x="11907" y="11192"/>
                          <a:pt x="11141" y="13015"/>
                        </a:cubicBezTo>
                        <a:cubicBezTo>
                          <a:pt x="9811" y="10701"/>
                          <a:pt x="8606" y="8599"/>
                          <a:pt x="7643" y="6917"/>
                        </a:cubicBezTo>
                        <a:cubicBezTo>
                          <a:pt x="8603" y="6836"/>
                          <a:pt x="9610" y="6748"/>
                          <a:pt x="10604" y="6667"/>
                        </a:cubicBezTo>
                        <a:cubicBezTo>
                          <a:pt x="11638" y="6578"/>
                          <a:pt x="12683" y="6493"/>
                          <a:pt x="13683" y="6405"/>
                        </a:cubicBezTo>
                        <a:close/>
                        <a:moveTo>
                          <a:pt x="17929" y="0"/>
                        </a:moveTo>
                        <a:cubicBezTo>
                          <a:pt x="17804" y="0"/>
                          <a:pt x="17678" y="11"/>
                          <a:pt x="17552" y="28"/>
                        </a:cubicBezTo>
                        <a:cubicBezTo>
                          <a:pt x="15827" y="254"/>
                          <a:pt x="12941" y="495"/>
                          <a:pt x="10144" y="728"/>
                        </a:cubicBezTo>
                        <a:cubicBezTo>
                          <a:pt x="7170" y="975"/>
                          <a:pt x="4363" y="1208"/>
                          <a:pt x="2512" y="1452"/>
                        </a:cubicBezTo>
                        <a:cubicBezTo>
                          <a:pt x="460" y="1721"/>
                          <a:pt x="-649" y="4080"/>
                          <a:pt x="406" y="5928"/>
                        </a:cubicBezTo>
                        <a:cubicBezTo>
                          <a:pt x="406" y="5928"/>
                          <a:pt x="4159" y="12510"/>
                          <a:pt x="8470" y="19985"/>
                        </a:cubicBezTo>
                        <a:cubicBezTo>
                          <a:pt x="9059" y="21003"/>
                          <a:pt x="10069" y="21600"/>
                          <a:pt x="11165" y="21600"/>
                        </a:cubicBezTo>
                        <a:cubicBezTo>
                          <a:pt x="11274" y="21596"/>
                          <a:pt x="11383" y="21593"/>
                          <a:pt x="11492" y="21582"/>
                        </a:cubicBezTo>
                        <a:cubicBezTo>
                          <a:pt x="13176" y="21395"/>
                          <a:pt x="14915" y="21211"/>
                          <a:pt x="20631" y="3950"/>
                        </a:cubicBezTo>
                        <a:cubicBezTo>
                          <a:pt x="20951" y="2971"/>
                          <a:pt x="20767" y="1901"/>
                          <a:pt x="20141" y="1102"/>
                        </a:cubicBezTo>
                        <a:cubicBezTo>
                          <a:pt x="19597" y="403"/>
                          <a:pt x="18780" y="0"/>
                          <a:pt x="1792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618" name="Google Shape;1314;p41"/>
                  <p:cNvSpPr/>
                  <p:nvPr/>
                </p:nvSpPr>
                <p:spPr>
                  <a:xfrm>
                    <a:off x="442174" y="77533"/>
                    <a:ext cx="73506" cy="904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837" y="0"/>
                          <a:pt x="0" y="4838"/>
                          <a:pt x="0" y="10800"/>
                        </a:cubicBezTo>
                        <a:cubicBezTo>
                          <a:pt x="0" y="16767"/>
                          <a:pt x="4837" y="21600"/>
                          <a:pt x="10800" y="21600"/>
                        </a:cubicBezTo>
                        <a:cubicBezTo>
                          <a:pt x="16756" y="21600"/>
                          <a:pt x="21600" y="16767"/>
                          <a:pt x="21600" y="10800"/>
                        </a:cubicBezTo>
                        <a:cubicBezTo>
                          <a:pt x="21600" y="4838"/>
                          <a:pt x="16756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619" name="Google Shape;1315;p41"/>
                  <p:cNvSpPr/>
                  <p:nvPr/>
                </p:nvSpPr>
                <p:spPr>
                  <a:xfrm>
                    <a:off x="575306" y="70768"/>
                    <a:ext cx="73506" cy="90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741" y="0"/>
                          <a:pt x="0" y="4739"/>
                          <a:pt x="0" y="10795"/>
                        </a:cubicBezTo>
                        <a:cubicBezTo>
                          <a:pt x="0" y="16851"/>
                          <a:pt x="4741" y="21600"/>
                          <a:pt x="10800" y="21600"/>
                        </a:cubicBezTo>
                        <a:cubicBezTo>
                          <a:pt x="16859" y="21600"/>
                          <a:pt x="21600" y="16856"/>
                          <a:pt x="21600" y="10795"/>
                        </a:cubicBezTo>
                        <a:cubicBezTo>
                          <a:pt x="21600" y="4739"/>
                          <a:pt x="16859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620" name="Google Shape;1316;p41"/>
                  <p:cNvSpPr/>
                  <p:nvPr/>
                </p:nvSpPr>
                <p:spPr>
                  <a:xfrm>
                    <a:off x="-1" y="0"/>
                    <a:ext cx="1076498" cy="111280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46" h="21600" fill="norm" stroke="1" extrusionOk="0">
                        <a:moveTo>
                          <a:pt x="12018" y="8648"/>
                        </a:moveTo>
                        <a:cubicBezTo>
                          <a:pt x="12431" y="8648"/>
                          <a:pt x="12796" y="8750"/>
                          <a:pt x="13058" y="8945"/>
                        </a:cubicBezTo>
                        <a:cubicBezTo>
                          <a:pt x="13123" y="8996"/>
                          <a:pt x="13184" y="9052"/>
                          <a:pt x="13239" y="9113"/>
                        </a:cubicBezTo>
                        <a:lnTo>
                          <a:pt x="10371" y="9165"/>
                        </a:lnTo>
                        <a:cubicBezTo>
                          <a:pt x="10806" y="8883"/>
                          <a:pt x="11305" y="8690"/>
                          <a:pt x="11859" y="8653"/>
                        </a:cubicBezTo>
                        <a:cubicBezTo>
                          <a:pt x="11912" y="8649"/>
                          <a:pt x="11965" y="8648"/>
                          <a:pt x="12018" y="8648"/>
                        </a:cubicBezTo>
                        <a:close/>
                        <a:moveTo>
                          <a:pt x="13642" y="9823"/>
                        </a:moveTo>
                        <a:cubicBezTo>
                          <a:pt x="13674" y="9912"/>
                          <a:pt x="13705" y="10003"/>
                          <a:pt x="13734" y="10097"/>
                        </a:cubicBezTo>
                        <a:cubicBezTo>
                          <a:pt x="12892" y="10129"/>
                          <a:pt x="12045" y="10145"/>
                          <a:pt x="11199" y="10145"/>
                        </a:cubicBezTo>
                        <a:cubicBezTo>
                          <a:pt x="10578" y="10145"/>
                          <a:pt x="9958" y="10136"/>
                          <a:pt x="9339" y="10119"/>
                        </a:cubicBezTo>
                        <a:cubicBezTo>
                          <a:pt x="9399" y="10043"/>
                          <a:pt x="9462" y="9969"/>
                          <a:pt x="9528" y="9895"/>
                        </a:cubicBezTo>
                        <a:lnTo>
                          <a:pt x="9528" y="9895"/>
                        </a:lnTo>
                        <a:cubicBezTo>
                          <a:pt x="9532" y="9895"/>
                          <a:pt x="9536" y="9896"/>
                          <a:pt x="9541" y="9896"/>
                        </a:cubicBezTo>
                        <a:lnTo>
                          <a:pt x="9548" y="9896"/>
                        </a:lnTo>
                        <a:lnTo>
                          <a:pt x="13642" y="9823"/>
                        </a:lnTo>
                        <a:close/>
                        <a:moveTo>
                          <a:pt x="15745" y="4874"/>
                        </a:moveTo>
                        <a:cubicBezTo>
                          <a:pt x="16776" y="5229"/>
                          <a:pt x="17738" y="5707"/>
                          <a:pt x="18565" y="6144"/>
                        </a:cubicBezTo>
                        <a:cubicBezTo>
                          <a:pt x="19380" y="6575"/>
                          <a:pt x="20210" y="7060"/>
                          <a:pt x="20606" y="7827"/>
                        </a:cubicBezTo>
                        <a:cubicBezTo>
                          <a:pt x="20698" y="8005"/>
                          <a:pt x="20731" y="8150"/>
                          <a:pt x="20699" y="8246"/>
                        </a:cubicBezTo>
                        <a:cubicBezTo>
                          <a:pt x="20656" y="8378"/>
                          <a:pt x="20464" y="8456"/>
                          <a:pt x="20288" y="8456"/>
                        </a:cubicBezTo>
                        <a:cubicBezTo>
                          <a:pt x="20257" y="8456"/>
                          <a:pt x="20227" y="8454"/>
                          <a:pt x="20199" y="8449"/>
                        </a:cubicBezTo>
                        <a:cubicBezTo>
                          <a:pt x="20073" y="8429"/>
                          <a:pt x="20001" y="8415"/>
                          <a:pt x="19933" y="8388"/>
                        </a:cubicBezTo>
                        <a:cubicBezTo>
                          <a:pt x="19915" y="8376"/>
                          <a:pt x="19898" y="8362"/>
                          <a:pt x="19878" y="8350"/>
                        </a:cubicBezTo>
                        <a:lnTo>
                          <a:pt x="19877" y="8349"/>
                        </a:lnTo>
                        <a:cubicBezTo>
                          <a:pt x="19784" y="8288"/>
                          <a:pt x="19689" y="8229"/>
                          <a:pt x="19596" y="8172"/>
                        </a:cubicBezTo>
                        <a:cubicBezTo>
                          <a:pt x="19535" y="8135"/>
                          <a:pt x="19467" y="8117"/>
                          <a:pt x="19400" y="8117"/>
                        </a:cubicBezTo>
                        <a:cubicBezTo>
                          <a:pt x="19283" y="8117"/>
                          <a:pt x="19168" y="8171"/>
                          <a:pt x="19097" y="8272"/>
                        </a:cubicBezTo>
                        <a:cubicBezTo>
                          <a:pt x="18985" y="8431"/>
                          <a:pt x="19022" y="8647"/>
                          <a:pt x="19180" y="8762"/>
                        </a:cubicBezTo>
                        <a:cubicBezTo>
                          <a:pt x="19330" y="8871"/>
                          <a:pt x="19439" y="8947"/>
                          <a:pt x="19552" y="9004"/>
                        </a:cubicBezTo>
                        <a:cubicBezTo>
                          <a:pt x="19918" y="9266"/>
                          <a:pt x="20042" y="9509"/>
                          <a:pt x="20029" y="9655"/>
                        </a:cubicBezTo>
                        <a:cubicBezTo>
                          <a:pt x="20022" y="9735"/>
                          <a:pt x="19971" y="9797"/>
                          <a:pt x="19877" y="9839"/>
                        </a:cubicBezTo>
                        <a:cubicBezTo>
                          <a:pt x="19814" y="9867"/>
                          <a:pt x="19731" y="9884"/>
                          <a:pt x="19631" y="9884"/>
                        </a:cubicBezTo>
                        <a:cubicBezTo>
                          <a:pt x="19405" y="9884"/>
                          <a:pt x="19094" y="9795"/>
                          <a:pt x="18743" y="9542"/>
                        </a:cubicBezTo>
                        <a:cubicBezTo>
                          <a:pt x="18678" y="9494"/>
                          <a:pt x="18601" y="9471"/>
                          <a:pt x="18525" y="9471"/>
                        </a:cubicBezTo>
                        <a:cubicBezTo>
                          <a:pt x="18419" y="9471"/>
                          <a:pt x="18315" y="9516"/>
                          <a:pt x="18242" y="9600"/>
                        </a:cubicBezTo>
                        <a:cubicBezTo>
                          <a:pt x="18118" y="9745"/>
                          <a:pt x="18131" y="9960"/>
                          <a:pt x="18273" y="10090"/>
                        </a:cubicBezTo>
                        <a:cubicBezTo>
                          <a:pt x="18640" y="10426"/>
                          <a:pt x="18914" y="10946"/>
                          <a:pt x="18702" y="11252"/>
                        </a:cubicBezTo>
                        <a:cubicBezTo>
                          <a:pt x="18600" y="11398"/>
                          <a:pt x="18404" y="11462"/>
                          <a:pt x="18203" y="11462"/>
                        </a:cubicBezTo>
                        <a:cubicBezTo>
                          <a:pt x="18081" y="11462"/>
                          <a:pt x="17958" y="11439"/>
                          <a:pt x="17852" y="11397"/>
                        </a:cubicBezTo>
                        <a:cubicBezTo>
                          <a:pt x="17507" y="11259"/>
                          <a:pt x="17214" y="10956"/>
                          <a:pt x="16955" y="10673"/>
                        </a:cubicBezTo>
                        <a:cubicBezTo>
                          <a:pt x="16955" y="8694"/>
                          <a:pt x="16533" y="6707"/>
                          <a:pt x="15745" y="4874"/>
                        </a:cubicBezTo>
                        <a:close/>
                        <a:moveTo>
                          <a:pt x="13918" y="10807"/>
                        </a:moveTo>
                        <a:cubicBezTo>
                          <a:pt x="13974" y="11042"/>
                          <a:pt x="14032" y="11286"/>
                          <a:pt x="14086" y="11537"/>
                        </a:cubicBezTo>
                        <a:cubicBezTo>
                          <a:pt x="13961" y="11537"/>
                          <a:pt x="13837" y="11537"/>
                          <a:pt x="13713" y="11537"/>
                        </a:cubicBezTo>
                        <a:cubicBezTo>
                          <a:pt x="12013" y="11537"/>
                          <a:pt x="10298" y="11501"/>
                          <a:pt x="8598" y="11428"/>
                        </a:cubicBezTo>
                        <a:cubicBezTo>
                          <a:pt x="8671" y="11247"/>
                          <a:pt x="8749" y="11068"/>
                          <a:pt x="8839" y="10893"/>
                        </a:cubicBezTo>
                        <a:cubicBezTo>
                          <a:pt x="8851" y="10870"/>
                          <a:pt x="8865" y="10847"/>
                          <a:pt x="8877" y="10824"/>
                        </a:cubicBezTo>
                        <a:cubicBezTo>
                          <a:pt x="9645" y="10850"/>
                          <a:pt x="10415" y="10864"/>
                          <a:pt x="11188" y="10865"/>
                        </a:cubicBezTo>
                        <a:cubicBezTo>
                          <a:pt x="12101" y="10865"/>
                          <a:pt x="13012" y="10844"/>
                          <a:pt x="13918" y="10807"/>
                        </a:cubicBezTo>
                        <a:close/>
                        <a:moveTo>
                          <a:pt x="5552" y="5710"/>
                        </a:moveTo>
                        <a:cubicBezTo>
                          <a:pt x="4907" y="7251"/>
                          <a:pt x="4513" y="8798"/>
                          <a:pt x="4494" y="9911"/>
                        </a:cubicBezTo>
                        <a:cubicBezTo>
                          <a:pt x="4480" y="10644"/>
                          <a:pt x="4543" y="11267"/>
                          <a:pt x="4686" y="11821"/>
                        </a:cubicBezTo>
                        <a:cubicBezTo>
                          <a:pt x="4671" y="11841"/>
                          <a:pt x="4658" y="11858"/>
                          <a:pt x="4644" y="11877"/>
                        </a:cubicBezTo>
                        <a:cubicBezTo>
                          <a:pt x="4285" y="12353"/>
                          <a:pt x="4020" y="12674"/>
                          <a:pt x="3696" y="12674"/>
                        </a:cubicBezTo>
                        <a:cubicBezTo>
                          <a:pt x="3677" y="12674"/>
                          <a:pt x="3659" y="12672"/>
                          <a:pt x="3641" y="12671"/>
                        </a:cubicBezTo>
                        <a:cubicBezTo>
                          <a:pt x="3442" y="12651"/>
                          <a:pt x="3313" y="12565"/>
                          <a:pt x="3236" y="12404"/>
                        </a:cubicBezTo>
                        <a:cubicBezTo>
                          <a:pt x="3093" y="12105"/>
                          <a:pt x="3162" y="11647"/>
                          <a:pt x="3321" y="11346"/>
                        </a:cubicBezTo>
                        <a:cubicBezTo>
                          <a:pt x="3350" y="11302"/>
                          <a:pt x="3377" y="11258"/>
                          <a:pt x="3402" y="11212"/>
                        </a:cubicBezTo>
                        <a:cubicBezTo>
                          <a:pt x="3497" y="11044"/>
                          <a:pt x="3440" y="10833"/>
                          <a:pt x="3273" y="10733"/>
                        </a:cubicBezTo>
                        <a:cubicBezTo>
                          <a:pt x="3213" y="10698"/>
                          <a:pt x="3146" y="10681"/>
                          <a:pt x="3081" y="10681"/>
                        </a:cubicBezTo>
                        <a:cubicBezTo>
                          <a:pt x="2963" y="10681"/>
                          <a:pt x="2847" y="10736"/>
                          <a:pt x="2776" y="10838"/>
                        </a:cubicBezTo>
                        <a:cubicBezTo>
                          <a:pt x="2746" y="10881"/>
                          <a:pt x="2717" y="10927"/>
                          <a:pt x="2690" y="10976"/>
                        </a:cubicBezTo>
                        <a:cubicBezTo>
                          <a:pt x="2398" y="11409"/>
                          <a:pt x="1946" y="11628"/>
                          <a:pt x="1615" y="11628"/>
                        </a:cubicBezTo>
                        <a:cubicBezTo>
                          <a:pt x="1595" y="11628"/>
                          <a:pt x="1575" y="11627"/>
                          <a:pt x="1556" y="11626"/>
                        </a:cubicBezTo>
                        <a:cubicBezTo>
                          <a:pt x="1503" y="11621"/>
                          <a:pt x="1379" y="11603"/>
                          <a:pt x="1353" y="11529"/>
                        </a:cubicBezTo>
                        <a:cubicBezTo>
                          <a:pt x="1307" y="11396"/>
                          <a:pt x="1428" y="10961"/>
                          <a:pt x="2212" y="10261"/>
                        </a:cubicBezTo>
                        <a:cubicBezTo>
                          <a:pt x="2219" y="10255"/>
                          <a:pt x="2226" y="10249"/>
                          <a:pt x="2232" y="10242"/>
                        </a:cubicBezTo>
                        <a:cubicBezTo>
                          <a:pt x="2372" y="10107"/>
                          <a:pt x="2377" y="9889"/>
                          <a:pt x="2245" y="9748"/>
                        </a:cubicBezTo>
                        <a:cubicBezTo>
                          <a:pt x="2173" y="9670"/>
                          <a:pt x="2073" y="9630"/>
                          <a:pt x="1973" y="9630"/>
                        </a:cubicBezTo>
                        <a:cubicBezTo>
                          <a:pt x="1891" y="9630"/>
                          <a:pt x="1808" y="9657"/>
                          <a:pt x="1739" y="9712"/>
                        </a:cubicBezTo>
                        <a:cubicBezTo>
                          <a:pt x="1672" y="9742"/>
                          <a:pt x="1546" y="9758"/>
                          <a:pt x="1407" y="9758"/>
                        </a:cubicBezTo>
                        <a:cubicBezTo>
                          <a:pt x="1147" y="9758"/>
                          <a:pt x="837" y="9702"/>
                          <a:pt x="755" y="9573"/>
                        </a:cubicBezTo>
                        <a:cubicBezTo>
                          <a:pt x="751" y="9568"/>
                          <a:pt x="459" y="9048"/>
                          <a:pt x="2779" y="7367"/>
                        </a:cubicBezTo>
                        <a:cubicBezTo>
                          <a:pt x="3627" y="6751"/>
                          <a:pt x="4511" y="6273"/>
                          <a:pt x="5447" y="5767"/>
                        </a:cubicBezTo>
                        <a:cubicBezTo>
                          <a:pt x="5482" y="5748"/>
                          <a:pt x="5517" y="5729"/>
                          <a:pt x="5552" y="5710"/>
                        </a:cubicBezTo>
                        <a:close/>
                        <a:moveTo>
                          <a:pt x="8358" y="12136"/>
                        </a:moveTo>
                        <a:cubicBezTo>
                          <a:pt x="10127" y="12215"/>
                          <a:pt x="11916" y="12255"/>
                          <a:pt x="13687" y="12255"/>
                        </a:cubicBezTo>
                        <a:cubicBezTo>
                          <a:pt x="13864" y="12255"/>
                          <a:pt x="14042" y="12255"/>
                          <a:pt x="14219" y="12254"/>
                        </a:cubicBezTo>
                        <a:cubicBezTo>
                          <a:pt x="14261" y="12515"/>
                          <a:pt x="14292" y="12781"/>
                          <a:pt x="14309" y="13046"/>
                        </a:cubicBezTo>
                        <a:lnTo>
                          <a:pt x="8161" y="12933"/>
                        </a:lnTo>
                        <a:cubicBezTo>
                          <a:pt x="8216" y="12664"/>
                          <a:pt x="8282" y="12398"/>
                          <a:pt x="8358" y="12136"/>
                        </a:cubicBezTo>
                        <a:close/>
                        <a:moveTo>
                          <a:pt x="10974" y="718"/>
                        </a:moveTo>
                        <a:cubicBezTo>
                          <a:pt x="11892" y="718"/>
                          <a:pt x="12792" y="1374"/>
                          <a:pt x="13727" y="2725"/>
                        </a:cubicBezTo>
                        <a:cubicBezTo>
                          <a:pt x="15341" y="5058"/>
                          <a:pt x="16226" y="7893"/>
                          <a:pt x="16219" y="10707"/>
                        </a:cubicBezTo>
                        <a:cubicBezTo>
                          <a:pt x="16218" y="11631"/>
                          <a:pt x="16112" y="12340"/>
                          <a:pt x="15886" y="12938"/>
                        </a:cubicBezTo>
                        <a:cubicBezTo>
                          <a:pt x="15693" y="13450"/>
                          <a:pt x="15386" y="13919"/>
                          <a:pt x="14997" y="14324"/>
                        </a:cubicBezTo>
                        <a:cubicBezTo>
                          <a:pt x="15200" y="12978"/>
                          <a:pt x="14865" y="11593"/>
                          <a:pt x="14584" y="10442"/>
                        </a:cubicBezTo>
                        <a:cubicBezTo>
                          <a:pt x="14388" y="9633"/>
                          <a:pt x="14158" y="8866"/>
                          <a:pt x="13505" y="8378"/>
                        </a:cubicBezTo>
                        <a:cubicBezTo>
                          <a:pt x="13117" y="8088"/>
                          <a:pt x="12599" y="7931"/>
                          <a:pt x="12026" y="7931"/>
                        </a:cubicBezTo>
                        <a:cubicBezTo>
                          <a:pt x="11954" y="7931"/>
                          <a:pt x="11882" y="7934"/>
                          <a:pt x="11808" y="7939"/>
                        </a:cubicBezTo>
                        <a:cubicBezTo>
                          <a:pt x="10077" y="8054"/>
                          <a:pt x="8800" y="9375"/>
                          <a:pt x="8182" y="10573"/>
                        </a:cubicBezTo>
                        <a:cubicBezTo>
                          <a:pt x="7580" y="11742"/>
                          <a:pt x="7360" y="13064"/>
                          <a:pt x="7202" y="14283"/>
                        </a:cubicBezTo>
                        <a:cubicBezTo>
                          <a:pt x="6952" y="14072"/>
                          <a:pt x="6717" y="13844"/>
                          <a:pt x="6499" y="13600"/>
                        </a:cubicBezTo>
                        <a:cubicBezTo>
                          <a:pt x="6085" y="13139"/>
                          <a:pt x="5791" y="12694"/>
                          <a:pt x="5597" y="12241"/>
                        </a:cubicBezTo>
                        <a:cubicBezTo>
                          <a:pt x="5329" y="11613"/>
                          <a:pt x="5212" y="10877"/>
                          <a:pt x="5229" y="9923"/>
                        </a:cubicBezTo>
                        <a:cubicBezTo>
                          <a:pt x="5287" y="6723"/>
                          <a:pt x="8350" y="718"/>
                          <a:pt x="10974" y="718"/>
                        </a:cubicBezTo>
                        <a:close/>
                        <a:moveTo>
                          <a:pt x="8035" y="13648"/>
                        </a:moveTo>
                        <a:lnTo>
                          <a:pt x="14315" y="13763"/>
                        </a:lnTo>
                        <a:cubicBezTo>
                          <a:pt x="14299" y="14064"/>
                          <a:pt x="14257" y="14363"/>
                          <a:pt x="14182" y="14653"/>
                        </a:cubicBezTo>
                        <a:cubicBezTo>
                          <a:pt x="13905" y="14658"/>
                          <a:pt x="13629" y="14661"/>
                          <a:pt x="13352" y="14661"/>
                        </a:cubicBezTo>
                        <a:cubicBezTo>
                          <a:pt x="11542" y="14661"/>
                          <a:pt x="9734" y="14548"/>
                          <a:pt x="7938" y="14322"/>
                        </a:cubicBezTo>
                        <a:cubicBezTo>
                          <a:pt x="7968" y="14098"/>
                          <a:pt x="8000" y="13873"/>
                          <a:pt x="8035" y="13648"/>
                        </a:cubicBezTo>
                        <a:close/>
                        <a:moveTo>
                          <a:pt x="8385" y="15094"/>
                        </a:moveTo>
                        <a:cubicBezTo>
                          <a:pt x="10030" y="15280"/>
                          <a:pt x="11693" y="15379"/>
                          <a:pt x="13350" y="15379"/>
                        </a:cubicBezTo>
                        <a:cubicBezTo>
                          <a:pt x="13403" y="15379"/>
                          <a:pt x="13455" y="15377"/>
                          <a:pt x="13507" y="15377"/>
                        </a:cubicBezTo>
                        <a:cubicBezTo>
                          <a:pt x="12896" y="15662"/>
                          <a:pt x="12219" y="15836"/>
                          <a:pt x="11521" y="15862"/>
                        </a:cubicBezTo>
                        <a:cubicBezTo>
                          <a:pt x="11451" y="15865"/>
                          <a:pt x="11381" y="15867"/>
                          <a:pt x="11310" y="15867"/>
                        </a:cubicBezTo>
                        <a:cubicBezTo>
                          <a:pt x="10313" y="15867"/>
                          <a:pt x="9304" y="15593"/>
                          <a:pt x="8385" y="15094"/>
                        </a:cubicBezTo>
                        <a:close/>
                        <a:moveTo>
                          <a:pt x="10974" y="0"/>
                        </a:moveTo>
                        <a:cubicBezTo>
                          <a:pt x="9082" y="0"/>
                          <a:pt x="7262" y="2185"/>
                          <a:pt x="6035" y="4654"/>
                        </a:cubicBezTo>
                        <a:cubicBezTo>
                          <a:pt x="5989" y="4660"/>
                          <a:pt x="5945" y="4674"/>
                          <a:pt x="5904" y="4696"/>
                        </a:cubicBezTo>
                        <a:cubicBezTo>
                          <a:pt x="5631" y="4847"/>
                          <a:pt x="5360" y="4994"/>
                          <a:pt x="5091" y="5140"/>
                        </a:cubicBezTo>
                        <a:cubicBezTo>
                          <a:pt x="4133" y="5658"/>
                          <a:pt x="3228" y="6148"/>
                          <a:pt x="2340" y="6791"/>
                        </a:cubicBezTo>
                        <a:cubicBezTo>
                          <a:pt x="632" y="8030"/>
                          <a:pt x="-108" y="8937"/>
                          <a:pt x="13" y="9645"/>
                        </a:cubicBezTo>
                        <a:cubicBezTo>
                          <a:pt x="72" y="9991"/>
                          <a:pt x="333" y="10253"/>
                          <a:pt x="747" y="10383"/>
                        </a:cubicBezTo>
                        <a:cubicBezTo>
                          <a:pt x="842" y="10412"/>
                          <a:pt x="939" y="10434"/>
                          <a:pt x="1038" y="10448"/>
                        </a:cubicBezTo>
                        <a:cubicBezTo>
                          <a:pt x="578" y="11051"/>
                          <a:pt x="561" y="11480"/>
                          <a:pt x="657" y="11758"/>
                        </a:cubicBezTo>
                        <a:cubicBezTo>
                          <a:pt x="771" y="12086"/>
                          <a:pt x="1083" y="12303"/>
                          <a:pt x="1491" y="12338"/>
                        </a:cubicBezTo>
                        <a:cubicBezTo>
                          <a:pt x="1531" y="12342"/>
                          <a:pt x="1572" y="12344"/>
                          <a:pt x="1614" y="12344"/>
                        </a:cubicBezTo>
                        <a:cubicBezTo>
                          <a:pt x="1864" y="12344"/>
                          <a:pt x="2149" y="12279"/>
                          <a:pt x="2429" y="12141"/>
                        </a:cubicBezTo>
                        <a:cubicBezTo>
                          <a:pt x="2442" y="12338"/>
                          <a:pt x="2486" y="12531"/>
                          <a:pt x="2570" y="12706"/>
                        </a:cubicBezTo>
                        <a:cubicBezTo>
                          <a:pt x="2756" y="13096"/>
                          <a:pt x="3110" y="13337"/>
                          <a:pt x="3565" y="13382"/>
                        </a:cubicBezTo>
                        <a:cubicBezTo>
                          <a:pt x="3610" y="13387"/>
                          <a:pt x="3655" y="13390"/>
                          <a:pt x="3699" y="13390"/>
                        </a:cubicBezTo>
                        <a:cubicBezTo>
                          <a:pt x="4256" y="13390"/>
                          <a:pt x="4654" y="13026"/>
                          <a:pt x="4977" y="12634"/>
                        </a:cubicBezTo>
                        <a:cubicBezTo>
                          <a:pt x="5200" y="13118"/>
                          <a:pt x="5515" y="13589"/>
                          <a:pt x="5945" y="14070"/>
                        </a:cubicBezTo>
                        <a:cubicBezTo>
                          <a:pt x="6646" y="14854"/>
                          <a:pt x="7488" y="15476"/>
                          <a:pt x="8397" y="15906"/>
                        </a:cubicBezTo>
                        <a:cubicBezTo>
                          <a:pt x="8380" y="16428"/>
                          <a:pt x="8363" y="17426"/>
                          <a:pt x="8347" y="18394"/>
                        </a:cubicBezTo>
                        <a:cubicBezTo>
                          <a:pt x="8340" y="18796"/>
                          <a:pt x="8333" y="19204"/>
                          <a:pt x="8327" y="19579"/>
                        </a:cubicBezTo>
                        <a:cubicBezTo>
                          <a:pt x="7857" y="19839"/>
                          <a:pt x="7316" y="20401"/>
                          <a:pt x="6986" y="20774"/>
                        </a:cubicBezTo>
                        <a:cubicBezTo>
                          <a:pt x="6852" y="20923"/>
                          <a:pt x="6868" y="21150"/>
                          <a:pt x="7023" y="21280"/>
                        </a:cubicBezTo>
                        <a:cubicBezTo>
                          <a:pt x="7093" y="21339"/>
                          <a:pt x="7178" y="21368"/>
                          <a:pt x="7263" y="21368"/>
                        </a:cubicBezTo>
                        <a:cubicBezTo>
                          <a:pt x="7367" y="21368"/>
                          <a:pt x="7470" y="21325"/>
                          <a:pt x="7543" y="21241"/>
                        </a:cubicBezTo>
                        <a:cubicBezTo>
                          <a:pt x="7796" y="20956"/>
                          <a:pt x="8075" y="20682"/>
                          <a:pt x="8308" y="20479"/>
                        </a:cubicBezTo>
                        <a:cubicBezTo>
                          <a:pt x="8303" y="20688"/>
                          <a:pt x="8298" y="20865"/>
                          <a:pt x="8294" y="20994"/>
                        </a:cubicBezTo>
                        <a:cubicBezTo>
                          <a:pt x="8286" y="21192"/>
                          <a:pt x="8444" y="21358"/>
                          <a:pt x="8647" y="21365"/>
                        </a:cubicBezTo>
                        <a:lnTo>
                          <a:pt x="8661" y="21365"/>
                        </a:lnTo>
                        <a:cubicBezTo>
                          <a:pt x="8859" y="21365"/>
                          <a:pt x="9021" y="21213"/>
                          <a:pt x="9028" y="21020"/>
                        </a:cubicBezTo>
                        <a:cubicBezTo>
                          <a:pt x="9032" y="20914"/>
                          <a:pt x="9036" y="20774"/>
                          <a:pt x="9041" y="20612"/>
                        </a:cubicBezTo>
                        <a:cubicBezTo>
                          <a:pt x="9167" y="20854"/>
                          <a:pt x="9276" y="21104"/>
                          <a:pt x="9368" y="21360"/>
                        </a:cubicBezTo>
                        <a:cubicBezTo>
                          <a:pt x="9420" y="21504"/>
                          <a:pt x="9559" y="21600"/>
                          <a:pt x="9716" y="21600"/>
                        </a:cubicBezTo>
                        <a:cubicBezTo>
                          <a:pt x="9756" y="21600"/>
                          <a:pt x="9797" y="21593"/>
                          <a:pt x="9836" y="21580"/>
                        </a:cubicBezTo>
                        <a:cubicBezTo>
                          <a:pt x="10028" y="21515"/>
                          <a:pt x="10129" y="21311"/>
                          <a:pt x="10063" y="21125"/>
                        </a:cubicBezTo>
                        <a:cubicBezTo>
                          <a:pt x="9837" y="20492"/>
                          <a:pt x="9495" y="19762"/>
                          <a:pt x="9063" y="19520"/>
                        </a:cubicBezTo>
                        <a:cubicBezTo>
                          <a:pt x="9069" y="19163"/>
                          <a:pt x="9075" y="18782"/>
                          <a:pt x="9082" y="18405"/>
                        </a:cubicBezTo>
                        <a:cubicBezTo>
                          <a:pt x="9096" y="17590"/>
                          <a:pt x="9109" y="16754"/>
                          <a:pt x="9124" y="16203"/>
                        </a:cubicBezTo>
                        <a:cubicBezTo>
                          <a:pt x="9836" y="16450"/>
                          <a:pt x="10578" y="16582"/>
                          <a:pt x="11314" y="16582"/>
                        </a:cubicBezTo>
                        <a:cubicBezTo>
                          <a:pt x="11393" y="16582"/>
                          <a:pt x="11472" y="16580"/>
                          <a:pt x="11551" y="16577"/>
                        </a:cubicBezTo>
                        <a:cubicBezTo>
                          <a:pt x="12012" y="16559"/>
                          <a:pt x="12466" y="16483"/>
                          <a:pt x="12902" y="16361"/>
                        </a:cubicBezTo>
                        <a:cubicBezTo>
                          <a:pt x="12888" y="16875"/>
                          <a:pt x="12873" y="17630"/>
                          <a:pt x="12859" y="18368"/>
                        </a:cubicBezTo>
                        <a:cubicBezTo>
                          <a:pt x="12853" y="18702"/>
                          <a:pt x="12846" y="19040"/>
                          <a:pt x="12840" y="19358"/>
                        </a:cubicBezTo>
                        <a:cubicBezTo>
                          <a:pt x="12360" y="19606"/>
                          <a:pt x="11795" y="20190"/>
                          <a:pt x="11455" y="20575"/>
                        </a:cubicBezTo>
                        <a:cubicBezTo>
                          <a:pt x="11319" y="20724"/>
                          <a:pt x="11335" y="20953"/>
                          <a:pt x="11490" y="21083"/>
                        </a:cubicBezTo>
                        <a:cubicBezTo>
                          <a:pt x="11559" y="21142"/>
                          <a:pt x="11645" y="21170"/>
                          <a:pt x="11730" y="21170"/>
                        </a:cubicBezTo>
                        <a:cubicBezTo>
                          <a:pt x="11835" y="21170"/>
                          <a:pt x="11939" y="21127"/>
                          <a:pt x="12012" y="21043"/>
                        </a:cubicBezTo>
                        <a:cubicBezTo>
                          <a:pt x="12280" y="20740"/>
                          <a:pt x="12578" y="20449"/>
                          <a:pt x="12819" y="20244"/>
                        </a:cubicBezTo>
                        <a:cubicBezTo>
                          <a:pt x="12814" y="20416"/>
                          <a:pt x="12810" y="20568"/>
                          <a:pt x="12805" y="20687"/>
                        </a:cubicBezTo>
                        <a:cubicBezTo>
                          <a:pt x="12798" y="20885"/>
                          <a:pt x="12956" y="21051"/>
                          <a:pt x="13159" y="21058"/>
                        </a:cubicBezTo>
                        <a:lnTo>
                          <a:pt x="13173" y="21058"/>
                        </a:lnTo>
                        <a:cubicBezTo>
                          <a:pt x="13371" y="21058"/>
                          <a:pt x="13533" y="20906"/>
                          <a:pt x="13540" y="20714"/>
                        </a:cubicBezTo>
                        <a:cubicBezTo>
                          <a:pt x="13543" y="20648"/>
                          <a:pt x="13545" y="20572"/>
                          <a:pt x="13547" y="20490"/>
                        </a:cubicBezTo>
                        <a:cubicBezTo>
                          <a:pt x="13658" y="20708"/>
                          <a:pt x="13755" y="20932"/>
                          <a:pt x="13837" y="21162"/>
                        </a:cubicBezTo>
                        <a:cubicBezTo>
                          <a:pt x="13888" y="21305"/>
                          <a:pt x="14028" y="21402"/>
                          <a:pt x="14184" y="21402"/>
                        </a:cubicBezTo>
                        <a:cubicBezTo>
                          <a:pt x="14226" y="21402"/>
                          <a:pt x="14266" y="21395"/>
                          <a:pt x="14305" y="21382"/>
                        </a:cubicBezTo>
                        <a:cubicBezTo>
                          <a:pt x="14497" y="21317"/>
                          <a:pt x="14598" y="21113"/>
                          <a:pt x="14532" y="20926"/>
                        </a:cubicBezTo>
                        <a:cubicBezTo>
                          <a:pt x="14314" y="20315"/>
                          <a:pt x="13987" y="19613"/>
                          <a:pt x="13575" y="19349"/>
                        </a:cubicBezTo>
                        <a:cubicBezTo>
                          <a:pt x="13581" y="19037"/>
                          <a:pt x="13588" y="18707"/>
                          <a:pt x="13594" y="18381"/>
                        </a:cubicBezTo>
                        <a:cubicBezTo>
                          <a:pt x="13611" y="17492"/>
                          <a:pt x="13629" y="16576"/>
                          <a:pt x="13646" y="16099"/>
                        </a:cubicBezTo>
                        <a:cubicBezTo>
                          <a:pt x="14994" y="15523"/>
                          <a:pt x="16090" y="14471"/>
                          <a:pt x="16576" y="13184"/>
                        </a:cubicBezTo>
                        <a:cubicBezTo>
                          <a:pt x="16772" y="12666"/>
                          <a:pt x="16866" y="12131"/>
                          <a:pt x="16912" y="11646"/>
                        </a:cubicBezTo>
                        <a:cubicBezTo>
                          <a:pt x="17106" y="11810"/>
                          <a:pt x="17324" y="11958"/>
                          <a:pt x="17575" y="12058"/>
                        </a:cubicBezTo>
                        <a:cubicBezTo>
                          <a:pt x="17763" y="12133"/>
                          <a:pt x="17980" y="12175"/>
                          <a:pt x="18200" y="12175"/>
                        </a:cubicBezTo>
                        <a:cubicBezTo>
                          <a:pt x="18623" y="12175"/>
                          <a:pt x="19055" y="12020"/>
                          <a:pt x="19312" y="11652"/>
                        </a:cubicBezTo>
                        <a:cubicBezTo>
                          <a:pt x="19540" y="11323"/>
                          <a:pt x="19562" y="10950"/>
                          <a:pt x="19455" y="10590"/>
                        </a:cubicBezTo>
                        <a:cubicBezTo>
                          <a:pt x="19515" y="10597"/>
                          <a:pt x="19574" y="10600"/>
                          <a:pt x="19633" y="10600"/>
                        </a:cubicBezTo>
                        <a:cubicBezTo>
                          <a:pt x="19828" y="10600"/>
                          <a:pt x="20013" y="10563"/>
                          <a:pt x="20181" y="10489"/>
                        </a:cubicBezTo>
                        <a:cubicBezTo>
                          <a:pt x="20516" y="10342"/>
                          <a:pt x="20733" y="10052"/>
                          <a:pt x="20763" y="9713"/>
                        </a:cubicBezTo>
                        <a:cubicBezTo>
                          <a:pt x="20775" y="9573"/>
                          <a:pt x="20759" y="9366"/>
                          <a:pt x="20636" y="9125"/>
                        </a:cubicBezTo>
                        <a:cubicBezTo>
                          <a:pt x="20979" y="9034"/>
                          <a:pt x="21287" y="8812"/>
                          <a:pt x="21401" y="8461"/>
                        </a:cubicBezTo>
                        <a:cubicBezTo>
                          <a:pt x="21492" y="8181"/>
                          <a:pt x="21445" y="7858"/>
                          <a:pt x="21262" y="7504"/>
                        </a:cubicBezTo>
                        <a:cubicBezTo>
                          <a:pt x="20771" y="6553"/>
                          <a:pt x="19793" y="5978"/>
                          <a:pt x="18915" y="5514"/>
                        </a:cubicBezTo>
                        <a:cubicBezTo>
                          <a:pt x="17890" y="4972"/>
                          <a:pt x="16664" y="4367"/>
                          <a:pt x="15331" y="3989"/>
                        </a:cubicBezTo>
                        <a:cubicBezTo>
                          <a:pt x="15331" y="3989"/>
                          <a:pt x="15329" y="3989"/>
                          <a:pt x="15328" y="3988"/>
                        </a:cubicBezTo>
                        <a:cubicBezTo>
                          <a:pt x="15034" y="3413"/>
                          <a:pt x="14704" y="2855"/>
                          <a:pt x="14336" y="2323"/>
                        </a:cubicBezTo>
                        <a:cubicBezTo>
                          <a:pt x="13255" y="760"/>
                          <a:pt x="12155" y="0"/>
                          <a:pt x="1097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</p:grpSp>
        </p:grpSp>
      </p:grpSp>
      <p:pic>
        <p:nvPicPr>
          <p:cNvPr id="1625" name="IMG_4207.png" descr="IMG_4207.png"/>
          <p:cNvPicPr>
            <a:picLocks noChangeAspect="1"/>
          </p:cNvPicPr>
          <p:nvPr/>
        </p:nvPicPr>
        <p:blipFill>
          <a:blip r:embed="rId2">
            <a:extLst/>
          </a:blip>
          <a:srcRect l="6650" t="10868" r="15308" b="15601"/>
          <a:stretch>
            <a:fillRect/>
          </a:stretch>
        </p:blipFill>
        <p:spPr>
          <a:xfrm>
            <a:off x="10276235" y="624473"/>
            <a:ext cx="8600666" cy="116015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49" name="تجميع"/>
          <p:cNvGrpSpPr/>
          <p:nvPr/>
        </p:nvGrpSpPr>
        <p:grpSpPr>
          <a:xfrm>
            <a:off x="5274273" y="12011343"/>
            <a:ext cx="15124325" cy="1262880"/>
            <a:chOff x="0" y="0"/>
            <a:chExt cx="15124323" cy="1262878"/>
          </a:xfrm>
        </p:grpSpPr>
        <p:grpSp>
          <p:nvGrpSpPr>
            <p:cNvPr id="1628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626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627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633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629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632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630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631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636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634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635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639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637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638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642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640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641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645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643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644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648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646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647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KETCH LESSON">
  <a:themeElements>
    <a:clrScheme name="SKETCH LESS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00FF"/>
      </a:hlink>
      <a:folHlink>
        <a:srgbClr val="FF00FF"/>
      </a:folHlink>
    </a:clrScheme>
    <a:fontScheme name="SKETCH LESS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KETCH LES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KETCH LESSON">
  <a:themeElements>
    <a:clrScheme name="SKETCH LESS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00FF"/>
      </a:hlink>
      <a:folHlink>
        <a:srgbClr val="FF00FF"/>
      </a:folHlink>
    </a:clrScheme>
    <a:fontScheme name="SKETCH LESS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KETCH LES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