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81" r:id="rId4"/>
    <p:sldId id="284" r:id="rId5"/>
    <p:sldId id="287" r:id="rId6"/>
    <p:sldId id="288" r:id="rId7"/>
    <p:sldId id="289" r:id="rId8"/>
    <p:sldId id="290" r:id="rId9"/>
    <p:sldId id="285" r:id="rId10"/>
    <p:sldId id="286" r:id="rId11"/>
    <p:sldId id="275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2D6B0"/>
    <a:srgbClr val="AAF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-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641BE-62B6-4275-8A6B-DDA5A7B95BB8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A022-C82E-470E-88FF-A5B967C0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A022-C82E-470E-88FF-A5B967C01F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4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7C640-7883-43F7-8160-6D20A3EF3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895B55-E22F-46D0-B61A-E4810496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4B2C4B-1834-4864-9474-2B18F725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A53CF1-D2E7-4D2B-9C5D-750E28C1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107812-2DB3-4F29-8B5C-31F0C1BE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92855-D89C-442A-A6E2-F74ABB3A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638776-6B90-4FE9-B3B6-DEDDFAC71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DE44CA-1D52-4BD5-A570-F5769F4F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6F97C5-F536-44BF-989E-CB365670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E46718-DFE2-4E99-88AF-D4EE18FA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1867D8-15B3-4566-ACE2-3EFC328DF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447B4F-4199-42A5-8F02-E80729B7E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BECF0-BB24-4A64-91AA-710231B4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0888F9-E826-42AA-9822-349B9B09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E3438-8D26-43A6-8E2D-94F686AA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F44FA-5DBA-4CED-AEBA-71998535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90D69-3843-49FE-B503-0F4AF159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6FB057-7819-4D32-B10B-96A1D01B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5248B-7DA4-45E8-819F-B02C259F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0B0B9F-745D-4205-B015-AF16BF05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2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A0F5C-C3BF-4218-A4A2-8A9AAB9B6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109898-179E-419C-B7C9-32F9BB8B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A349C2-36D6-4545-998E-28B65B52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62AD61-508F-44B5-A957-9F668E05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FEC937-987D-4651-8339-46EC40BD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0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E96E2-3767-4574-BDF1-ADD1F582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84123C-1D81-4B66-AAA4-9D498906C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16583F-4EE3-4A7D-A4EF-CAAD5151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541EFF-E4A8-447A-9359-BE1D06DC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82DD5A-DE73-4815-84A2-0DAE86F1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282690-DB37-46AE-9744-A7E57367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00449-8083-4155-8D1E-6A8669FD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C2716-480B-45ED-AC32-62F27FE8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2EF199-B651-4CC3-9A09-33DCFEAA3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214B58-85CA-4423-88C5-456B7A748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479083-FE84-4401-A84F-CC0FB8E4E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5DE97A-8787-4849-A3F1-239B1A8F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101903-3F85-4939-AA7F-8682DA55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BE3A16-1832-48A8-936A-ADEA218C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46853-C564-4AC7-AD93-234C5887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F7282F-DE2F-4AF9-B6BF-75FA7B28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408F74-47FF-4463-988B-6C5F2154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D56B95-803E-40D2-80A9-32763279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EC06B7-5CC3-4028-BD22-99AABC29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C3C15E-44A2-4299-B415-0FAF9DAA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FFF009-98B1-4EE2-85E4-0970307C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7A221-B020-494E-AD40-A14451B0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5C2E7-53B6-428F-BF11-819C4A4F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3857D0-C8FB-4930-BC15-746D73F4B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95993C-3A95-4CCB-A354-EC602D7A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DDA51-C867-4935-9FE3-AE8AB0D6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1B3049-E6CB-4E1E-A517-0B388E81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690B0-7581-4BBE-9608-9102F6BC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54EB83-1553-4E5F-A611-4932E4239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12A991-A640-49AF-9374-F3FA48C00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BB6C8B-E757-4C0B-9CDE-0D0149F5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B0C91-7715-425E-AED4-F1116EB0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05662F-CA54-42E5-A916-7BAF8A2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E6E72B-BF0C-42F2-A946-D3A9EAF3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174128-BAAB-4881-B649-00473DED9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5D3582-23C9-40C5-99E8-A73F51F2B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A3137-021D-49E8-BCD1-5F96326670D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FEA58-F273-4BFA-91A8-51DE15B2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36C144-9015-494E-ADC6-C922AC1FE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26B9-91D5-4ACB-A7BC-CAFDAA25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9DFAC4-3D44-4470-8A82-59EA761C9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" t="126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9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32538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Pg.154</a:t>
            </a: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1254B1-0E05-43ED-BAF5-35F1F596975A}"/>
              </a:ext>
            </a:extLst>
          </p:cNvPr>
          <p:cNvSpPr/>
          <p:nvPr/>
        </p:nvSpPr>
        <p:spPr>
          <a:xfrm>
            <a:off x="217602" y="658838"/>
            <a:ext cx="11756796" cy="6005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B. Put the verbs in parentheses into the correct forms of the present or past.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1. We____________ (not be) to Oman yet, but we_______ (go) to UAE last year.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Ali usually ______(walk) to work, but yesterday he _______ (take) a taxi.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She_____(lose) her keys, so now she ___________(search) the house to find them.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So far she__________ (look) in her room, but the keys ________ (not be) there.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5. We _________(not eat) anything all day because we _________ (fast) for Ramadan.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6. Oh, no! It ________(rain), and I _____ (leave) my umbrella in the car.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7. I __________ (not know) why you’re nervous. ____________________(you / not ever / fly) in a plane?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8. They ________(not use) cars in the 19th century. Today, people ______(drive) their cars everywhere.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0FEA0D-2F11-4512-B3D4-5E99EF20E99D}"/>
              </a:ext>
            </a:extLst>
          </p:cNvPr>
          <p:cNvSpPr/>
          <p:nvPr/>
        </p:nvSpPr>
        <p:spPr>
          <a:xfrm>
            <a:off x="1032463" y="1231494"/>
            <a:ext cx="1858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haven’t been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52835A-9C58-4367-8DCF-F45752D23E56}"/>
              </a:ext>
            </a:extLst>
          </p:cNvPr>
          <p:cNvSpPr/>
          <p:nvPr/>
        </p:nvSpPr>
        <p:spPr>
          <a:xfrm>
            <a:off x="6683726" y="1235786"/>
            <a:ext cx="905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went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63939D-1E0F-4F8D-BF02-93ABF38101E4}"/>
              </a:ext>
            </a:extLst>
          </p:cNvPr>
          <p:cNvSpPr/>
          <p:nvPr/>
        </p:nvSpPr>
        <p:spPr>
          <a:xfrm>
            <a:off x="1889700" y="1774024"/>
            <a:ext cx="9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walks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F0BA574-6A91-421F-AEBF-417CD24990C3}"/>
              </a:ext>
            </a:extLst>
          </p:cNvPr>
          <p:cNvSpPr/>
          <p:nvPr/>
        </p:nvSpPr>
        <p:spPr>
          <a:xfrm>
            <a:off x="7124215" y="1776882"/>
            <a:ext cx="766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took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1BA214-5361-4465-96E0-8C32C8BC760C}"/>
              </a:ext>
            </a:extLst>
          </p:cNvPr>
          <p:cNvSpPr/>
          <p:nvPr/>
        </p:nvSpPr>
        <p:spPr>
          <a:xfrm>
            <a:off x="1128242" y="2340977"/>
            <a:ext cx="652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lost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D76E58E-6B27-4B7C-888F-F7D409B1A3E4}"/>
              </a:ext>
            </a:extLst>
          </p:cNvPr>
          <p:cNvSpPr/>
          <p:nvPr/>
        </p:nvSpPr>
        <p:spPr>
          <a:xfrm>
            <a:off x="5216490" y="2334427"/>
            <a:ext cx="1667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is searching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6E5DD6-E802-4F8C-B9C0-4CAEAF949674}"/>
              </a:ext>
            </a:extLst>
          </p:cNvPr>
          <p:cNvSpPr/>
          <p:nvPr/>
        </p:nvSpPr>
        <p:spPr>
          <a:xfrm>
            <a:off x="1903277" y="2890099"/>
            <a:ext cx="1559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has looked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8401E3-6934-41C3-85B7-B3DCB39251AB}"/>
              </a:ext>
            </a:extLst>
          </p:cNvPr>
          <p:cNvSpPr/>
          <p:nvPr/>
        </p:nvSpPr>
        <p:spPr>
          <a:xfrm>
            <a:off x="7414505" y="2885430"/>
            <a:ext cx="1180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weren’t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E60CB68-BF68-46D5-8D83-B31951252F57}"/>
              </a:ext>
            </a:extLst>
          </p:cNvPr>
          <p:cNvSpPr/>
          <p:nvPr/>
        </p:nvSpPr>
        <p:spPr>
          <a:xfrm>
            <a:off x="1106381" y="3429051"/>
            <a:ext cx="1424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didn’t eat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99B6E6-14F8-45F9-A2E8-D308FF113E74}"/>
              </a:ext>
            </a:extLst>
          </p:cNvPr>
          <p:cNvSpPr/>
          <p:nvPr/>
        </p:nvSpPr>
        <p:spPr>
          <a:xfrm>
            <a:off x="7122978" y="3428312"/>
            <a:ext cx="1525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are fasting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DBEA9BB-144E-4643-A582-3B4B1B9D8029}"/>
              </a:ext>
            </a:extLst>
          </p:cNvPr>
          <p:cNvSpPr/>
          <p:nvPr/>
        </p:nvSpPr>
        <p:spPr>
          <a:xfrm>
            <a:off x="1889704" y="3987597"/>
            <a:ext cx="1333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is raining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A5BE2C8-B171-4D99-8A37-F72698CD74F5}"/>
              </a:ext>
            </a:extLst>
          </p:cNvPr>
          <p:cNvSpPr/>
          <p:nvPr/>
        </p:nvSpPr>
        <p:spPr>
          <a:xfrm>
            <a:off x="4775643" y="3977225"/>
            <a:ext cx="618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left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9D1E700-8BF6-458D-BB1B-BF8A7CDB9128}"/>
              </a:ext>
            </a:extLst>
          </p:cNvPr>
          <p:cNvSpPr/>
          <p:nvPr/>
        </p:nvSpPr>
        <p:spPr>
          <a:xfrm>
            <a:off x="777294" y="4532372"/>
            <a:ext cx="1642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don’t know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FD1D3B4-5D73-4956-BD88-CC892644EF55}"/>
              </a:ext>
            </a:extLst>
          </p:cNvPr>
          <p:cNvSpPr/>
          <p:nvPr/>
        </p:nvSpPr>
        <p:spPr>
          <a:xfrm>
            <a:off x="6318066" y="4497635"/>
            <a:ext cx="3150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Haven’t you ever flown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80B1607-2943-4382-88DE-776598B57340}"/>
              </a:ext>
            </a:extLst>
          </p:cNvPr>
          <p:cNvSpPr/>
          <p:nvPr/>
        </p:nvSpPr>
        <p:spPr>
          <a:xfrm>
            <a:off x="1199910" y="5629672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didn’t use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DC860FE-E8A1-4A57-9EB5-4C225AC077E5}"/>
              </a:ext>
            </a:extLst>
          </p:cNvPr>
          <p:cNvSpPr/>
          <p:nvPr/>
        </p:nvSpPr>
        <p:spPr>
          <a:xfrm>
            <a:off x="8595149" y="5609487"/>
            <a:ext cx="83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drive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E5F615D-95E1-4F0E-A6C6-344A4382C1E6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</p:spTree>
    <p:extLst>
      <p:ext uri="{BB962C8B-B14F-4D97-AF65-F5344CB8AC3E}">
        <p14:creationId xmlns:p14="http://schemas.microsoft.com/office/powerpoint/2010/main" val="40967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A64C95-BB63-4232-A71A-4CF7F9F6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448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CF0AAA-B517-400D-9A52-23CAD27B0740}"/>
              </a:ext>
            </a:extLst>
          </p:cNvPr>
          <p:cNvSpPr/>
          <p:nvPr/>
        </p:nvSpPr>
        <p:spPr>
          <a:xfrm>
            <a:off x="3799601" y="4271856"/>
            <a:ext cx="459279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5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47DCA9-C44A-4A95-96EF-703640F8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754557-10A9-43CB-B285-D84F1C75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6" y="-27542"/>
            <a:ext cx="12205866" cy="6885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7E823B-D43F-4802-BBA2-52659B774D1B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Pg.138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60FE2E-80C7-4849-9400-9E46F51036AF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C98F5B-4CCC-4A7C-A91A-CED74C39A524}"/>
              </a:ext>
            </a:extLst>
          </p:cNvPr>
          <p:cNvSpPr txBox="1"/>
          <p:nvPr/>
        </p:nvSpPr>
        <p:spPr>
          <a:xfrm>
            <a:off x="7198488" y="2449190"/>
            <a:ext cx="514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Review simple present and present progressive.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25D94C-602E-4E30-AE90-483DF53FE0B5}"/>
              </a:ext>
            </a:extLst>
          </p:cNvPr>
          <p:cNvSpPr txBox="1"/>
          <p:nvPr/>
        </p:nvSpPr>
        <p:spPr>
          <a:xfrm>
            <a:off x="7121726" y="3563124"/>
            <a:ext cx="5147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Review present perfect vs simple past .</a:t>
            </a:r>
          </a:p>
        </p:txBody>
      </p:sp>
    </p:spTree>
    <p:extLst>
      <p:ext uri="{BB962C8B-B14F-4D97-AF65-F5344CB8AC3E}">
        <p14:creationId xmlns:p14="http://schemas.microsoft.com/office/powerpoint/2010/main" val="3093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62FA49-9F66-4F15-BCA7-925B4993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9"/>
            <a:ext cx="12192000" cy="6861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439212-B352-43FE-9C34-CCBD1DA5ACDA}"/>
              </a:ext>
            </a:extLst>
          </p:cNvPr>
          <p:cNvSpPr txBox="1"/>
          <p:nvPr/>
        </p:nvSpPr>
        <p:spPr>
          <a:xfrm>
            <a:off x="8427564" y="442793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</p:spTree>
    <p:extLst>
      <p:ext uri="{BB962C8B-B14F-4D97-AF65-F5344CB8AC3E}">
        <p14:creationId xmlns:p14="http://schemas.microsoft.com/office/powerpoint/2010/main" val="15519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D773DB-0B72-4463-B337-5F382EB6F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8" y="702243"/>
            <a:ext cx="10510902" cy="586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Pg.154</a:t>
            </a: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D758D4-6A41-42C1-BFB9-E20A781E846B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</p:spTree>
    <p:extLst>
      <p:ext uri="{BB962C8B-B14F-4D97-AF65-F5344CB8AC3E}">
        <p14:creationId xmlns:p14="http://schemas.microsoft.com/office/powerpoint/2010/main" val="357706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FCF1E2-ED59-4337-B5C8-56ADE1ECCD78}"/>
              </a:ext>
            </a:extLst>
          </p:cNvPr>
          <p:cNvSpPr/>
          <p:nvPr/>
        </p:nvSpPr>
        <p:spPr>
          <a:xfrm>
            <a:off x="-125691" y="3968511"/>
            <a:ext cx="12192000" cy="1197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Pg.154</a:t>
            </a: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orning or night! What's the more important time to brush your teeth? -  Times of India">
            <a:extLst>
              <a:ext uri="{FF2B5EF4-FFF2-40B4-BE49-F238E27FC236}">
                <a16:creationId xmlns:a16="http://schemas.microsoft.com/office/drawing/2014/main" xmlns="" id="{73D7D74F-3F78-4520-ACE4-55D25955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2" y="1174989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E657BF-18E8-4A23-83CC-02143F47AF77}"/>
              </a:ext>
            </a:extLst>
          </p:cNvPr>
          <p:cNvSpPr txBox="1"/>
          <p:nvPr/>
        </p:nvSpPr>
        <p:spPr>
          <a:xfrm>
            <a:off x="163713" y="4008372"/>
            <a:ext cx="593228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usually brush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my teeth before I get to bed. 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DAEFA8-2404-4AD5-B951-001AECCABD20}"/>
              </a:ext>
            </a:extLst>
          </p:cNvPr>
          <p:cNvSpPr txBox="1"/>
          <p:nvPr/>
        </p:nvSpPr>
        <p:spPr>
          <a:xfrm>
            <a:off x="6893469" y="4844821"/>
            <a:ext cx="3869467" cy="584775"/>
          </a:xfrm>
          <a:prstGeom prst="rect">
            <a:avLst/>
          </a:prstGeom>
          <a:solidFill>
            <a:srgbClr val="F2D6B0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Present simple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DEABB4-4103-450F-90FE-108F14CEA118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</p:spTree>
    <p:extLst>
      <p:ext uri="{BB962C8B-B14F-4D97-AF65-F5344CB8AC3E}">
        <p14:creationId xmlns:p14="http://schemas.microsoft.com/office/powerpoint/2010/main" val="226999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FCF1E2-ED59-4337-B5C8-56ADE1ECCD78}"/>
              </a:ext>
            </a:extLst>
          </p:cNvPr>
          <p:cNvSpPr/>
          <p:nvPr/>
        </p:nvSpPr>
        <p:spPr>
          <a:xfrm>
            <a:off x="-20425" y="3801767"/>
            <a:ext cx="12192000" cy="1197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Pg.154</a:t>
            </a: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E657BF-18E8-4A23-83CC-02143F47AF77}"/>
              </a:ext>
            </a:extLst>
          </p:cNvPr>
          <p:cNvSpPr txBox="1"/>
          <p:nvPr/>
        </p:nvSpPr>
        <p:spPr>
          <a:xfrm>
            <a:off x="163713" y="3857544"/>
            <a:ext cx="593228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He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is speak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ing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on the phone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right now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.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DAEFA8-2404-4AD5-B951-001AECCABD20}"/>
              </a:ext>
            </a:extLst>
          </p:cNvPr>
          <p:cNvSpPr txBox="1"/>
          <p:nvPr/>
        </p:nvSpPr>
        <p:spPr>
          <a:xfrm>
            <a:off x="6924106" y="4761449"/>
            <a:ext cx="4039267" cy="584775"/>
          </a:xfrm>
          <a:prstGeom prst="rect">
            <a:avLst/>
          </a:prstGeom>
          <a:solidFill>
            <a:srgbClr val="F2D6B0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Present progressive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8AB3DB5-2BD1-4447-8C27-EC23824A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05" y="850455"/>
            <a:ext cx="4209068" cy="3704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E51134-B406-47FA-B67F-F35865DCB5B5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</p:spTree>
    <p:extLst>
      <p:ext uri="{BB962C8B-B14F-4D97-AF65-F5344CB8AC3E}">
        <p14:creationId xmlns:p14="http://schemas.microsoft.com/office/powerpoint/2010/main" val="12417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FCF1E2-ED59-4337-B5C8-56ADE1ECCD78}"/>
              </a:ext>
            </a:extLst>
          </p:cNvPr>
          <p:cNvSpPr/>
          <p:nvPr/>
        </p:nvSpPr>
        <p:spPr>
          <a:xfrm>
            <a:off x="-20425" y="3801767"/>
            <a:ext cx="12192000" cy="1197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Pg.154</a:t>
            </a: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E657BF-18E8-4A23-83CC-02143F47AF77}"/>
              </a:ext>
            </a:extLst>
          </p:cNvPr>
          <p:cNvSpPr txBox="1"/>
          <p:nvPr/>
        </p:nvSpPr>
        <p:spPr>
          <a:xfrm>
            <a:off x="163713" y="3857544"/>
            <a:ext cx="593228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She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hasn’t written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her article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yet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.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DAEFA8-2404-4AD5-B951-001AECCABD20}"/>
              </a:ext>
            </a:extLst>
          </p:cNvPr>
          <p:cNvSpPr txBox="1"/>
          <p:nvPr/>
        </p:nvSpPr>
        <p:spPr>
          <a:xfrm>
            <a:off x="6924106" y="4761449"/>
            <a:ext cx="4039267" cy="584775"/>
          </a:xfrm>
          <a:prstGeom prst="rect">
            <a:avLst/>
          </a:prstGeom>
          <a:solidFill>
            <a:srgbClr val="F2D6B0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Present perfect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1" name="Picture 2" descr="How to Write a Book by Starting With a Concept | Writing Forward">
            <a:extLst>
              <a:ext uri="{FF2B5EF4-FFF2-40B4-BE49-F238E27FC236}">
                <a16:creationId xmlns:a16="http://schemas.microsoft.com/office/drawing/2014/main" xmlns="" id="{EED2FD4D-0E28-4ACA-A3E8-AE1622B5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97" y="886120"/>
            <a:ext cx="5071157" cy="3528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0197FD-2848-4DC3-BFE9-CB85C7F8D9A3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</p:spTree>
    <p:extLst>
      <p:ext uri="{BB962C8B-B14F-4D97-AF65-F5344CB8AC3E}">
        <p14:creationId xmlns:p14="http://schemas.microsoft.com/office/powerpoint/2010/main" val="16179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FCF1E2-ED59-4337-B5C8-56ADE1ECCD78}"/>
              </a:ext>
            </a:extLst>
          </p:cNvPr>
          <p:cNvSpPr/>
          <p:nvPr/>
        </p:nvSpPr>
        <p:spPr>
          <a:xfrm>
            <a:off x="-20425" y="3801767"/>
            <a:ext cx="12192000" cy="1197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278251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Pg.154</a:t>
            </a: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E657BF-18E8-4A23-83CC-02143F47AF77}"/>
              </a:ext>
            </a:extLst>
          </p:cNvPr>
          <p:cNvSpPr txBox="1"/>
          <p:nvPr/>
        </p:nvSpPr>
        <p:spPr>
          <a:xfrm>
            <a:off x="20425" y="3829422"/>
            <a:ext cx="593228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We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saw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a movie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yesterday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.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DAEFA8-2404-4AD5-B951-001AECCABD20}"/>
              </a:ext>
            </a:extLst>
          </p:cNvPr>
          <p:cNvSpPr txBox="1"/>
          <p:nvPr/>
        </p:nvSpPr>
        <p:spPr>
          <a:xfrm>
            <a:off x="7031752" y="4714267"/>
            <a:ext cx="3398245" cy="584775"/>
          </a:xfrm>
          <a:prstGeom prst="rect">
            <a:avLst/>
          </a:prstGeom>
          <a:solidFill>
            <a:srgbClr val="F2D6B0"/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Past simple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pic>
        <p:nvPicPr>
          <p:cNvPr id="12" name="Picture 2" descr="Movie Escapes | Augusta Family Magazine">
            <a:extLst>
              <a:ext uri="{FF2B5EF4-FFF2-40B4-BE49-F238E27FC236}">
                <a16:creationId xmlns:a16="http://schemas.microsoft.com/office/drawing/2014/main" xmlns="" id="{A18CD047-A345-4D4A-B5BE-63A3C5C2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31862"/>
            <a:ext cx="4683235" cy="338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26EDED-C644-4905-A6B3-EB4EE9EFEE5B}"/>
              </a:ext>
            </a:extLst>
          </p:cNvPr>
          <p:cNvSpPr txBox="1"/>
          <p:nvPr/>
        </p:nvSpPr>
        <p:spPr>
          <a:xfrm>
            <a:off x="-121306" y="4342176"/>
            <a:ext cx="70006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We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watched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a movie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yesterday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Comic Sans MS" panose="030F0702030302020204" pitchFamily="66" charset="0"/>
              </a:rPr>
              <a:t>.</a:t>
            </a:r>
            <a:endParaRPr lang="en-US" sz="2000" b="1" dirty="0">
              <a:ln>
                <a:solidFill>
                  <a:schemeClr val="bg1"/>
                </a:solidFill>
              </a:ln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133A08-3F31-4388-9674-88F7437BA50C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</p:spTree>
    <p:extLst>
      <p:ext uri="{BB962C8B-B14F-4D97-AF65-F5344CB8AC3E}">
        <p14:creationId xmlns:p14="http://schemas.microsoft.com/office/powerpoint/2010/main" val="427652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F2023-F844-4F55-9D55-93088EB10D72}"/>
              </a:ext>
            </a:extLst>
          </p:cNvPr>
          <p:cNvSpPr txBox="1"/>
          <p:nvPr/>
        </p:nvSpPr>
        <p:spPr>
          <a:xfrm>
            <a:off x="10963373" y="6325386"/>
            <a:ext cx="11029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Pg.154</a:t>
            </a:r>
          </a:p>
        </p:txBody>
      </p:sp>
      <p:sp>
        <p:nvSpPr>
          <p:cNvPr id="6" name="AutoShape 2" descr="P2p - Free arrows icons">
            <a:extLst>
              <a:ext uri="{FF2B5EF4-FFF2-40B4-BE49-F238E27FC236}">
                <a16:creationId xmlns:a16="http://schemas.microsoft.com/office/drawing/2014/main" xmlns="" id="{AB576B8C-E603-40DF-B7DF-FA553B9AD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F3E0A1-1AAB-48BC-BCA2-19FD090A3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4" y="829559"/>
            <a:ext cx="11420211" cy="53638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5C0EA5-1503-423F-8F58-90C2D64906B1}"/>
              </a:ext>
            </a:extLst>
          </p:cNvPr>
          <p:cNvSpPr txBox="1"/>
          <p:nvPr/>
        </p:nvSpPr>
        <p:spPr>
          <a:xfrm>
            <a:off x="2089609" y="1129714"/>
            <a:ext cx="57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5E0A97-8D0E-465C-B518-40915E203C0D}"/>
              </a:ext>
            </a:extLst>
          </p:cNvPr>
          <p:cNvSpPr txBox="1"/>
          <p:nvPr/>
        </p:nvSpPr>
        <p:spPr>
          <a:xfrm>
            <a:off x="1563278" y="2606422"/>
            <a:ext cx="57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695AD2-58B6-40B2-AA4E-284910EDF0EF}"/>
              </a:ext>
            </a:extLst>
          </p:cNvPr>
          <p:cNvSpPr txBox="1"/>
          <p:nvPr/>
        </p:nvSpPr>
        <p:spPr>
          <a:xfrm>
            <a:off x="1800520" y="4083130"/>
            <a:ext cx="57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74E0BE-65A9-42E3-9C16-D306D3EDC9D8}"/>
              </a:ext>
            </a:extLst>
          </p:cNvPr>
          <p:cNvSpPr txBox="1"/>
          <p:nvPr/>
        </p:nvSpPr>
        <p:spPr>
          <a:xfrm>
            <a:off x="1591559" y="1990619"/>
            <a:ext cx="57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3B9F4E-D50E-4211-A849-AD44B7095894}"/>
              </a:ext>
            </a:extLst>
          </p:cNvPr>
          <p:cNvSpPr txBox="1"/>
          <p:nvPr/>
        </p:nvSpPr>
        <p:spPr>
          <a:xfrm>
            <a:off x="3224573" y="3356390"/>
            <a:ext cx="57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40993A-87AF-4E52-91CF-26138F3953A7}"/>
              </a:ext>
            </a:extLst>
          </p:cNvPr>
          <p:cNvSpPr txBox="1"/>
          <p:nvPr/>
        </p:nvSpPr>
        <p:spPr>
          <a:xfrm>
            <a:off x="2070756" y="4920188"/>
            <a:ext cx="57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E3059-CD78-4660-BF6C-339759C4B8AE}"/>
              </a:ext>
            </a:extLst>
          </p:cNvPr>
          <p:cNvSpPr txBox="1"/>
          <p:nvPr/>
        </p:nvSpPr>
        <p:spPr>
          <a:xfrm>
            <a:off x="0" y="65720"/>
            <a:ext cx="3704734" cy="461665"/>
          </a:xfrm>
          <a:prstGeom prst="rect">
            <a:avLst/>
          </a:prstGeom>
          <a:solidFill>
            <a:srgbClr val="F2D6B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Thursday           5-11-1444H</a:t>
            </a:r>
          </a:p>
        </p:txBody>
      </p:sp>
    </p:spTree>
    <p:extLst>
      <p:ext uri="{BB962C8B-B14F-4D97-AF65-F5344CB8AC3E}">
        <p14:creationId xmlns:p14="http://schemas.microsoft.com/office/powerpoint/2010/main" val="31236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318</Words>
  <Application>Microsoft Office PowerPoint</Application>
  <PresentationFormat>Custom</PresentationFormat>
  <Paragraphs>60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مشاعل بنت خالد بن النمري</dc:creator>
  <cp:lastModifiedBy>pc</cp:lastModifiedBy>
  <cp:revision>29</cp:revision>
  <dcterms:created xsi:type="dcterms:W3CDTF">2023-05-13T14:13:27Z</dcterms:created>
  <dcterms:modified xsi:type="dcterms:W3CDTF">2023-06-01T22:41:53Z</dcterms:modified>
</cp:coreProperties>
</file>