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0" r:id="rId2"/>
    <p:sldId id="257" r:id="rId3"/>
    <p:sldId id="286" r:id="rId4"/>
    <p:sldId id="258" r:id="rId5"/>
    <p:sldId id="282" r:id="rId6"/>
    <p:sldId id="261" r:id="rId7"/>
    <p:sldId id="281" r:id="rId8"/>
    <p:sldId id="287" r:id="rId9"/>
    <p:sldId id="260" r:id="rId10"/>
    <p:sldId id="298" r:id="rId11"/>
    <p:sldId id="299" r:id="rId12"/>
    <p:sldId id="300" r:id="rId13"/>
    <p:sldId id="301" r:id="rId14"/>
    <p:sldId id="262" r:id="rId15"/>
    <p:sldId id="263" r:id="rId16"/>
    <p:sldId id="302" r:id="rId17"/>
    <p:sldId id="297" r:id="rId18"/>
    <p:sldId id="296" r:id="rId19"/>
    <p:sldId id="264" r:id="rId20"/>
    <p:sldId id="268" r:id="rId21"/>
    <p:sldId id="289" r:id="rId22"/>
    <p:sldId id="303" r:id="rId23"/>
    <p:sldId id="269" r:id="rId24"/>
    <p:sldId id="270" r:id="rId25"/>
    <p:sldId id="305" r:id="rId26"/>
    <p:sldId id="293" r:id="rId27"/>
    <p:sldId id="267" r:id="rId28"/>
    <p:sldId id="283" r:id="rId29"/>
    <p:sldId id="292" r:id="rId30"/>
    <p:sldId id="294" r:id="rId31"/>
    <p:sldId id="295" r:id="rId32"/>
    <p:sldId id="284" r:id="rId33"/>
    <p:sldId id="271" r:id="rId34"/>
    <p:sldId id="256" r:id="rId35"/>
    <p:sldId id="275" r:id="rId36"/>
    <p:sldId id="288" r:id="rId37"/>
    <p:sldId id="291" r:id="rId38"/>
    <p:sldId id="290" r:id="rId39"/>
    <p:sldId id="272" r:id="rId40"/>
    <p:sldId id="273" r:id="rId4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9C9"/>
    <a:srgbClr val="4BB7EE"/>
    <a:srgbClr val="FF6600"/>
    <a:srgbClr val="AC61DA"/>
    <a:srgbClr val="F29200"/>
    <a:srgbClr val="7F7F7F"/>
    <a:srgbClr val="E0E1E1"/>
    <a:srgbClr val="A724BA"/>
    <a:srgbClr val="F8EFFA"/>
    <a:srgbClr val="FEC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37" autoAdjust="0"/>
    <p:restoredTop sz="94660"/>
  </p:normalViewPr>
  <p:slideViewPr>
    <p:cSldViewPr snapToGrid="0">
      <p:cViewPr>
        <p:scale>
          <a:sx n="48" d="100"/>
          <a:sy n="48" d="100"/>
        </p:scale>
        <p:origin x="-364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FFA8089-B03D-087D-5B09-76DF6521F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FA25B35-547E-B9DB-CA58-CAEB815DC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7ADF5D5-B438-3192-AECE-7E881DCE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A9964CEC-FA0D-204F-D707-CFD3D327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3A0FB4E-8FB0-4853-B0D1-45B53866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880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077310D-514C-37D2-5EFE-2B171557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8C840286-CACD-4AA4-45AE-D386099A1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4B221F0-1266-7208-D5D0-008E339D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28892E6-A2F1-1406-788F-EAEFF6DF1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0C9BA6E1-BE31-6DF5-B056-6E94B5F1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787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B61771E3-FDC0-BF72-4973-0DBE7B189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DC0B1BB7-A7CC-6D39-B9E0-6E341F477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D1C7D9A-7D24-D6FB-4859-58CA3B9E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DB8DDE2-E841-9502-96EF-B144515F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3384BEC-349B-0A61-942F-BD375854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614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069214E-2378-4017-B493-9B18064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441684E-B889-BF4A-F88C-6C94E89BC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4956A88-7A20-5882-B19B-8BA0ED12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D6CD342-B570-D941-2A54-09F5FEFE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04B9E210-F731-622C-5167-53031127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840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1D67D65-CD57-D2C5-5291-419B714F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FB7036A8-6760-687F-BA5E-771E7A672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183E99F-687A-61C8-23D3-408D2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6EA5B46-928D-2060-0E8D-22DB0681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B44C3C8-CC46-914A-0C9B-8134BB75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383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B96C8E4-1291-2DE0-6494-5C1788E2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121AB0C-EDFF-EB7B-8283-093E24EE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9E4416E1-1884-56A4-ED62-A1D9974B5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0A1EE8D-BDDC-5E24-EC0C-6E9AA3BED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9BE32045-B013-F71A-9C87-2112FB13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D5342D2C-4F9C-232B-A8EC-C2C9B5AC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47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1F796DA-B7A7-CE35-2C76-07D03E0E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ACD25642-E9D7-4B34-7B41-7D1AA2955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02D7E9D9-CBD9-9063-3408-520866A35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1C11C692-7921-9420-B135-E2F7368F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9105BFDC-22C0-891E-DF6E-9A8294F91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4BE25072-6DD7-6DA6-078E-9707F5DB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514A3800-69D3-D868-D3AC-0904D265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DB3C16C0-CCA2-814C-1B70-72AD1D5C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806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9B53E1C-5339-B6AA-F01A-90A1EDED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677D9407-C139-1BD4-7DDC-A801F1485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F2A4602B-A61D-C0FB-312B-8346E5F7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0E401FDA-6592-AA32-48AD-350818ED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072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FCFDD38A-629B-9704-A160-328FEE2C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E6662569-4299-5BC6-ACCE-0D9B215C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B03D2B12-4D27-F1F8-8954-85EF9CB2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632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1327221-2943-DCF6-A803-576C246E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17F3723-7650-CEAF-BE27-FE5F54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EED6F9D7-B432-FEF6-18B7-B11EADB82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B37C0A22-3F25-3DFD-3AA5-683F0817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B5F38F6D-2240-CEF5-168C-56E8BE37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F44E04B-CF3F-14A1-55EB-3B947C2D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420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559AEF8-DF9C-341A-7AAD-95419AC8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F51EFC97-2403-32BA-FBF4-CF83AC74C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F2CB0634-E899-9C74-FC2C-C8E659D07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3121388-5919-2ECB-DEC0-0358025C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FCCEFBFD-B2EF-DF48-37DB-952BCFCD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C4A8F6F-4812-8734-0410-59693A8D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47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6A81436F-B180-1063-D248-5CB11C73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D0567C25-6945-F1EA-FC40-4BB3496C2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FE0D750-50A9-16D6-B7FC-791A6FC3A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BF568-39EE-4A9B-8BBA-0C1B480FC2F5}" type="datetimeFigureOut">
              <a:rPr lang="ar-SA" smtClean="0"/>
              <a:t>08/11/1444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7A1A052-D7B1-279B-A985-702623899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F503C17-F3DB-3115-CE15-68F144C5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F8EE-F2AA-42D3-A4EF-233652DA7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250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jp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gif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3.png"/><Relationship Id="rId7" Type="http://schemas.openxmlformats.org/officeDocument/2006/relationships/hyperlink" Target="https://wordwall.net/ar/resource/55856307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hyperlink" Target="https://weather.com/weather/today/l/30.96,41.03?par=google&amp;temp=c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s://wordwall.net/ar/resource/55856232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5" Type="http://schemas.openxmlformats.org/officeDocument/2006/relationships/image" Target="../media/image111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5" Type="http://schemas.openxmlformats.org/officeDocument/2006/relationships/image" Target="../media/image113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23D64B1-E3A2-F2A2-D912-E970FF117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9" t="34709" r="35118" b="242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December Calendar clipart">
            <a:extLst>
              <a:ext uri="{FF2B5EF4-FFF2-40B4-BE49-F238E27FC236}">
                <a16:creationId xmlns:a16="http://schemas.microsoft.com/office/drawing/2014/main" xmlns="" id="{D1BC8778-A2F9-761E-D28F-735FB9BD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53" y="1118938"/>
            <a:ext cx="5322357" cy="56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iraffe clipart">
            <a:extLst>
              <a:ext uri="{FF2B5EF4-FFF2-40B4-BE49-F238E27FC236}">
                <a16:creationId xmlns:a16="http://schemas.microsoft.com/office/drawing/2014/main" xmlns="" id="{F577669F-05C3-1B73-15C2-9C37A303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2867" y="2148000"/>
            <a:ext cx="2122821" cy="45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pala clipart">
            <a:extLst>
              <a:ext uri="{FF2B5EF4-FFF2-40B4-BE49-F238E27FC236}">
                <a16:creationId xmlns:a16="http://schemas.microsoft.com/office/drawing/2014/main" xmlns="" id="{06F0192B-8194-AFD0-36C5-6B7FB34B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891" y="3874167"/>
            <a:ext cx="1437739" cy="26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Ostrich clipart">
            <a:extLst>
              <a:ext uri="{FF2B5EF4-FFF2-40B4-BE49-F238E27FC236}">
                <a16:creationId xmlns:a16="http://schemas.microsoft.com/office/drawing/2014/main" xmlns="" id="{77BE5263-4629-DFA4-3D90-A371C57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454" y="3210024"/>
            <a:ext cx="2487679" cy="33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D7A414F0-6118-D059-7F2D-C3A390AB6E4F}"/>
              </a:ext>
            </a:extLst>
          </p:cNvPr>
          <p:cNvSpPr/>
          <p:nvPr/>
        </p:nvSpPr>
        <p:spPr>
          <a:xfrm>
            <a:off x="4833852" y="1843314"/>
            <a:ext cx="5322357" cy="2569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My Day, Animals, Places</a:t>
            </a:r>
            <a:endParaRPr lang="ar-SA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23A8D6F8-DDA5-7BF2-FF83-6EA017CC6F51}"/>
              </a:ext>
            </a:extLst>
          </p:cNvPr>
          <p:cNvSpPr/>
          <p:nvPr/>
        </p:nvSpPr>
        <p:spPr>
          <a:xfrm>
            <a:off x="6494830" y="5376873"/>
            <a:ext cx="3325031" cy="878783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Rhythms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&amp; Listening</a:t>
            </a:r>
            <a:endParaRPr lang="ar-S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62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25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5 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25 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097CD3C1-1382-5D2A-7729-7F0826DF0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8" t="22737" r="24607" b="12281"/>
          <a:stretch/>
        </p:blipFill>
        <p:spPr>
          <a:xfrm>
            <a:off x="89666" y="-26545"/>
            <a:ext cx="12192000" cy="6785811"/>
          </a:xfrm>
          <a:prstGeom prst="rect">
            <a:avLst/>
          </a:prstGeom>
        </p:spPr>
      </p:pic>
      <p:pic>
        <p:nvPicPr>
          <p:cNvPr id="10" name="Picture 2" descr="Sun clouds clipart">
            <a:extLst>
              <a:ext uri="{FF2B5EF4-FFF2-40B4-BE49-F238E27FC236}">
                <a16:creationId xmlns:a16="http://schemas.microsoft.com/office/drawing/2014/main" xmlns="" id="{F7C5DF6C-E5ED-1121-1EC0-08A160733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-221381"/>
            <a:ext cx="4690822" cy="28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xmlns="" id="{27A7BCF8-D892-DA22-7DF7-588E68D332AC}"/>
              </a:ext>
            </a:extLst>
          </p:cNvPr>
          <p:cNvSpPr/>
          <p:nvPr/>
        </p:nvSpPr>
        <p:spPr>
          <a:xfrm>
            <a:off x="7715393" y="2062212"/>
            <a:ext cx="2598821" cy="2059806"/>
          </a:xfrm>
          <a:prstGeom prst="cloud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 Kangaroos fly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xmlns="" id="{F3D6DF9B-EC8F-3039-CB1D-FD40D767A420}"/>
              </a:ext>
            </a:extLst>
          </p:cNvPr>
          <p:cNvSpPr/>
          <p:nvPr/>
        </p:nvSpPr>
        <p:spPr>
          <a:xfrm>
            <a:off x="592070" y="3089393"/>
            <a:ext cx="2598821" cy="2059806"/>
          </a:xfrm>
          <a:prstGeom prst="cloudCallout">
            <a:avLst>
              <a:gd name="adj1" fmla="val 39908"/>
              <a:gd name="adj2" fmla="val 69977"/>
            </a:avLst>
          </a:prstGeom>
          <a:solidFill>
            <a:srgbClr val="4BB7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Kangaroos can jump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can’t fly.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2C4FB302-E836-DF67-8723-420D05DDA92F}"/>
              </a:ext>
            </a:extLst>
          </p:cNvPr>
          <p:cNvSpPr/>
          <p:nvPr/>
        </p:nvSpPr>
        <p:spPr>
          <a:xfrm>
            <a:off x="3307914" y="1302025"/>
            <a:ext cx="2238122" cy="1790089"/>
          </a:xfrm>
          <a:prstGeom prst="cloudCallout">
            <a:avLst>
              <a:gd name="adj1" fmla="val 4723"/>
              <a:gd name="adj2" fmla="val 78388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No, they can’t.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Kangaroo clipart">
            <a:extLst>
              <a:ext uri="{FF2B5EF4-FFF2-40B4-BE49-F238E27FC236}">
                <a16:creationId xmlns:a16="http://schemas.microsoft.com/office/drawing/2014/main" xmlns="" id="{EFE820E6-19C0-6AEE-04CB-F37CAFB5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24" y="2743201"/>
            <a:ext cx="4143989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omen in Conversation clipart">
            <a:extLst>
              <a:ext uri="{FF2B5EF4-FFF2-40B4-BE49-F238E27FC236}">
                <a16:creationId xmlns:a16="http://schemas.microsoft.com/office/drawing/2014/main" xmlns="" id="{3A214FE3-497F-82EC-83D5-5D62D4F0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16" y="3429000"/>
            <a:ext cx="4909930" cy="36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25 -4.07407E-6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A4E92477-C539-013A-2808-1084783FD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6" t="23299" r="24210" b="1186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xmlns="" id="{5B0F2050-F4A5-42CC-829B-272D2382CB9F}"/>
              </a:ext>
            </a:extLst>
          </p:cNvPr>
          <p:cNvSpPr/>
          <p:nvPr/>
        </p:nvSpPr>
        <p:spPr>
          <a:xfrm>
            <a:off x="216570" y="1635475"/>
            <a:ext cx="2598821" cy="2059806"/>
          </a:xfrm>
          <a:prstGeom prst="cloudCallout">
            <a:avLst>
              <a:gd name="adj1" fmla="val 36204"/>
              <a:gd name="adj2" fmla="val 81192"/>
            </a:avLst>
          </a:prstGeom>
          <a:solidFill>
            <a:srgbClr val="C1C1C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 polar bears swim?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xmlns="" id="{74EAABE7-77AE-9259-EFA5-B6EEA36C40BF}"/>
              </a:ext>
            </a:extLst>
          </p:cNvPr>
          <p:cNvSpPr/>
          <p:nvPr/>
        </p:nvSpPr>
        <p:spPr>
          <a:xfrm>
            <a:off x="3378467" y="126124"/>
            <a:ext cx="2842662" cy="2059806"/>
          </a:xfrm>
          <a:prstGeom prst="cloudCallout">
            <a:avLst>
              <a:gd name="adj1" fmla="val 13982"/>
              <a:gd name="adj2" fmla="val 86332"/>
            </a:avLst>
          </a:prstGeom>
          <a:solidFill>
            <a:srgbClr val="FECE2F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Polar bears can swim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but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they can’t speak.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2FCCC707-EC3F-6FEC-520E-E60CF1DDEF0E}"/>
              </a:ext>
            </a:extLst>
          </p:cNvPr>
          <p:cNvSpPr/>
          <p:nvPr/>
        </p:nvSpPr>
        <p:spPr>
          <a:xfrm>
            <a:off x="6529137" y="1272941"/>
            <a:ext cx="2598821" cy="2059806"/>
          </a:xfrm>
          <a:prstGeom prst="cloudCallout">
            <a:avLst>
              <a:gd name="adj1" fmla="val -57129"/>
              <a:gd name="adj2" fmla="val 73248"/>
            </a:avLst>
          </a:prstGeom>
          <a:solidFill>
            <a:srgbClr val="C1C1C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yes, they can.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Polar bear mother and baby clipart">
            <a:extLst>
              <a:ext uri="{FF2B5EF4-FFF2-40B4-BE49-F238E27FC236}">
                <a16:creationId xmlns:a16="http://schemas.microsoft.com/office/drawing/2014/main" xmlns="" id="{899EAD6A-B26B-F59F-1961-13E9A3B5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88" y="3332747"/>
            <a:ext cx="2932113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uple is by the Sofa clipart">
            <a:extLst>
              <a:ext uri="{FF2B5EF4-FFF2-40B4-BE49-F238E27FC236}">
                <a16:creationId xmlns:a16="http://schemas.microsoft.com/office/drawing/2014/main" xmlns="" id="{95AD14AF-99E0-03B7-43F8-6CB77015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29" y="3217244"/>
            <a:ext cx="3810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32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894928E-7156-90D2-8BCB-D6BA42E25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907" r="27354" b="13799"/>
          <a:stretch/>
        </p:blipFill>
        <p:spPr>
          <a:xfrm>
            <a:off x="-3267" y="-4308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EE6E94E-8220-7985-1E19-B3B05E8A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97" y="1203420"/>
            <a:ext cx="2754535" cy="326265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BD9527D8-6817-A70F-159F-3B12FE6F5B24}"/>
              </a:ext>
            </a:extLst>
          </p:cNvPr>
          <p:cNvSpPr/>
          <p:nvPr/>
        </p:nvSpPr>
        <p:spPr>
          <a:xfrm>
            <a:off x="808668" y="432828"/>
            <a:ext cx="5765533" cy="1164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29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it?</a:t>
            </a:r>
            <a:endParaRPr lang="ar-SA" sz="3600" dirty="0">
              <a:solidFill>
                <a:srgbClr val="F29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8A346218-74DD-D594-04CF-D81A6F3087FC}"/>
              </a:ext>
            </a:extLst>
          </p:cNvPr>
          <p:cNvSpPr/>
          <p:nvPr/>
        </p:nvSpPr>
        <p:spPr>
          <a:xfrm>
            <a:off x="1601811" y="1765068"/>
            <a:ext cx="4179248" cy="1639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it's jaws are huge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They crush and chew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 can walk and swim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 can hunt for food!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Crocodile clipart">
            <a:extLst>
              <a:ext uri="{FF2B5EF4-FFF2-40B4-BE49-F238E27FC236}">
                <a16:creationId xmlns:a16="http://schemas.microsoft.com/office/drawing/2014/main" xmlns="" id="{A16687D5-D1A1-EAE4-7BF2-6A9DE4517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8" t="37719" b="13010"/>
          <a:stretch/>
        </p:blipFill>
        <p:spPr bwMode="auto">
          <a:xfrm>
            <a:off x="0" y="1484431"/>
            <a:ext cx="2160077" cy="25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w Eating Grass clipart">
            <a:extLst>
              <a:ext uri="{FF2B5EF4-FFF2-40B4-BE49-F238E27FC236}">
                <a16:creationId xmlns:a16="http://schemas.microsoft.com/office/drawing/2014/main" xmlns="" id="{B64F99C8-DDAA-2C58-831E-41400DC8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80" y="1657294"/>
            <a:ext cx="2355164" cy="14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onkey eating a banana clipart">
            <a:extLst>
              <a:ext uri="{FF2B5EF4-FFF2-40B4-BE49-F238E27FC236}">
                <a16:creationId xmlns:a16="http://schemas.microsoft.com/office/drawing/2014/main" xmlns="" id="{D40752B9-2328-24DB-7226-6EC93121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27" y="4606670"/>
            <a:ext cx="1807136" cy="18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raffe clipart">
            <a:extLst>
              <a:ext uri="{FF2B5EF4-FFF2-40B4-BE49-F238E27FC236}">
                <a16:creationId xmlns:a16="http://schemas.microsoft.com/office/drawing/2014/main" xmlns="" id="{9E5D3BF8-01D8-2668-9AEF-A6612A3F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64" y="3385920"/>
            <a:ext cx="1496939" cy="3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rocodile clipart">
            <a:extLst>
              <a:ext uri="{FF2B5EF4-FFF2-40B4-BE49-F238E27FC236}">
                <a16:creationId xmlns:a16="http://schemas.microsoft.com/office/drawing/2014/main" xmlns="" id="{3CFE2A6E-0DB5-0307-681D-E3F466C64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-17069" r="-14660" b="-2723"/>
          <a:stretch/>
        </p:blipFill>
        <p:spPr bwMode="auto">
          <a:xfrm>
            <a:off x="7941532" y="4555155"/>
            <a:ext cx="1947841" cy="21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rying face emoji clipart">
            <a:extLst>
              <a:ext uri="{FF2B5EF4-FFF2-40B4-BE49-F238E27FC236}">
                <a16:creationId xmlns:a16="http://schemas.microsoft.com/office/drawing/2014/main" xmlns="" id="{E2EE1D45-EFAA-ED9A-532F-E728FF4F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88" y="4548498"/>
            <a:ext cx="1058276" cy="10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rying face emoji clipart">
            <a:extLst>
              <a:ext uri="{FF2B5EF4-FFF2-40B4-BE49-F238E27FC236}">
                <a16:creationId xmlns:a16="http://schemas.microsoft.com/office/drawing/2014/main" xmlns="" id="{444806B5-95F0-F98A-D193-3650D3C6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67" y="4496307"/>
            <a:ext cx="1058276" cy="10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oji clipart">
            <a:extLst>
              <a:ext uri="{FF2B5EF4-FFF2-40B4-BE49-F238E27FC236}">
                <a16:creationId xmlns:a16="http://schemas.microsoft.com/office/drawing/2014/main" xmlns="" id="{461034C1-23CF-70D0-0FAE-6985CF22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907" y="4565105"/>
            <a:ext cx="1063592" cy="10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894928E-7156-90D2-8BCB-D6BA42E25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907" r="27354" b="13799"/>
          <a:stretch/>
        </p:blipFill>
        <p:spPr>
          <a:xfrm>
            <a:off x="127814" y="2406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BEE6E94E-8220-7985-1E19-B3B05E8A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29" y="1876926"/>
            <a:ext cx="2280357" cy="270100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BD9527D8-6817-A70F-159F-3B12FE6F5B24}"/>
              </a:ext>
            </a:extLst>
          </p:cNvPr>
          <p:cNvSpPr/>
          <p:nvPr/>
        </p:nvSpPr>
        <p:spPr>
          <a:xfrm>
            <a:off x="2714324" y="712269"/>
            <a:ext cx="5765533" cy="1164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29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are they?</a:t>
            </a:r>
            <a:endParaRPr lang="ar-SA" sz="3600" dirty="0">
              <a:solidFill>
                <a:srgbClr val="F29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8A346218-74DD-D594-04CF-D81A6F3087FC}"/>
              </a:ext>
            </a:extLst>
          </p:cNvPr>
          <p:cNvSpPr/>
          <p:nvPr/>
        </p:nvSpPr>
        <p:spPr>
          <a:xfrm>
            <a:off x="2304455" y="2091356"/>
            <a:ext cx="4712361" cy="202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Their skin is green,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Their eyes pop out.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They can jump and dive,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They are loud and fun.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Cute frog clipart">
            <a:extLst>
              <a:ext uri="{FF2B5EF4-FFF2-40B4-BE49-F238E27FC236}">
                <a16:creationId xmlns:a16="http://schemas.microsoft.com/office/drawing/2014/main" xmlns="" id="{F73D65FA-2B08-F635-23F9-13E41AE70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14"/>
          <a:stretch/>
        </p:blipFill>
        <p:spPr bwMode="auto">
          <a:xfrm>
            <a:off x="0" y="1551876"/>
            <a:ext cx="2635644" cy="120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Frog with snorkel clipart">
            <a:extLst>
              <a:ext uri="{FF2B5EF4-FFF2-40B4-BE49-F238E27FC236}">
                <a16:creationId xmlns:a16="http://schemas.microsoft.com/office/drawing/2014/main" xmlns="" id="{0BB5CAAD-B9F4-D278-A40B-21D1C495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70" y="1996177"/>
            <a:ext cx="1846750" cy="22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ute frog clipart">
            <a:extLst>
              <a:ext uri="{FF2B5EF4-FFF2-40B4-BE49-F238E27FC236}">
                <a16:creationId xmlns:a16="http://schemas.microsoft.com/office/drawing/2014/main" xmlns="" id="{19B756CB-8ABF-FB73-D022-967CD527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85" y="4302456"/>
            <a:ext cx="2460050" cy="24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Ostrich clipart">
            <a:extLst>
              <a:ext uri="{FF2B5EF4-FFF2-40B4-BE49-F238E27FC236}">
                <a16:creationId xmlns:a16="http://schemas.microsoft.com/office/drawing/2014/main" xmlns="" id="{9C840BB7-BA21-69AD-3B5A-C765B0B0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4042" y="3859998"/>
            <a:ext cx="2002774" cy="27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nake clipart">
            <a:extLst>
              <a:ext uri="{FF2B5EF4-FFF2-40B4-BE49-F238E27FC236}">
                <a16:creationId xmlns:a16="http://schemas.microsoft.com/office/drawing/2014/main" xmlns="" id="{B12AE52E-139B-04A0-B30B-2B1550CD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19" y="4697182"/>
            <a:ext cx="2995658" cy="167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Crying face emoji clipart">
            <a:extLst>
              <a:ext uri="{FF2B5EF4-FFF2-40B4-BE49-F238E27FC236}">
                <a16:creationId xmlns:a16="http://schemas.microsoft.com/office/drawing/2014/main" xmlns="" id="{43C7556B-B9E4-C3A1-F68F-5DAD61B2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32" y="4829979"/>
            <a:ext cx="1058276" cy="10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rying face emoji clipart">
            <a:extLst>
              <a:ext uri="{FF2B5EF4-FFF2-40B4-BE49-F238E27FC236}">
                <a16:creationId xmlns:a16="http://schemas.microsoft.com/office/drawing/2014/main" xmlns="" id="{A577A1C7-3C08-CF50-03B8-DF1AA8DA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291" y="5003083"/>
            <a:ext cx="1058276" cy="10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moji clipart">
            <a:extLst>
              <a:ext uri="{FF2B5EF4-FFF2-40B4-BE49-F238E27FC236}">
                <a16:creationId xmlns:a16="http://schemas.microsoft.com/office/drawing/2014/main" xmlns="" id="{6B517375-D6EF-0372-F089-D48B9F38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63" y="5003083"/>
            <a:ext cx="1063592" cy="10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3309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3E046F4-8AAE-23B3-4A01-F9615F42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0FCA61F-6314-547F-CAD1-2302D57CA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9147" r="27355" b="14264"/>
          <a:stretch/>
        </p:blipFill>
        <p:spPr>
          <a:xfrm>
            <a:off x="1" y="0"/>
            <a:ext cx="12192000" cy="6751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82D45CC-57EB-9BF2-41E8-E41E2463E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10" t="42386" r="30447" b="9931"/>
          <a:stretch/>
        </p:blipFill>
        <p:spPr>
          <a:xfrm>
            <a:off x="2146432" y="605213"/>
            <a:ext cx="7141947" cy="5647574"/>
          </a:xfrm>
          <a:prstGeom prst="rect">
            <a:avLst/>
          </a:prstGeom>
        </p:spPr>
      </p:pic>
      <p:pic>
        <p:nvPicPr>
          <p:cNvPr id="7" name="019AD149">
            <a:hlinkClick r:id="" action="ppaction://media"/>
            <a:extLst>
              <a:ext uri="{FF2B5EF4-FFF2-40B4-BE49-F238E27FC236}">
                <a16:creationId xmlns:a16="http://schemas.microsoft.com/office/drawing/2014/main" xmlns="" id="{72409A17-2BF9-25C3-EA7C-AAE69EDCE22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831" y="1766013"/>
            <a:ext cx="826971" cy="826971"/>
          </a:xfrm>
        </p:spPr>
      </p:pic>
      <p:pic>
        <p:nvPicPr>
          <p:cNvPr id="1026" name="Picture 2" descr="Human Hand - Palm Side clipart">
            <a:extLst>
              <a:ext uri="{FF2B5EF4-FFF2-40B4-BE49-F238E27FC236}">
                <a16:creationId xmlns:a16="http://schemas.microsoft.com/office/drawing/2014/main" xmlns="" id="{94F9BAFD-2B0E-DB9C-4DFD-D555EA68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87" y="2293495"/>
            <a:ext cx="2857778" cy="37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48D2489B-9B74-CE97-16BD-EE5F187718D4}"/>
              </a:ext>
            </a:extLst>
          </p:cNvPr>
          <p:cNvSpPr/>
          <p:nvPr/>
        </p:nvSpPr>
        <p:spPr>
          <a:xfrm>
            <a:off x="8892201" y="550828"/>
            <a:ext cx="2730364" cy="148337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List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Five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animals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عنصر نائب للمحتوى 8">
            <a:extLst>
              <a:ext uri="{FF2B5EF4-FFF2-40B4-BE49-F238E27FC236}">
                <a16:creationId xmlns:a16="http://schemas.microsoft.com/office/drawing/2014/main" xmlns="" id="{0694C902-B475-8250-7D8C-58755ECFE5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5" y="1798648"/>
            <a:ext cx="611050" cy="6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8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8ABB5C3-0DC4-55DA-1DC4-B29A14A5A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F322884-2ECB-0CA5-B2FC-D8DA4C16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AC93B7C-7B2E-D357-AB37-497F3AC9F9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11" t="40842" r="24289" b="22939"/>
          <a:stretch/>
        </p:blipFill>
        <p:spPr>
          <a:xfrm>
            <a:off x="2165683" y="1027906"/>
            <a:ext cx="9432759" cy="4578450"/>
          </a:xfrm>
          <a:prstGeom prst="rect">
            <a:avLst/>
          </a:prstGeom>
        </p:spPr>
      </p:pic>
      <p:pic>
        <p:nvPicPr>
          <p:cNvPr id="11" name="5D622C24">
            <a:hlinkClick r:id="" action="ppaction://media"/>
            <a:extLst>
              <a:ext uri="{FF2B5EF4-FFF2-40B4-BE49-F238E27FC236}">
                <a16:creationId xmlns:a16="http://schemas.microsoft.com/office/drawing/2014/main" xmlns="" id="{529D185B-538D-6F1C-280B-76ACE0BF152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187" y="2672564"/>
            <a:ext cx="793416" cy="793416"/>
          </a:xfr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C5C5F38B-75EE-3372-F115-59C016AFAC79}"/>
              </a:ext>
            </a:extLst>
          </p:cNvPr>
          <p:cNvSpPr/>
          <p:nvPr/>
        </p:nvSpPr>
        <p:spPr>
          <a:xfrm>
            <a:off x="8754980" y="2454442"/>
            <a:ext cx="875899" cy="673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xmlns="" id="{7EE06847-42AB-1361-3835-DCF664BA6EE8}"/>
              </a:ext>
            </a:extLst>
          </p:cNvPr>
          <p:cNvSpPr/>
          <p:nvPr/>
        </p:nvSpPr>
        <p:spPr>
          <a:xfrm>
            <a:off x="8877301" y="3070819"/>
            <a:ext cx="875899" cy="673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xmlns="" id="{73236633-8005-9A14-6D86-5102442C38CF}"/>
              </a:ext>
            </a:extLst>
          </p:cNvPr>
          <p:cNvSpPr/>
          <p:nvPr/>
        </p:nvSpPr>
        <p:spPr>
          <a:xfrm>
            <a:off x="7940241" y="3664409"/>
            <a:ext cx="875899" cy="673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xmlns="" id="{56407B5C-2463-8D1F-D814-C29974471FCA}"/>
              </a:ext>
            </a:extLst>
          </p:cNvPr>
          <p:cNvSpPr/>
          <p:nvPr/>
        </p:nvSpPr>
        <p:spPr>
          <a:xfrm>
            <a:off x="7921392" y="4200607"/>
            <a:ext cx="875899" cy="673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2F94535F-2431-2EA1-B7B1-8E356BA54F8C}"/>
              </a:ext>
            </a:extLst>
          </p:cNvPr>
          <p:cNvSpPr/>
          <p:nvPr/>
        </p:nvSpPr>
        <p:spPr>
          <a:xfrm>
            <a:off x="8778442" y="4772494"/>
            <a:ext cx="875899" cy="6737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194" name="Picture 2" descr="Top 30 1 Minute Timer GIFs | Find the best GIF on Gfycat">
            <a:extLst>
              <a:ext uri="{FF2B5EF4-FFF2-40B4-BE49-F238E27FC236}">
                <a16:creationId xmlns:a16="http://schemas.microsoft.com/office/drawing/2014/main" xmlns="" id="{241C7D1B-2237-A89B-CA3C-3E532FCB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552" y="123908"/>
            <a:ext cx="2136348" cy="120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عنصر نائب للمحتوى 8">
            <a:extLst>
              <a:ext uri="{FF2B5EF4-FFF2-40B4-BE49-F238E27FC236}">
                <a16:creationId xmlns:a16="http://schemas.microsoft.com/office/drawing/2014/main" xmlns="" id="{283AD9B4-B3D6-0C43-1370-911FC2EC21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816" y="2854930"/>
            <a:ext cx="611050" cy="6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65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89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97E55752-4755-29B4-111F-D2B00E9AE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8372" r="27529" b="13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عنصر نائب للمحتوى 10">
            <a:extLst>
              <a:ext uri="{FF2B5EF4-FFF2-40B4-BE49-F238E27FC236}">
                <a16:creationId xmlns:a16="http://schemas.microsoft.com/office/drawing/2014/main" xmlns="" id="{1F92D77D-7208-7352-39FA-CD2AF513A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08" y="654517"/>
            <a:ext cx="1880788" cy="1434375"/>
          </a:xfrm>
          <a:noFill/>
          <a:ln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CAC93B7C-7B2E-D357-AB37-497F3AC9F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1" t="76141" r="24289" b="12000"/>
          <a:stretch/>
        </p:blipFill>
        <p:spPr>
          <a:xfrm>
            <a:off x="3763479" y="3429000"/>
            <a:ext cx="8428522" cy="19539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01003BF2-89F1-E14C-FC15-3AF3183EA16E}"/>
              </a:ext>
            </a:extLst>
          </p:cNvPr>
          <p:cNvSpPr/>
          <p:nvPr/>
        </p:nvSpPr>
        <p:spPr>
          <a:xfrm>
            <a:off x="5847553" y="4072221"/>
            <a:ext cx="1992430" cy="47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4BB7EE"/>
                </a:solidFill>
                <a:latin typeface="Comic Sans MS" panose="030F0702030302020204" pitchFamily="66" charset="0"/>
              </a:rPr>
              <a:t>run</a:t>
            </a:r>
            <a:endParaRPr lang="ar-SA" sz="2800" dirty="0">
              <a:solidFill>
                <a:srgbClr val="4BB7E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2" descr="Time clipart">
            <a:extLst>
              <a:ext uri="{FF2B5EF4-FFF2-40B4-BE49-F238E27FC236}">
                <a16:creationId xmlns:a16="http://schemas.microsoft.com/office/drawing/2014/main" xmlns="" id="{A3BE5B03-A686-B290-A986-A3763B213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51" y="2319688"/>
            <a:ext cx="4283092" cy="42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36F9D98A-1C25-AF86-A906-021C3EF5265B}"/>
              </a:ext>
            </a:extLst>
          </p:cNvPr>
          <p:cNvSpPr/>
          <p:nvPr/>
        </p:nvSpPr>
        <p:spPr>
          <a:xfrm>
            <a:off x="5637402" y="4857975"/>
            <a:ext cx="1992430" cy="47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4BB7EE"/>
                </a:solidFill>
                <a:latin typeface="Comic Sans MS" panose="030F0702030302020204" pitchFamily="66" charset="0"/>
              </a:rPr>
              <a:t>swim</a:t>
            </a:r>
            <a:endParaRPr lang="ar-SA" sz="2800" dirty="0">
              <a:solidFill>
                <a:srgbClr val="4BB7EE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C91E6241-E154-C9D5-0F49-E1605A9337BB}"/>
              </a:ext>
            </a:extLst>
          </p:cNvPr>
          <p:cNvSpPr/>
          <p:nvPr/>
        </p:nvSpPr>
        <p:spPr>
          <a:xfrm>
            <a:off x="9112122" y="4166535"/>
            <a:ext cx="1992430" cy="47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4BB7EE"/>
                </a:solidFill>
                <a:latin typeface="Comic Sans MS" panose="030F0702030302020204" pitchFamily="66" charset="0"/>
              </a:rPr>
              <a:t>fly</a:t>
            </a:r>
            <a:endParaRPr lang="ar-SA" sz="2800" dirty="0">
              <a:solidFill>
                <a:srgbClr val="4BB7E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90DE0B6C-6979-C835-CC1D-ED86F5B11E6E}"/>
              </a:ext>
            </a:extLst>
          </p:cNvPr>
          <p:cNvSpPr/>
          <p:nvPr/>
        </p:nvSpPr>
        <p:spPr>
          <a:xfrm>
            <a:off x="9192333" y="4866209"/>
            <a:ext cx="1992430" cy="47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4BB7EE"/>
                </a:solidFill>
                <a:latin typeface="Comic Sans MS" panose="030F0702030302020204" pitchFamily="66" charset="0"/>
              </a:rPr>
              <a:t>speak</a:t>
            </a:r>
            <a:endParaRPr lang="ar-SA" sz="2800" dirty="0">
              <a:solidFill>
                <a:srgbClr val="4BB7E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D334578D-6828-C42E-7E86-8A22D4F6F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370">
            <a:off x="3223982" y="403046"/>
            <a:ext cx="2012608" cy="1554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7662CFF2-6A02-8DCD-F770-5A655E427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526">
            <a:off x="7964753" y="1079303"/>
            <a:ext cx="1875717" cy="1430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6636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5E665D9-4927-758E-5584-2BB5C00F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587C31A-34D0-ADEC-9534-6847C257D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86207B1-DC24-D08E-E268-EA4381D84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7" t="22877" r="24131" b="12000"/>
          <a:stretch/>
        </p:blipFill>
        <p:spPr>
          <a:xfrm>
            <a:off x="0" y="-265961"/>
            <a:ext cx="12192000" cy="6858001"/>
          </a:xfrm>
          <a:prstGeom prst="rect">
            <a:avLst/>
          </a:prstGeom>
        </p:spPr>
      </p:pic>
      <p:sp>
        <p:nvSpPr>
          <p:cNvPr id="5" name="AutoShape 2" descr="17,143 Man Cooking Illustrations &amp;amp; Clip Art - iStock">
            <a:extLst>
              <a:ext uri="{FF2B5EF4-FFF2-40B4-BE49-F238E27FC236}">
                <a16:creationId xmlns:a16="http://schemas.microsoft.com/office/drawing/2014/main" xmlns="" id="{B0B8326E-5085-6A29-E2E5-163C5DB13B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" name="Picture 10" descr="Boys studying to study - Stock Illustration [25256594] - PIXTA">
            <a:extLst>
              <a:ext uri="{FF2B5EF4-FFF2-40B4-BE49-F238E27FC236}">
                <a16:creationId xmlns:a16="http://schemas.microsoft.com/office/drawing/2014/main" xmlns="" id="{F0484F29-82B8-55B8-C6E9-01DE9A00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349" y="542738"/>
            <a:ext cx="1990725" cy="18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an Can&amp;#39;t - FGA English">
            <a:extLst>
              <a:ext uri="{FF2B5EF4-FFF2-40B4-BE49-F238E27FC236}">
                <a16:creationId xmlns:a16="http://schemas.microsoft.com/office/drawing/2014/main" xmlns="" id="{8170BBA0-3E22-6BA7-C553-862E8292C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1" b="50000"/>
          <a:stretch/>
        </p:blipFill>
        <p:spPr bwMode="auto">
          <a:xfrm>
            <a:off x="6525863" y="4878438"/>
            <a:ext cx="3151981" cy="14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3898C20D-9107-E622-194F-ABE026919B4A}"/>
              </a:ext>
            </a:extLst>
          </p:cNvPr>
          <p:cNvSpPr/>
          <p:nvPr/>
        </p:nvSpPr>
        <p:spPr>
          <a:xfrm>
            <a:off x="3359029" y="1194826"/>
            <a:ext cx="4950975" cy="794916"/>
          </a:xfrm>
          <a:prstGeom prst="roundRect">
            <a:avLst/>
          </a:prstGeom>
          <a:solidFill>
            <a:srgbClr val="E1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Omar can’t……….. 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5C47F675-E056-021E-DBBB-3F7927A371EA}"/>
              </a:ext>
            </a:extLst>
          </p:cNvPr>
          <p:cNvSpPr/>
          <p:nvPr/>
        </p:nvSpPr>
        <p:spPr>
          <a:xfrm>
            <a:off x="4118815" y="3022641"/>
            <a:ext cx="4950975" cy="794916"/>
          </a:xfrm>
          <a:prstGeom prst="roundRect">
            <a:avLst/>
          </a:prstGeom>
          <a:solidFill>
            <a:srgbClr val="E1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Nora can ……….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4" name="Picture 6" descr="Download HD Free Stock Psychology Clipart Memory - Playing Tennis Clip Art  Transparent PNG Image - NicePNG.com">
            <a:extLst>
              <a:ext uri="{FF2B5EF4-FFF2-40B4-BE49-F238E27FC236}">
                <a16:creationId xmlns:a16="http://schemas.microsoft.com/office/drawing/2014/main" xmlns="" id="{B33A9317-328D-FB87-3C36-3A5D405C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944" y="3141133"/>
            <a:ext cx="1866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86E1C4BD-8036-C58A-15FD-9CA0B92414AA}"/>
              </a:ext>
            </a:extLst>
          </p:cNvPr>
          <p:cNvSpPr/>
          <p:nvPr/>
        </p:nvSpPr>
        <p:spPr>
          <a:xfrm>
            <a:off x="1296985" y="4640565"/>
            <a:ext cx="4950975" cy="794916"/>
          </a:xfrm>
          <a:prstGeom prst="roundRect">
            <a:avLst/>
          </a:prstGeom>
          <a:solidFill>
            <a:srgbClr val="E1F3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can ……………….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E4BCCDB-9D13-C0CE-90A0-0FB2F0F1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E42D8F3-92F3-4E32-6E90-1FF6C0EFD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CD7DA6D-AD4E-970C-C0C2-1216F474F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2877" r="24132" b="117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813EB696-AD35-4070-16AD-F0286172269B}"/>
              </a:ext>
            </a:extLst>
          </p:cNvPr>
          <p:cNvSpPr/>
          <p:nvPr/>
        </p:nvSpPr>
        <p:spPr>
          <a:xfrm>
            <a:off x="3361542" y="4253937"/>
            <a:ext cx="4378959" cy="772160"/>
          </a:xfrm>
          <a:prstGeom prst="roundRect">
            <a:avLst/>
          </a:prstGeom>
          <a:solidFill>
            <a:srgbClr val="4A6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can’t ………………..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72A7E6E5-5916-3027-03B4-6241741B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1" y="1427400"/>
            <a:ext cx="2081579" cy="2353326"/>
          </a:xfrm>
          <a:prstGeom prst="rect">
            <a:avLst/>
          </a:prstGeom>
        </p:spPr>
      </p:pic>
      <p:pic>
        <p:nvPicPr>
          <p:cNvPr id="7" name="Picture 2" descr="102 Cant See Illustrations &amp; Clip Art - iStock | What you cant see, Cant  see clearly, Woman cant see">
            <a:extLst>
              <a:ext uri="{FF2B5EF4-FFF2-40B4-BE49-F238E27FC236}">
                <a16:creationId xmlns:a16="http://schemas.microsoft.com/office/drawing/2014/main" xmlns="" id="{63364D20-D0DD-BD09-190D-5A93C0AC6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7" r="44276"/>
          <a:stretch/>
        </p:blipFill>
        <p:spPr bwMode="auto">
          <a:xfrm>
            <a:off x="8312309" y="972238"/>
            <a:ext cx="2469682" cy="56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1123AC7-42EE-26D8-267B-CF7A897E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DD50343-6284-C661-2C5C-CF8B29B1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4E1C732-18A2-96E5-652F-696AEE399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6744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3E8F065E-1E5F-A3D5-09D8-468E437DE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63" t="58105" r="23894" b="23649"/>
          <a:stretch/>
        </p:blipFill>
        <p:spPr>
          <a:xfrm>
            <a:off x="1665170" y="2839453"/>
            <a:ext cx="8283274" cy="17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312EB18-8FBB-8609-83EB-D748F7E3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3465C97-4A63-1AEC-F58E-EE8BD62B5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4DE3081-91D3-1800-1BD5-1E60333C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2876" r="24053" b="11439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79715C3C-2BEB-7943-99D7-B2DAE7DB42C0}"/>
              </a:ext>
            </a:extLst>
          </p:cNvPr>
          <p:cNvSpPr/>
          <p:nvPr/>
        </p:nvSpPr>
        <p:spPr>
          <a:xfrm>
            <a:off x="2221832" y="2319808"/>
            <a:ext cx="5958038" cy="639899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can to talk about abilities.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70DC4EDD-7859-7D62-45E9-76B36857A629}"/>
              </a:ext>
            </a:extLst>
          </p:cNvPr>
          <p:cNvSpPr/>
          <p:nvPr/>
        </p:nvSpPr>
        <p:spPr>
          <a:xfrm>
            <a:off x="2397681" y="4425834"/>
            <a:ext cx="5958038" cy="639899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Read and comprehend simple sentences.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Download Arrow Clip Art - Mornington Crescent Tube Station - Png Download -  Full Size Clipart (#5210059) - PinClipart">
            <a:extLst>
              <a:ext uri="{FF2B5EF4-FFF2-40B4-BE49-F238E27FC236}">
                <a16:creationId xmlns:a16="http://schemas.microsoft.com/office/drawing/2014/main" xmlns="" id="{B104C209-615C-0BA9-0F1E-6B63B04B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9" y="2246601"/>
            <a:ext cx="969832" cy="7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Arrow Clip Art - Mornington Crescent Tube Station - Png Download -  Full Size Clipart (#5210059) - PinClipart">
            <a:extLst>
              <a:ext uri="{FF2B5EF4-FFF2-40B4-BE49-F238E27FC236}">
                <a16:creationId xmlns:a16="http://schemas.microsoft.com/office/drawing/2014/main" xmlns="" id="{DD6FD72E-013D-3937-A29A-4D7DDC0C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778" y="4352627"/>
            <a:ext cx="969832" cy="7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B36BFD90-E9B9-491C-A831-C231DD55B994}"/>
              </a:ext>
            </a:extLst>
          </p:cNvPr>
          <p:cNvSpPr txBox="1"/>
          <p:nvPr/>
        </p:nvSpPr>
        <p:spPr>
          <a:xfrm>
            <a:off x="1743778" y="994245"/>
            <a:ext cx="345707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>
                <a:solidFill>
                  <a:srgbClr val="F49516"/>
                </a:solidFill>
                <a:latin typeface="Forte" panose="03060902040502070203" pitchFamily="66" charset="0"/>
              </a:rPr>
              <a:t>Objectives:</a:t>
            </a:r>
            <a:endParaRPr lang="ar-SA" sz="5400" dirty="0">
              <a:solidFill>
                <a:srgbClr val="F49516"/>
              </a:solidFill>
              <a:latin typeface="Forte" panose="03060902040502070203" pitchFamily="66" charset="0"/>
            </a:endParaRPr>
          </a:p>
        </p:txBody>
      </p:sp>
      <p:pic>
        <p:nvPicPr>
          <p:cNvPr id="10" name="Picture 4" descr="Titanic clock GIFs - Get the best gif on GIFER">
            <a:extLst>
              <a:ext uri="{FF2B5EF4-FFF2-40B4-BE49-F238E27FC236}">
                <a16:creationId xmlns:a16="http://schemas.microsoft.com/office/drawing/2014/main" xmlns="" id="{3933AF72-CF5A-ACD8-A4E9-9CCB9905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19" y="5322846"/>
            <a:ext cx="1324699" cy="12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67D7DCE-5A1B-D015-4569-0DF7C00D4285}"/>
              </a:ext>
            </a:extLst>
          </p:cNvPr>
          <p:cNvSpPr/>
          <p:nvPr/>
        </p:nvSpPr>
        <p:spPr>
          <a:xfrm>
            <a:off x="1743778" y="3374964"/>
            <a:ext cx="5958038" cy="639899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Talk about the weather of each season.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Download Arrow Clip Art - Mornington Crescent Tube Station - Png Download -  Full Size Clipart (#5210059) - PinClipart">
            <a:extLst>
              <a:ext uri="{FF2B5EF4-FFF2-40B4-BE49-F238E27FC236}">
                <a16:creationId xmlns:a16="http://schemas.microsoft.com/office/drawing/2014/main" xmlns="" id="{2C374786-43E0-C736-2929-1ADC470D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5" y="3301757"/>
            <a:ext cx="969832" cy="7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671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89EDF67-E3FC-A7C9-B381-D061CC55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B58068A-87D8-2C35-1C02-DD56B497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A7D710A-E7D0-5338-D861-F3663A7B3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 t="24561" r="24132" b="122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Abstract shape silhouette - Free Vector Silhouettes | Creazilla">
            <a:extLst>
              <a:ext uri="{FF2B5EF4-FFF2-40B4-BE49-F238E27FC236}">
                <a16:creationId xmlns:a16="http://schemas.microsoft.com/office/drawing/2014/main" xmlns="" id="{96CB5E48-5199-5363-661C-A397226C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7618">
            <a:off x="642569" y="158215"/>
            <a:ext cx="1508358" cy="15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bstract shape - Free shapes and symbols icons">
            <a:extLst>
              <a:ext uri="{FF2B5EF4-FFF2-40B4-BE49-F238E27FC236}">
                <a16:creationId xmlns:a16="http://schemas.microsoft.com/office/drawing/2014/main" xmlns="" id="{B4B252AA-B36A-E605-7153-AB645793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8748">
            <a:off x="10386461" y="3372761"/>
            <a:ext cx="1824789" cy="1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28803FB-4EEC-FBF6-2628-5B2474E9F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389" y="1949917"/>
            <a:ext cx="3421431" cy="4922923"/>
          </a:xfrm>
          <a:prstGeom prst="rect">
            <a:avLst/>
          </a:prstGeom>
        </p:spPr>
      </p:pic>
      <p:pic>
        <p:nvPicPr>
          <p:cNvPr id="8" name="Picture 10" descr="Abstract shape silhouette - Free Vector Silhouettes | Creazilla">
            <a:extLst>
              <a:ext uri="{FF2B5EF4-FFF2-40B4-BE49-F238E27FC236}">
                <a16:creationId xmlns:a16="http://schemas.microsoft.com/office/drawing/2014/main" xmlns="" id="{AAC413D5-503B-8140-B8C4-B5CA0E66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28"/>
            <a:ext cx="1824789" cy="18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1C5294D9-A25E-27C1-6EA5-3B9A0DAA7CB6}"/>
              </a:ext>
            </a:extLst>
          </p:cNvPr>
          <p:cNvSpPr/>
          <p:nvPr/>
        </p:nvSpPr>
        <p:spPr>
          <a:xfrm>
            <a:off x="3126606" y="739997"/>
            <a:ext cx="6392778" cy="876534"/>
          </a:xfrm>
          <a:prstGeom prst="roundRect">
            <a:avLst/>
          </a:prstGeom>
          <a:solidFill>
            <a:srgbClr val="4BB7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seasons are there in the year?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4B0DD67D-BAC6-E35C-399E-EFF60049A0B7}"/>
              </a:ext>
            </a:extLst>
          </p:cNvPr>
          <p:cNvSpPr/>
          <p:nvPr/>
        </p:nvSpPr>
        <p:spPr>
          <a:xfrm>
            <a:off x="5172893" y="1972057"/>
            <a:ext cx="5419023" cy="876534"/>
          </a:xfrm>
          <a:prstGeom prst="roundRect">
            <a:avLst/>
          </a:prstGeom>
          <a:solidFill>
            <a:srgbClr val="AC6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 4 seasons.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4" descr="Seasons Song - YouTube">
            <a:extLst>
              <a:ext uri="{FF2B5EF4-FFF2-40B4-BE49-F238E27FC236}">
                <a16:creationId xmlns:a16="http://schemas.microsoft.com/office/drawing/2014/main" xmlns="" id="{68ED5F41-2D31-F3B8-10E1-C6F48B28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09" y="3429000"/>
            <a:ext cx="4335315" cy="24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74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5C5465E-7B78-6E9D-CFD7-CAE3EA36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BC43138-5343-D97C-1BD4-560ADBD1E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2E24365-472A-7D7E-A256-B03564F52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8217" r="27093" b="13799"/>
          <a:stretch/>
        </p:blipFill>
        <p:spPr>
          <a:xfrm>
            <a:off x="74429" y="0"/>
            <a:ext cx="12117572" cy="6858000"/>
          </a:xfrm>
          <a:prstGeom prst="rect">
            <a:avLst/>
          </a:prstGeom>
        </p:spPr>
      </p:pic>
      <p:pic>
        <p:nvPicPr>
          <p:cNvPr id="10242" name="Picture 2" descr="Summer smile sun clipart">
            <a:extLst>
              <a:ext uri="{FF2B5EF4-FFF2-40B4-BE49-F238E27FC236}">
                <a16:creationId xmlns:a16="http://schemas.microsoft.com/office/drawing/2014/main" xmlns="" id="{A2AB5709-4A4C-93AE-D78B-1285828B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87" y="920415"/>
            <a:ext cx="2906027" cy="29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CB8134A1-31D1-8B66-397C-7C694979880C}"/>
              </a:ext>
            </a:extLst>
          </p:cNvPr>
          <p:cNvSpPr/>
          <p:nvPr/>
        </p:nvSpPr>
        <p:spPr>
          <a:xfrm>
            <a:off x="3906418" y="1584156"/>
            <a:ext cx="3012707" cy="789272"/>
          </a:xfrm>
          <a:prstGeom prst="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sunny.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834E2256-1B06-0F72-211B-90EC85B2E488}"/>
              </a:ext>
            </a:extLst>
          </p:cNvPr>
          <p:cNvSpPr/>
          <p:nvPr/>
        </p:nvSpPr>
        <p:spPr>
          <a:xfrm>
            <a:off x="4071569" y="5515021"/>
            <a:ext cx="3012707" cy="789272"/>
          </a:xfrm>
          <a:prstGeom prst="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rainy.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59A305C1-32FA-16F4-E1F6-6FAA71BB44AF}"/>
              </a:ext>
            </a:extLst>
          </p:cNvPr>
          <p:cNvSpPr/>
          <p:nvPr/>
        </p:nvSpPr>
        <p:spPr>
          <a:xfrm>
            <a:off x="1833778" y="3526144"/>
            <a:ext cx="3012707" cy="789272"/>
          </a:xfrm>
          <a:prstGeom prst="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It’s cloudy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44" name="Picture 4" descr="Warm clipart">
            <a:extLst>
              <a:ext uri="{FF2B5EF4-FFF2-40B4-BE49-F238E27FC236}">
                <a16:creationId xmlns:a16="http://schemas.microsoft.com/office/drawing/2014/main" xmlns="" id="{C0773FB3-9FDE-EEA6-1167-4126F936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05" y="2909719"/>
            <a:ext cx="2449629" cy="244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ainy season clipart">
            <a:extLst>
              <a:ext uri="{FF2B5EF4-FFF2-40B4-BE49-F238E27FC236}">
                <a16:creationId xmlns:a16="http://schemas.microsoft.com/office/drawing/2014/main" xmlns="" id="{2F02E395-2EC1-82CE-5E09-F6682A6C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15" y="4505052"/>
            <a:ext cx="1921254" cy="19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913CA67-AB7B-7F76-7F3C-54B15C4B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234FC8E-38EC-941F-D48A-CAAC3637A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42" t="23018" r="24290" b="12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0" descr="Kite clipart">
            <a:extLst>
              <a:ext uri="{FF2B5EF4-FFF2-40B4-BE49-F238E27FC236}">
                <a16:creationId xmlns:a16="http://schemas.microsoft.com/office/drawing/2014/main" xmlns="" id="{4427D6BE-D075-2072-FBFF-E3B20143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800560"/>
            <a:ext cx="3800558" cy="46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73249F0B-B3D7-0F91-159E-69841F12D7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99" t="20143" r="30462" b="25058"/>
          <a:stretch/>
        </p:blipFill>
        <p:spPr>
          <a:xfrm>
            <a:off x="765310" y="0"/>
            <a:ext cx="8517837" cy="636104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EAB7945D-8663-82AD-3CA7-60A5CC787057}"/>
              </a:ext>
            </a:extLst>
          </p:cNvPr>
          <p:cNvSpPr/>
          <p:nvPr/>
        </p:nvSpPr>
        <p:spPr>
          <a:xfrm>
            <a:off x="4144617" y="1800560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sunny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CBE2E5DA">
            <a:hlinkClick r:id="" action="ppaction://media"/>
            <a:extLst>
              <a:ext uri="{FF2B5EF4-FFF2-40B4-BE49-F238E27FC236}">
                <a16:creationId xmlns:a16="http://schemas.microsoft.com/office/drawing/2014/main" xmlns="" id="{05CFDB8D-CD6A-A25A-5381-8902A272F67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2730" y="2281066"/>
            <a:ext cx="406400" cy="406400"/>
          </a:xfr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2DE7D21F-EDA5-B59F-E3BF-9C48FB701BB7}"/>
              </a:ext>
            </a:extLst>
          </p:cNvPr>
          <p:cNvSpPr/>
          <p:nvPr/>
        </p:nvSpPr>
        <p:spPr>
          <a:xfrm>
            <a:off x="4144615" y="2817524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cloudy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B66B6A4-1872-B688-46B8-E55C46D51235}"/>
              </a:ext>
            </a:extLst>
          </p:cNvPr>
          <p:cNvSpPr/>
          <p:nvPr/>
        </p:nvSpPr>
        <p:spPr>
          <a:xfrm>
            <a:off x="4144616" y="3684245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rainy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D51CAF31-840D-43AB-EBD7-9217BB592382}"/>
              </a:ext>
            </a:extLst>
          </p:cNvPr>
          <p:cNvSpPr/>
          <p:nvPr/>
        </p:nvSpPr>
        <p:spPr>
          <a:xfrm>
            <a:off x="4144616" y="4548810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snowy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عنصر نائب للمحتوى 8">
            <a:extLst>
              <a:ext uri="{FF2B5EF4-FFF2-40B4-BE49-F238E27FC236}">
                <a16:creationId xmlns:a16="http://schemas.microsoft.com/office/drawing/2014/main" xmlns="" id="{84C2EE22-54F9-05AC-3D4D-3B1BC1DFF2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51" y="2234569"/>
            <a:ext cx="611050" cy="6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2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9F8D3D5-260D-B9FA-92B6-7838F7F5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6535F4A-765F-2D16-0104-64542257B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600B870-A99B-3313-5B9C-265077833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2" t="28993" r="27180" b="1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New Rain : Free Download, Borrow, and Streaming : Internet Archive">
            <a:extLst>
              <a:ext uri="{FF2B5EF4-FFF2-40B4-BE49-F238E27FC236}">
                <a16:creationId xmlns:a16="http://schemas.microsoft.com/office/drawing/2014/main" xmlns="" id="{5235FB19-D296-2117-2507-51B5C61A4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054">
            <a:off x="416963" y="378429"/>
            <a:ext cx="6574064" cy="57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13 إمارة في المملكة لتيسير الإدارة المحلية والخدمات والعدالة - المدينة">
            <a:extLst>
              <a:ext uri="{FF2B5EF4-FFF2-40B4-BE49-F238E27FC236}">
                <a16:creationId xmlns:a16="http://schemas.microsoft.com/office/drawing/2014/main" xmlns="" id="{404ED808-3208-E0C5-844C-F5A2FF28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16" y="2440746"/>
            <a:ext cx="5324860" cy="40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xmlns="" id="{1D7FF238-294A-0371-CD70-5298BBB1F827}"/>
              </a:ext>
            </a:extLst>
          </p:cNvPr>
          <p:cNvSpPr/>
          <p:nvPr/>
        </p:nvSpPr>
        <p:spPr>
          <a:xfrm>
            <a:off x="6700294" y="886946"/>
            <a:ext cx="4887898" cy="864534"/>
          </a:xfrm>
          <a:prstGeom prst="roundRect">
            <a:avLst/>
          </a:prstGeom>
          <a:solidFill>
            <a:srgbClr val="FFCC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weather in your city?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Picture 6" descr="أخبار 24 | صور تبرز إبداعات شباب تبوك وروحهم المرحة على الثلوج">
            <a:extLst>
              <a:ext uri="{FF2B5EF4-FFF2-40B4-BE49-F238E27FC236}">
                <a16:creationId xmlns:a16="http://schemas.microsoft.com/office/drawing/2014/main" xmlns="" id="{C575DC89-BF0C-46C6-1691-120FF5DD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04" y="2942955"/>
            <a:ext cx="893762" cy="98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Mascot Cloud Snowy Illustration - Stock Illustration [62161586] - PIXTA">
            <a:extLst>
              <a:ext uri="{FF2B5EF4-FFF2-40B4-BE49-F238E27FC236}">
                <a16:creationId xmlns:a16="http://schemas.microsoft.com/office/drawing/2014/main" xmlns="" id="{F3B0A6E2-1965-D88D-10E8-8C0838B9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64" y="2496574"/>
            <a:ext cx="811739" cy="69411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Free Cold Day Cliparts, Download Free Clip Art, Free Clip Art on Clipart  Library">
            <a:extLst>
              <a:ext uri="{FF2B5EF4-FFF2-40B4-BE49-F238E27FC236}">
                <a16:creationId xmlns:a16="http://schemas.microsoft.com/office/drawing/2014/main" xmlns="" id="{EA55321B-81E9-20F9-20FE-7AE11B80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4425">
            <a:off x="8051377" y="4496473"/>
            <a:ext cx="1153894" cy="5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Clipart sunny weather clipartfest 2 | Weather theme, Weather words, Clip art">
            <a:extLst>
              <a:ext uri="{FF2B5EF4-FFF2-40B4-BE49-F238E27FC236}">
                <a16:creationId xmlns:a16="http://schemas.microsoft.com/office/drawing/2014/main" xmlns="" id="{735EE096-FFBF-8E42-7342-99D9B1F1C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1583">
            <a:off x="9065354" y="3377423"/>
            <a:ext cx="1398790" cy="5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Wind Advisory &amp; Frigid Temps for Putnam County">
            <a:extLst>
              <a:ext uri="{FF2B5EF4-FFF2-40B4-BE49-F238E27FC236}">
                <a16:creationId xmlns:a16="http://schemas.microsoft.com/office/drawing/2014/main" xmlns="" id="{E33ACB9C-5F61-79BA-3CBF-32D55EBE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45" y="3124141"/>
            <a:ext cx="675869" cy="6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2" descr="warm weather clip art - Clip Art Library">
            <a:extLst>
              <a:ext uri="{FF2B5EF4-FFF2-40B4-BE49-F238E27FC236}">
                <a16:creationId xmlns:a16="http://schemas.microsoft.com/office/drawing/2014/main" xmlns="" id="{F16F2800-7540-421D-E041-E07F56A7C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70" y="4131434"/>
            <a:ext cx="755396" cy="75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Free Cloudy Cliparts, Download Free Clip Art, Free Clip Art on Clipart  Library">
            <a:extLst>
              <a:ext uri="{FF2B5EF4-FFF2-40B4-BE49-F238E27FC236}">
                <a16:creationId xmlns:a16="http://schemas.microsoft.com/office/drawing/2014/main" xmlns="" id="{8180222B-77B7-AD81-AAD9-752BFA886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09" y="3628017"/>
            <a:ext cx="819128" cy="5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 descr="Free Cloudy Cliparts, Download Free Clip Art, Free Clip Art on Clipart  Library">
            <a:extLst>
              <a:ext uri="{FF2B5EF4-FFF2-40B4-BE49-F238E27FC236}">
                <a16:creationId xmlns:a16="http://schemas.microsoft.com/office/drawing/2014/main" xmlns="" id="{02E942BE-6622-D516-2D8F-71696145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60" y="4214335"/>
            <a:ext cx="794863" cy="3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913CA67-AB7B-7F76-7F3C-54B15C4B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3F68D9E-2EA9-E018-2BCC-B610056C6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234FC8E-38EC-941F-D48A-CAAC3637A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2" t="23018" r="24290" b="121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0" descr="Kite clipart">
            <a:extLst>
              <a:ext uri="{FF2B5EF4-FFF2-40B4-BE49-F238E27FC236}">
                <a16:creationId xmlns:a16="http://schemas.microsoft.com/office/drawing/2014/main" xmlns="" id="{4427D6BE-D075-2072-FBFF-E3B20143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800560"/>
            <a:ext cx="3800558" cy="46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73249F0B-B3D7-0F91-159E-69841F12D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99" t="74500" r="30462" b="7537"/>
          <a:stretch/>
        </p:blipFill>
        <p:spPr>
          <a:xfrm>
            <a:off x="838200" y="120623"/>
            <a:ext cx="9140397" cy="2338318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CFF58298-A027-1DF4-819B-111DB6C6F5F5}"/>
              </a:ext>
            </a:extLst>
          </p:cNvPr>
          <p:cNvSpPr/>
          <p:nvPr/>
        </p:nvSpPr>
        <p:spPr>
          <a:xfrm>
            <a:off x="509918" y="2551405"/>
            <a:ext cx="9617765" cy="626165"/>
          </a:xfrm>
          <a:prstGeom prst="round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……………………and …………………………in …………………………..!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7AE18033-C539-1369-73A8-8C1F9689CA8F}"/>
              </a:ext>
            </a:extLst>
          </p:cNvPr>
          <p:cNvSpPr/>
          <p:nvPr/>
        </p:nvSpPr>
        <p:spPr>
          <a:xfrm>
            <a:off x="102414" y="3357244"/>
            <a:ext cx="9617765" cy="626165"/>
          </a:xfrm>
          <a:prstGeom prst="round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……………………and …………………………in …………………………..!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0EB8C136-7466-8298-68D0-FB153F637F69}"/>
              </a:ext>
            </a:extLst>
          </p:cNvPr>
          <p:cNvSpPr/>
          <p:nvPr/>
        </p:nvSpPr>
        <p:spPr>
          <a:xfrm>
            <a:off x="509917" y="4163083"/>
            <a:ext cx="9617765" cy="626165"/>
          </a:xfrm>
          <a:prstGeom prst="round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……………………and …………………………in …………………………..!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CE84AC78-031D-988C-FA2C-358E84AF8131}"/>
              </a:ext>
            </a:extLst>
          </p:cNvPr>
          <p:cNvSpPr/>
          <p:nvPr/>
        </p:nvSpPr>
        <p:spPr>
          <a:xfrm>
            <a:off x="102414" y="4960777"/>
            <a:ext cx="9617765" cy="626165"/>
          </a:xfrm>
          <a:prstGeom prst="roundRect">
            <a:avLst/>
          </a:prstGeom>
          <a:solidFill>
            <a:srgbClr val="4BB7EE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……………………and …………………………in …………………………..!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0064C456-E70E-10E0-0A6D-091647120726}"/>
              </a:ext>
            </a:extLst>
          </p:cNvPr>
          <p:cNvSpPr/>
          <p:nvPr/>
        </p:nvSpPr>
        <p:spPr>
          <a:xfrm>
            <a:off x="1948070" y="2551405"/>
            <a:ext cx="1590260" cy="489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sunny</a:t>
            </a:r>
            <a:endParaRPr lang="ar-S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7A61C4B3-4202-AD77-840D-526C584B2BE5}"/>
              </a:ext>
            </a:extLst>
          </p:cNvPr>
          <p:cNvSpPr/>
          <p:nvPr/>
        </p:nvSpPr>
        <p:spPr>
          <a:xfrm>
            <a:off x="7769812" y="2497261"/>
            <a:ext cx="1590260" cy="489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summer</a:t>
            </a:r>
            <a:endParaRPr lang="ar-S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C8E1D0B-CA02-6090-B147-AF8B42C4178F}"/>
              </a:ext>
            </a:extLst>
          </p:cNvPr>
          <p:cNvSpPr/>
          <p:nvPr/>
        </p:nvSpPr>
        <p:spPr>
          <a:xfrm>
            <a:off x="4764447" y="2498556"/>
            <a:ext cx="1590260" cy="489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Very hot</a:t>
            </a:r>
            <a:endParaRPr lang="ar-S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62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C8025F6-D8B1-9525-1F70-501D94D7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5FB21D1-835A-A616-AB38-1AA827320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AAB4EFE-5544-238C-E5AC-7413B3F1C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8" t="22737" r="24607" b="12281"/>
          <a:stretch/>
        </p:blipFill>
        <p:spPr>
          <a:xfrm>
            <a:off x="1" y="0"/>
            <a:ext cx="12192000" cy="6785811"/>
          </a:xfrm>
          <a:prstGeom prst="rect">
            <a:avLst/>
          </a:prstGeom>
        </p:spPr>
      </p:pic>
      <p:pic>
        <p:nvPicPr>
          <p:cNvPr id="5" name="Picture 2" descr="Sun clouds clipart">
            <a:extLst>
              <a:ext uri="{FF2B5EF4-FFF2-40B4-BE49-F238E27FC236}">
                <a16:creationId xmlns:a16="http://schemas.microsoft.com/office/drawing/2014/main" xmlns="" id="{D07E9148-118F-587E-FF12-14616BD9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-221381"/>
            <a:ext cx="4690822" cy="28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eather Clip Art - Atmospheric Conditions Weather Clipart by The Painted  Crow">
            <a:hlinkClick r:id="rId4"/>
            <a:extLst>
              <a:ext uri="{FF2B5EF4-FFF2-40B4-BE49-F238E27FC236}">
                <a16:creationId xmlns:a16="http://schemas.microsoft.com/office/drawing/2014/main" xmlns="" id="{D11817C2-7B78-E2EC-2D3B-0816AB7A6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714" b="2286"/>
          <a:stretch/>
        </p:blipFill>
        <p:spPr bwMode="auto">
          <a:xfrm>
            <a:off x="4971504" y="3018670"/>
            <a:ext cx="3125751" cy="24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46F9DBAF-148A-E387-A12C-E6186A1EA552}"/>
              </a:ext>
            </a:extLst>
          </p:cNvPr>
          <p:cNvSpPr/>
          <p:nvPr/>
        </p:nvSpPr>
        <p:spPr>
          <a:xfrm>
            <a:off x="4971504" y="5683378"/>
            <a:ext cx="3353576" cy="847725"/>
          </a:xfrm>
          <a:prstGeom prst="roundRect">
            <a:avLst/>
          </a:prstGeom>
          <a:solidFill>
            <a:srgbClr val="FFAD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chick the weather</a:t>
            </a:r>
            <a:endParaRPr lang="ar-SA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2" descr="Weather reporter clipart">
            <a:extLst>
              <a:ext uri="{FF2B5EF4-FFF2-40B4-BE49-F238E27FC236}">
                <a16:creationId xmlns:a16="http://schemas.microsoft.com/office/drawing/2014/main" xmlns="" id="{97F3729E-F949-4A30-8CE6-E52A17C5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9" y="2348563"/>
            <a:ext cx="4141454" cy="433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عنصر نائب للمحتوى 6">
            <a:hlinkClick r:id="rId7"/>
            <a:extLst>
              <a:ext uri="{FF2B5EF4-FFF2-40B4-BE49-F238E27FC236}">
                <a16:creationId xmlns:a16="http://schemas.microsoft.com/office/drawing/2014/main" xmlns="" id="{03C82771-9C4F-667F-488E-7EFCD8799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36" y="3392905"/>
            <a:ext cx="2635491" cy="26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E45B8B8-72CC-52BA-0E64-1B494B1E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F2A0401-3ADB-ECAD-413D-D146403F9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C3FE221-F304-3BF3-A45D-9E3BBD09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10653"/>
            <a:ext cx="12192000" cy="6858000"/>
          </a:xfrm>
          <a:prstGeom prst="rect">
            <a:avLst/>
          </a:prstGeom>
        </p:spPr>
      </p:pic>
      <p:pic>
        <p:nvPicPr>
          <p:cNvPr id="5" name="Picture 4" descr="Man clipart">
            <a:extLst>
              <a:ext uri="{FF2B5EF4-FFF2-40B4-BE49-F238E27FC236}">
                <a16:creationId xmlns:a16="http://schemas.microsoft.com/office/drawing/2014/main" xmlns="" id="{1B766623-42C9-56B4-3F98-C2459207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119" y="2180520"/>
            <a:ext cx="1846446" cy="4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قناة عين التعليمية - ويكيبيديا">
            <a:extLst>
              <a:ext uri="{FF2B5EF4-FFF2-40B4-BE49-F238E27FC236}">
                <a16:creationId xmlns:a16="http://schemas.microsoft.com/office/drawing/2014/main" xmlns="" id="{12C99555-D2AA-A726-6F73-267EB986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6" y="421925"/>
            <a:ext cx="1403700" cy="1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7009A5D5-F3D7-8DBC-18A2-D8099CCB992D}"/>
              </a:ext>
            </a:extLst>
          </p:cNvPr>
          <p:cNvSpPr/>
          <p:nvPr/>
        </p:nvSpPr>
        <p:spPr>
          <a:xfrm>
            <a:off x="1418939" y="1518283"/>
            <a:ext cx="6217907" cy="1392594"/>
          </a:xfrm>
          <a:prstGeom prst="roundRect">
            <a:avLst/>
          </a:prstGeom>
          <a:solidFill>
            <a:srgbClr val="9AD0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It’s ……….and wet 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1F6DE11-068A-548A-B394-629E5C2BE9B8}"/>
              </a:ext>
            </a:extLst>
          </p:cNvPr>
          <p:cNvSpPr/>
          <p:nvPr/>
        </p:nvSpPr>
        <p:spPr>
          <a:xfrm>
            <a:off x="1573862" y="1306692"/>
            <a:ext cx="5971490" cy="1747655"/>
          </a:xfrm>
          <a:prstGeom prst="roundRect">
            <a:avLst/>
          </a:prstGeom>
          <a:noFill/>
          <a:ln w="19050">
            <a:solidFill>
              <a:srgbClr val="536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EA913341-9007-0994-FFC5-D43C5D2C47D5}"/>
              </a:ext>
            </a:extLst>
          </p:cNvPr>
          <p:cNvSpPr/>
          <p:nvPr/>
        </p:nvSpPr>
        <p:spPr>
          <a:xfrm>
            <a:off x="2228643" y="4734752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rainy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6467F2FD-DBB4-7859-09D6-B4BF16773F9C}"/>
              </a:ext>
            </a:extLst>
          </p:cNvPr>
          <p:cNvSpPr/>
          <p:nvPr/>
        </p:nvSpPr>
        <p:spPr>
          <a:xfrm>
            <a:off x="2314865" y="3327330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sunny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8376612A-58A2-3645-804B-00F8D3979AF2}"/>
              </a:ext>
            </a:extLst>
          </p:cNvPr>
          <p:cNvSpPr/>
          <p:nvPr/>
        </p:nvSpPr>
        <p:spPr>
          <a:xfrm>
            <a:off x="2318100" y="3272589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92F1BED9-064B-8A16-9380-C3CA72A12530}"/>
              </a:ext>
            </a:extLst>
          </p:cNvPr>
          <p:cNvSpPr/>
          <p:nvPr/>
        </p:nvSpPr>
        <p:spPr>
          <a:xfrm>
            <a:off x="2165711" y="4647396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6" descr="Tango style red failed icon clipart">
            <a:extLst>
              <a:ext uri="{FF2B5EF4-FFF2-40B4-BE49-F238E27FC236}">
                <a16:creationId xmlns:a16="http://schemas.microsoft.com/office/drawing/2014/main" xmlns="" id="{79DD4156-D093-1B49-DE3A-74933B81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52" y="3135226"/>
            <a:ext cx="1433362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ango style green checkmark clipart">
            <a:extLst>
              <a:ext uri="{FF2B5EF4-FFF2-40B4-BE49-F238E27FC236}">
                <a16:creationId xmlns:a16="http://schemas.microsoft.com/office/drawing/2014/main" xmlns="" id="{5137E84F-38DA-E7E3-F848-3BC41C60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30" y="4767618"/>
            <a:ext cx="1132672" cy="11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rl walking in the rain with her dog clipart">
            <a:extLst>
              <a:ext uri="{FF2B5EF4-FFF2-40B4-BE49-F238E27FC236}">
                <a16:creationId xmlns:a16="http://schemas.microsoft.com/office/drawing/2014/main" xmlns="" id="{1B6FC1DB-E894-0307-AB17-42EF6F0EF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26"/>
          <a:stretch/>
        </p:blipFill>
        <p:spPr bwMode="auto">
          <a:xfrm>
            <a:off x="6259637" y="158141"/>
            <a:ext cx="2262332" cy="25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901ECEE-1925-7BEE-68F3-18E00F5C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81A84D7-C148-471E-EA95-18C3F86D5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CD122EF-4567-9B8E-BD21-E5CC6F90B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n clipart">
            <a:extLst>
              <a:ext uri="{FF2B5EF4-FFF2-40B4-BE49-F238E27FC236}">
                <a16:creationId xmlns:a16="http://schemas.microsoft.com/office/drawing/2014/main" xmlns="" id="{49024CFC-3419-6F04-957A-24FF8D3C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119" y="2180520"/>
            <a:ext cx="1846446" cy="4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قناة عين التعليمية - ويكيبيديا">
            <a:extLst>
              <a:ext uri="{FF2B5EF4-FFF2-40B4-BE49-F238E27FC236}">
                <a16:creationId xmlns:a16="http://schemas.microsoft.com/office/drawing/2014/main" xmlns="" id="{2E93283D-7439-D62B-E938-1719D255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6" y="421925"/>
            <a:ext cx="1403700" cy="1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B02E4875-886D-203E-A872-E89254215A9E}"/>
              </a:ext>
            </a:extLst>
          </p:cNvPr>
          <p:cNvSpPr/>
          <p:nvPr/>
        </p:nvSpPr>
        <p:spPr>
          <a:xfrm>
            <a:off x="1669196" y="1343640"/>
            <a:ext cx="6217907" cy="1392594"/>
          </a:xfrm>
          <a:prstGeom prst="roundRect">
            <a:avLst/>
          </a:prstGeom>
          <a:solidFill>
            <a:srgbClr val="9AD0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……….and hot.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A40014F-17AE-9B9B-717A-23EF7C6AAFF6}"/>
              </a:ext>
            </a:extLst>
          </p:cNvPr>
          <p:cNvSpPr/>
          <p:nvPr/>
        </p:nvSpPr>
        <p:spPr>
          <a:xfrm>
            <a:off x="1933091" y="1488543"/>
            <a:ext cx="5832909" cy="1403700"/>
          </a:xfrm>
          <a:prstGeom prst="roundRect">
            <a:avLst/>
          </a:prstGeom>
          <a:noFill/>
          <a:ln w="19050">
            <a:solidFill>
              <a:srgbClr val="536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D1292C5B-6598-DB16-40D9-8019551F3651}"/>
              </a:ext>
            </a:extLst>
          </p:cNvPr>
          <p:cNvSpPr/>
          <p:nvPr/>
        </p:nvSpPr>
        <p:spPr>
          <a:xfrm>
            <a:off x="2229867" y="3368742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sunny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1A5925A9-8496-23C6-A814-25C8BD63F5FD}"/>
              </a:ext>
            </a:extLst>
          </p:cNvPr>
          <p:cNvSpPr/>
          <p:nvPr/>
        </p:nvSpPr>
        <p:spPr>
          <a:xfrm>
            <a:off x="2212235" y="4676174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snowy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4A7E3C38-CA06-2B9B-8DA0-3B4FF4C7DFCA}"/>
              </a:ext>
            </a:extLst>
          </p:cNvPr>
          <p:cNvSpPr/>
          <p:nvPr/>
        </p:nvSpPr>
        <p:spPr>
          <a:xfrm>
            <a:off x="2318100" y="3272589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15DEEFD0-EAEE-7B10-9058-B2867608F608}"/>
              </a:ext>
            </a:extLst>
          </p:cNvPr>
          <p:cNvSpPr/>
          <p:nvPr/>
        </p:nvSpPr>
        <p:spPr>
          <a:xfrm>
            <a:off x="2165711" y="4647396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6" descr="Tango style red failed icon clipart">
            <a:extLst>
              <a:ext uri="{FF2B5EF4-FFF2-40B4-BE49-F238E27FC236}">
                <a16:creationId xmlns:a16="http://schemas.microsoft.com/office/drawing/2014/main" xmlns="" id="{CE5946B5-01BC-2CB5-1C94-E28F1457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72" y="4683870"/>
            <a:ext cx="1433362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ango style green checkmark clipart">
            <a:extLst>
              <a:ext uri="{FF2B5EF4-FFF2-40B4-BE49-F238E27FC236}">
                <a16:creationId xmlns:a16="http://schemas.microsoft.com/office/drawing/2014/main" xmlns="" id="{08CA5916-61A0-D9EB-8913-2461DD7E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20" y="3355905"/>
            <a:ext cx="1132672" cy="11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oy is Hot and Sweating in the Sun clipart">
            <a:extLst>
              <a:ext uri="{FF2B5EF4-FFF2-40B4-BE49-F238E27FC236}">
                <a16:creationId xmlns:a16="http://schemas.microsoft.com/office/drawing/2014/main" xmlns="" id="{1FE212ED-D268-C230-B16C-B12C24DB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04" y="0"/>
            <a:ext cx="2773866" cy="26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901ECEE-1925-7BEE-68F3-18E00F5C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81A84D7-C148-471E-EA95-18C3F86D5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CD122EF-4567-9B8E-BD21-E5CC6F90B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n clipart">
            <a:extLst>
              <a:ext uri="{FF2B5EF4-FFF2-40B4-BE49-F238E27FC236}">
                <a16:creationId xmlns:a16="http://schemas.microsoft.com/office/drawing/2014/main" xmlns="" id="{49024CFC-3419-6F04-957A-24FF8D3C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119" y="2180520"/>
            <a:ext cx="1846446" cy="4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قناة عين التعليمية - ويكيبيديا">
            <a:extLst>
              <a:ext uri="{FF2B5EF4-FFF2-40B4-BE49-F238E27FC236}">
                <a16:creationId xmlns:a16="http://schemas.microsoft.com/office/drawing/2014/main" xmlns="" id="{2E93283D-7439-D62B-E938-1719D255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6" y="421925"/>
            <a:ext cx="1403700" cy="1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B02E4875-886D-203E-A872-E89254215A9E}"/>
              </a:ext>
            </a:extLst>
          </p:cNvPr>
          <p:cNvSpPr/>
          <p:nvPr/>
        </p:nvSpPr>
        <p:spPr>
          <a:xfrm>
            <a:off x="1669196" y="1343640"/>
            <a:ext cx="6217907" cy="1392594"/>
          </a:xfrm>
          <a:prstGeom prst="roundRect">
            <a:avLst/>
          </a:prstGeom>
          <a:solidFill>
            <a:srgbClr val="9AD0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We …..meet tomorrow if you want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A40014F-17AE-9B9B-717A-23EF7C6AAFF6}"/>
              </a:ext>
            </a:extLst>
          </p:cNvPr>
          <p:cNvSpPr/>
          <p:nvPr/>
        </p:nvSpPr>
        <p:spPr>
          <a:xfrm>
            <a:off x="1933091" y="1488543"/>
            <a:ext cx="5832909" cy="1403700"/>
          </a:xfrm>
          <a:prstGeom prst="roundRect">
            <a:avLst/>
          </a:prstGeom>
          <a:noFill/>
          <a:ln w="19050">
            <a:solidFill>
              <a:srgbClr val="536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D1292C5B-6598-DB16-40D9-8019551F3651}"/>
              </a:ext>
            </a:extLst>
          </p:cNvPr>
          <p:cNvSpPr/>
          <p:nvPr/>
        </p:nvSpPr>
        <p:spPr>
          <a:xfrm>
            <a:off x="2229867" y="3368742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1A5925A9-8496-23C6-A814-25C8BD63F5FD}"/>
              </a:ext>
            </a:extLst>
          </p:cNvPr>
          <p:cNvSpPr/>
          <p:nvPr/>
        </p:nvSpPr>
        <p:spPr>
          <a:xfrm>
            <a:off x="2212235" y="4676174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Can’t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4A7E3C38-CA06-2B9B-8DA0-3B4FF4C7DFCA}"/>
              </a:ext>
            </a:extLst>
          </p:cNvPr>
          <p:cNvSpPr/>
          <p:nvPr/>
        </p:nvSpPr>
        <p:spPr>
          <a:xfrm>
            <a:off x="2318100" y="3272589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15DEEFD0-EAEE-7B10-9058-B2867608F608}"/>
              </a:ext>
            </a:extLst>
          </p:cNvPr>
          <p:cNvSpPr/>
          <p:nvPr/>
        </p:nvSpPr>
        <p:spPr>
          <a:xfrm>
            <a:off x="2165711" y="4647396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6" descr="Tango style red failed icon clipart">
            <a:extLst>
              <a:ext uri="{FF2B5EF4-FFF2-40B4-BE49-F238E27FC236}">
                <a16:creationId xmlns:a16="http://schemas.microsoft.com/office/drawing/2014/main" xmlns="" id="{CE5946B5-01BC-2CB5-1C94-E28F1457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72" y="4683870"/>
            <a:ext cx="1433362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ango style green checkmark clipart">
            <a:extLst>
              <a:ext uri="{FF2B5EF4-FFF2-40B4-BE49-F238E27FC236}">
                <a16:creationId xmlns:a16="http://schemas.microsoft.com/office/drawing/2014/main" xmlns="" id="{08CA5916-61A0-D9EB-8913-2461DD7E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20" y="3355905"/>
            <a:ext cx="1132672" cy="11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E45B8B8-72CC-52BA-0E64-1B494B1E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F2A0401-3ADB-ECAD-413D-D146403F9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C3FE221-F304-3BF3-A45D-9E3BBD09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n clipart">
            <a:extLst>
              <a:ext uri="{FF2B5EF4-FFF2-40B4-BE49-F238E27FC236}">
                <a16:creationId xmlns:a16="http://schemas.microsoft.com/office/drawing/2014/main" xmlns="" id="{1B766623-42C9-56B4-3F98-C2459207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119" y="2180520"/>
            <a:ext cx="1846446" cy="4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قناة عين التعليمية - ويكيبيديا">
            <a:extLst>
              <a:ext uri="{FF2B5EF4-FFF2-40B4-BE49-F238E27FC236}">
                <a16:creationId xmlns:a16="http://schemas.microsoft.com/office/drawing/2014/main" xmlns="" id="{12C99555-D2AA-A726-6F73-267EB986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6" y="421925"/>
            <a:ext cx="1403700" cy="1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7009A5D5-F3D7-8DBC-18A2-D8099CCB992D}"/>
              </a:ext>
            </a:extLst>
          </p:cNvPr>
          <p:cNvSpPr/>
          <p:nvPr/>
        </p:nvSpPr>
        <p:spPr>
          <a:xfrm>
            <a:off x="1669196" y="1343640"/>
            <a:ext cx="6217907" cy="1392594"/>
          </a:xfrm>
          <a:prstGeom prst="roundRect">
            <a:avLst/>
          </a:prstGeom>
          <a:solidFill>
            <a:srgbClr val="9AD0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….come to the party . I am really busy.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1F6DE11-068A-548A-B394-629E5C2BE9B8}"/>
              </a:ext>
            </a:extLst>
          </p:cNvPr>
          <p:cNvSpPr/>
          <p:nvPr/>
        </p:nvSpPr>
        <p:spPr>
          <a:xfrm>
            <a:off x="1794511" y="1144588"/>
            <a:ext cx="5971490" cy="1747655"/>
          </a:xfrm>
          <a:prstGeom prst="roundRect">
            <a:avLst/>
          </a:prstGeom>
          <a:noFill/>
          <a:ln w="19050">
            <a:solidFill>
              <a:srgbClr val="536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EA913341-9007-0994-FFC5-D43C5D2C47D5}"/>
              </a:ext>
            </a:extLst>
          </p:cNvPr>
          <p:cNvSpPr/>
          <p:nvPr/>
        </p:nvSpPr>
        <p:spPr>
          <a:xfrm>
            <a:off x="2228643" y="4734752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can’t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6467F2FD-DBB4-7859-09D6-B4BF16773F9C}"/>
              </a:ext>
            </a:extLst>
          </p:cNvPr>
          <p:cNvSpPr/>
          <p:nvPr/>
        </p:nvSpPr>
        <p:spPr>
          <a:xfrm>
            <a:off x="2314865" y="3327330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8376612A-58A2-3645-804B-00F8D3979AF2}"/>
              </a:ext>
            </a:extLst>
          </p:cNvPr>
          <p:cNvSpPr/>
          <p:nvPr/>
        </p:nvSpPr>
        <p:spPr>
          <a:xfrm>
            <a:off x="2318100" y="3272589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92F1BED9-064B-8A16-9380-C3CA72A12530}"/>
              </a:ext>
            </a:extLst>
          </p:cNvPr>
          <p:cNvSpPr/>
          <p:nvPr/>
        </p:nvSpPr>
        <p:spPr>
          <a:xfrm>
            <a:off x="2165711" y="4647396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6" descr="Tango style red failed icon clipart">
            <a:extLst>
              <a:ext uri="{FF2B5EF4-FFF2-40B4-BE49-F238E27FC236}">
                <a16:creationId xmlns:a16="http://schemas.microsoft.com/office/drawing/2014/main" xmlns="" id="{79DD4156-D093-1B49-DE3A-74933B81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52" y="3135226"/>
            <a:ext cx="1433362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ango style green checkmark clipart">
            <a:extLst>
              <a:ext uri="{FF2B5EF4-FFF2-40B4-BE49-F238E27FC236}">
                <a16:creationId xmlns:a16="http://schemas.microsoft.com/office/drawing/2014/main" xmlns="" id="{5137E84F-38DA-E7E3-F848-3BC41C60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30" y="4767618"/>
            <a:ext cx="1132672" cy="11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1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FD3EF6C-8111-00B1-938C-19A2F34E6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25B2D9E-5316-DCA8-7497-430870C9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CC62233-48E5-ED09-BD4B-56F2292D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7616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0" name="Picture 2" descr="تفسير قوله تعالى: بلى قادرين على أن نسوي بنانه">
            <a:extLst>
              <a:ext uri="{FF2B5EF4-FFF2-40B4-BE49-F238E27FC236}">
                <a16:creationId xmlns:a16="http://schemas.microsoft.com/office/drawing/2014/main" xmlns="" id="{6927D6EC-CA3B-DE72-C0F6-97DA7885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9" y="1144588"/>
            <a:ext cx="7786837" cy="364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5438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901ECEE-1925-7BEE-68F3-18E00F5C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81A84D7-C148-471E-EA95-18C3F86D5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CD122EF-4567-9B8E-BD21-E5CC6F90B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n clipart">
            <a:extLst>
              <a:ext uri="{FF2B5EF4-FFF2-40B4-BE49-F238E27FC236}">
                <a16:creationId xmlns:a16="http://schemas.microsoft.com/office/drawing/2014/main" xmlns="" id="{49024CFC-3419-6F04-957A-24FF8D3C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119" y="2180520"/>
            <a:ext cx="1846446" cy="4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قناة عين التعليمية - ويكيبيديا">
            <a:extLst>
              <a:ext uri="{FF2B5EF4-FFF2-40B4-BE49-F238E27FC236}">
                <a16:creationId xmlns:a16="http://schemas.microsoft.com/office/drawing/2014/main" xmlns="" id="{2E93283D-7439-D62B-E938-1719D255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6" y="421925"/>
            <a:ext cx="1403700" cy="1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B02E4875-886D-203E-A872-E89254215A9E}"/>
              </a:ext>
            </a:extLst>
          </p:cNvPr>
          <p:cNvSpPr/>
          <p:nvPr/>
        </p:nvSpPr>
        <p:spPr>
          <a:xfrm>
            <a:off x="1669196" y="1343640"/>
            <a:ext cx="6217907" cy="1392594"/>
          </a:xfrm>
          <a:prstGeom prst="roundRect">
            <a:avLst/>
          </a:prstGeom>
          <a:solidFill>
            <a:srgbClr val="9AD0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It is …………………and cold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A40014F-17AE-9B9B-717A-23EF7C6AAFF6}"/>
              </a:ext>
            </a:extLst>
          </p:cNvPr>
          <p:cNvSpPr/>
          <p:nvPr/>
        </p:nvSpPr>
        <p:spPr>
          <a:xfrm>
            <a:off x="1933091" y="1488543"/>
            <a:ext cx="5832909" cy="1403700"/>
          </a:xfrm>
          <a:prstGeom prst="roundRect">
            <a:avLst/>
          </a:prstGeom>
          <a:noFill/>
          <a:ln w="19050">
            <a:solidFill>
              <a:srgbClr val="536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D1292C5B-6598-DB16-40D9-8019551F3651}"/>
              </a:ext>
            </a:extLst>
          </p:cNvPr>
          <p:cNvSpPr/>
          <p:nvPr/>
        </p:nvSpPr>
        <p:spPr>
          <a:xfrm>
            <a:off x="2229867" y="3368742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snowy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1A5925A9-8496-23C6-A814-25C8BD63F5FD}"/>
              </a:ext>
            </a:extLst>
          </p:cNvPr>
          <p:cNvSpPr/>
          <p:nvPr/>
        </p:nvSpPr>
        <p:spPr>
          <a:xfrm>
            <a:off x="2212235" y="4676174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cloudy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4A7E3C38-CA06-2B9B-8DA0-3B4FF4C7DFCA}"/>
              </a:ext>
            </a:extLst>
          </p:cNvPr>
          <p:cNvSpPr/>
          <p:nvPr/>
        </p:nvSpPr>
        <p:spPr>
          <a:xfrm>
            <a:off x="2318100" y="3272589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15DEEFD0-EAEE-7B10-9058-B2867608F608}"/>
              </a:ext>
            </a:extLst>
          </p:cNvPr>
          <p:cNvSpPr/>
          <p:nvPr/>
        </p:nvSpPr>
        <p:spPr>
          <a:xfrm>
            <a:off x="2165711" y="4647396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6" descr="Tango style red failed icon clipart">
            <a:extLst>
              <a:ext uri="{FF2B5EF4-FFF2-40B4-BE49-F238E27FC236}">
                <a16:creationId xmlns:a16="http://schemas.microsoft.com/office/drawing/2014/main" xmlns="" id="{CE5946B5-01BC-2CB5-1C94-E28F1457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72" y="4683870"/>
            <a:ext cx="1433362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ango style green checkmark clipart">
            <a:extLst>
              <a:ext uri="{FF2B5EF4-FFF2-40B4-BE49-F238E27FC236}">
                <a16:creationId xmlns:a16="http://schemas.microsoft.com/office/drawing/2014/main" xmlns="" id="{08CA5916-61A0-D9EB-8913-2461DD7E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20" y="3355905"/>
            <a:ext cx="1132672" cy="11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amily in a Cold Snowy Winter clipart">
            <a:extLst>
              <a:ext uri="{FF2B5EF4-FFF2-40B4-BE49-F238E27FC236}">
                <a16:creationId xmlns:a16="http://schemas.microsoft.com/office/drawing/2014/main" xmlns="" id="{6F88BD29-96F8-D9AE-54AC-9CA69E16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89" y="938890"/>
            <a:ext cx="2697412" cy="19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E45B8B8-72CC-52BA-0E64-1B494B1E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F2A0401-3ADB-ECAD-413D-D146403F9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C3FE221-F304-3BF3-A45D-9E3BBD09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n clipart">
            <a:extLst>
              <a:ext uri="{FF2B5EF4-FFF2-40B4-BE49-F238E27FC236}">
                <a16:creationId xmlns:a16="http://schemas.microsoft.com/office/drawing/2014/main" xmlns="" id="{1B766623-42C9-56B4-3F98-C2459207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4119" y="2180520"/>
            <a:ext cx="1846446" cy="4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قناة عين التعليمية - ويكيبيديا">
            <a:extLst>
              <a:ext uri="{FF2B5EF4-FFF2-40B4-BE49-F238E27FC236}">
                <a16:creationId xmlns:a16="http://schemas.microsoft.com/office/drawing/2014/main" xmlns="" id="{12C99555-D2AA-A726-6F73-267EB986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6" y="421925"/>
            <a:ext cx="1403700" cy="14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7009A5D5-F3D7-8DBC-18A2-D8099CCB992D}"/>
              </a:ext>
            </a:extLst>
          </p:cNvPr>
          <p:cNvSpPr/>
          <p:nvPr/>
        </p:nvSpPr>
        <p:spPr>
          <a:xfrm>
            <a:off x="1669196" y="1343640"/>
            <a:ext cx="6217907" cy="1392594"/>
          </a:xfrm>
          <a:prstGeom prst="roundRect">
            <a:avLst/>
          </a:prstGeom>
          <a:solidFill>
            <a:srgbClr val="9AD0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Ostriches can’t run but the can fly.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11F6DE11-068A-548A-B394-629E5C2BE9B8}"/>
              </a:ext>
            </a:extLst>
          </p:cNvPr>
          <p:cNvSpPr/>
          <p:nvPr/>
        </p:nvSpPr>
        <p:spPr>
          <a:xfrm>
            <a:off x="1794511" y="1144588"/>
            <a:ext cx="5971490" cy="1747655"/>
          </a:xfrm>
          <a:prstGeom prst="roundRect">
            <a:avLst/>
          </a:prstGeom>
          <a:noFill/>
          <a:ln w="19050">
            <a:solidFill>
              <a:srgbClr val="536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EA913341-9007-0994-FFC5-D43C5D2C47D5}"/>
              </a:ext>
            </a:extLst>
          </p:cNvPr>
          <p:cNvSpPr/>
          <p:nvPr/>
        </p:nvSpPr>
        <p:spPr>
          <a:xfrm>
            <a:off x="2228643" y="4734752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False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6467F2FD-DBB4-7859-09D6-B4BF16773F9C}"/>
              </a:ext>
            </a:extLst>
          </p:cNvPr>
          <p:cNvSpPr/>
          <p:nvPr/>
        </p:nvSpPr>
        <p:spPr>
          <a:xfrm>
            <a:off x="2314865" y="3327330"/>
            <a:ext cx="5046833" cy="1049154"/>
          </a:xfrm>
          <a:prstGeom prst="roundRect">
            <a:avLst/>
          </a:prstGeom>
          <a:solidFill>
            <a:srgbClr val="6CA4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True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8376612A-58A2-3645-804B-00F8D3979AF2}"/>
              </a:ext>
            </a:extLst>
          </p:cNvPr>
          <p:cNvSpPr/>
          <p:nvPr/>
        </p:nvSpPr>
        <p:spPr>
          <a:xfrm>
            <a:off x="2318100" y="3272589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92F1BED9-064B-8A16-9380-C3CA72A12530}"/>
              </a:ext>
            </a:extLst>
          </p:cNvPr>
          <p:cNvSpPr/>
          <p:nvPr/>
        </p:nvSpPr>
        <p:spPr>
          <a:xfrm>
            <a:off x="2165711" y="4647396"/>
            <a:ext cx="5046833" cy="1198924"/>
          </a:xfrm>
          <a:prstGeom prst="roundRect">
            <a:avLst/>
          </a:prstGeom>
          <a:noFill/>
          <a:ln w="19050">
            <a:solidFill>
              <a:srgbClr val="FA8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Picture 6" descr="Tango style red failed icon clipart">
            <a:extLst>
              <a:ext uri="{FF2B5EF4-FFF2-40B4-BE49-F238E27FC236}">
                <a16:creationId xmlns:a16="http://schemas.microsoft.com/office/drawing/2014/main" xmlns="" id="{79DD4156-D093-1B49-DE3A-74933B81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52" y="3135226"/>
            <a:ext cx="1433362" cy="14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ango style green checkmark clipart">
            <a:extLst>
              <a:ext uri="{FF2B5EF4-FFF2-40B4-BE49-F238E27FC236}">
                <a16:creationId xmlns:a16="http://schemas.microsoft.com/office/drawing/2014/main" xmlns="" id="{5137E84F-38DA-E7E3-F848-3BC41C60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30" y="4767618"/>
            <a:ext cx="1132672" cy="11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strich clipart">
            <a:extLst>
              <a:ext uri="{FF2B5EF4-FFF2-40B4-BE49-F238E27FC236}">
                <a16:creationId xmlns:a16="http://schemas.microsoft.com/office/drawing/2014/main" xmlns="" id="{378B5D32-0FCB-3BE3-B48E-21019A4F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719" y="2857602"/>
            <a:ext cx="2792260" cy="37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973D593-E17D-17DE-0E24-C14D0B3C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BF81689-BF6D-0A69-91AB-579F8B752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D6B5765-782D-FC2A-CA21-2F31CCB0E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7" t="28062" r="27354" b="13489"/>
          <a:stretch/>
        </p:blipFill>
        <p:spPr>
          <a:xfrm>
            <a:off x="1" y="95692"/>
            <a:ext cx="12192000" cy="67623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4ED1F96-3431-643E-D5A2-94CDA6F1F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31" t="65263" r="30684" b="15228"/>
          <a:stretch/>
        </p:blipFill>
        <p:spPr>
          <a:xfrm>
            <a:off x="2377440" y="2512196"/>
            <a:ext cx="7824706" cy="21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2299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BE82A03-EE96-3C2A-77C2-6B3334EA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D103D4B9-F58B-EFC1-5DB8-5BA427DE4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0ED7803-72A6-153C-666D-45976FD42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3580" r="24605" b="129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Strong Wind of a Typhoon clipart">
            <a:extLst>
              <a:ext uri="{FF2B5EF4-FFF2-40B4-BE49-F238E27FC236}">
                <a16:creationId xmlns:a16="http://schemas.microsoft.com/office/drawing/2014/main" xmlns="" id="{718E28C7-D131-7E57-85EA-A88369C5D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19" y="2175310"/>
            <a:ext cx="5723121" cy="446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6">
            <a:hlinkClick r:id="rId4"/>
            <a:extLst>
              <a:ext uri="{FF2B5EF4-FFF2-40B4-BE49-F238E27FC236}">
                <a16:creationId xmlns:a16="http://schemas.microsoft.com/office/drawing/2014/main" xmlns="" id="{AA12DD60-A1D8-D136-9120-F21E20913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2040373"/>
            <a:ext cx="3134014" cy="31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6264D52-D711-2986-3938-81D6EE73FB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1A1B0A0C-8914-B92E-B8C2-C0AABE02AC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CD215EE-BF81-5FD8-E039-CB7ED9F73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7" t="23579" r="24053" b="12141"/>
          <a:stretch/>
        </p:blipFill>
        <p:spPr>
          <a:xfrm>
            <a:off x="0" y="80963"/>
            <a:ext cx="12191999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DF0A79BE-940E-9093-DF90-C9BF70BF2803}"/>
              </a:ext>
            </a:extLst>
          </p:cNvPr>
          <p:cNvSpPr txBox="1"/>
          <p:nvPr/>
        </p:nvSpPr>
        <p:spPr>
          <a:xfrm>
            <a:off x="5590232" y="2109579"/>
            <a:ext cx="4125432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Work</a:t>
            </a:r>
          </a:p>
          <a:p>
            <a:pPr algn="ctr"/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book</a:t>
            </a:r>
            <a:endParaRPr lang="ar-SA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32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22EA5B8-9116-3442-3EC4-4DB154D75B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endParaRPr lang="ar-SA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18736B4-BA8D-C133-F6F0-CB28B5BA2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8063" r="27093" b="14109"/>
          <a:stretch/>
        </p:blipFill>
        <p:spPr>
          <a:xfrm>
            <a:off x="1" y="40666"/>
            <a:ext cx="12192000" cy="681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41823A48-0A16-E415-1C2F-187B32B67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7" t="36551" r="26500" b="9931"/>
          <a:stretch/>
        </p:blipFill>
        <p:spPr>
          <a:xfrm>
            <a:off x="2079057" y="365125"/>
            <a:ext cx="7315200" cy="6276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6AA07B47-9B5B-5206-DC89-8F2CDAC74B2F}"/>
              </a:ext>
            </a:extLst>
          </p:cNvPr>
          <p:cNvSpPr/>
          <p:nvPr/>
        </p:nvSpPr>
        <p:spPr>
          <a:xfrm>
            <a:off x="4536708" y="1933909"/>
            <a:ext cx="1559292" cy="63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huge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4E37C012">
            <a:hlinkClick r:id="" action="ppaction://media"/>
            <a:extLst>
              <a:ext uri="{FF2B5EF4-FFF2-40B4-BE49-F238E27FC236}">
                <a16:creationId xmlns:a16="http://schemas.microsoft.com/office/drawing/2014/main" xmlns="" id="{BB455D2C-CA61-0038-DBEF-B8B036C0EEA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9955" y="3427547"/>
            <a:ext cx="406400" cy="406400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929A3D33-45FA-D05B-8376-8B4810C3E319}"/>
              </a:ext>
            </a:extLst>
          </p:cNvPr>
          <p:cNvSpPr/>
          <p:nvPr/>
        </p:nvSpPr>
        <p:spPr>
          <a:xfrm>
            <a:off x="4536708" y="4243940"/>
            <a:ext cx="1559292" cy="63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6DC5281A-2C9A-B968-CEA1-EE0836C2A7DD}"/>
              </a:ext>
            </a:extLst>
          </p:cNvPr>
          <p:cNvSpPr/>
          <p:nvPr/>
        </p:nvSpPr>
        <p:spPr>
          <a:xfrm>
            <a:off x="4184583" y="5327584"/>
            <a:ext cx="1559292" cy="63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7A2BBF5A-3AF7-6C60-A268-0D8B44E7D3AE}"/>
              </a:ext>
            </a:extLst>
          </p:cNvPr>
          <p:cNvSpPr/>
          <p:nvPr/>
        </p:nvSpPr>
        <p:spPr>
          <a:xfrm>
            <a:off x="6582076" y="5312786"/>
            <a:ext cx="1559292" cy="63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dive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63534C6B-BF08-65B5-C08A-06298ADC1DA6}"/>
              </a:ext>
            </a:extLst>
          </p:cNvPr>
          <p:cNvSpPr/>
          <p:nvPr/>
        </p:nvSpPr>
        <p:spPr>
          <a:xfrm>
            <a:off x="6015791" y="3043056"/>
            <a:ext cx="1559292" cy="63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6E7DE3AB-0441-B398-2DA3-E5C55B3770E9}"/>
              </a:ext>
            </a:extLst>
          </p:cNvPr>
          <p:cNvSpPr/>
          <p:nvPr/>
        </p:nvSpPr>
        <p:spPr>
          <a:xfrm>
            <a:off x="3657601" y="2992305"/>
            <a:ext cx="1559292" cy="638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walk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25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ADA9D93-46FC-86A9-AD5D-26CC6335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ECDAF9C-135B-AA98-906E-CF99D3ACD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BDF1982-8E89-F4F5-6D26-00E934FD5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7616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E7277DE-A8BE-6F7A-BD08-B7CE4ACF6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6" t="47860" r="23342" b="16631"/>
          <a:stretch/>
        </p:blipFill>
        <p:spPr>
          <a:xfrm>
            <a:off x="1896176" y="133936"/>
            <a:ext cx="8730115" cy="457281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E57E08F4-8C8D-13CC-D73E-E05EDE6E5769}"/>
              </a:ext>
            </a:extLst>
          </p:cNvPr>
          <p:cNvSpPr/>
          <p:nvPr/>
        </p:nvSpPr>
        <p:spPr>
          <a:xfrm>
            <a:off x="2589195" y="2781702"/>
            <a:ext cx="3368842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No, they can’t.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020BA701-E59F-4759-BEF2-E26A1A392AF4}"/>
              </a:ext>
            </a:extLst>
          </p:cNvPr>
          <p:cNvSpPr/>
          <p:nvPr/>
        </p:nvSpPr>
        <p:spPr>
          <a:xfrm>
            <a:off x="3712142" y="4368234"/>
            <a:ext cx="2245895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bite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0F17CEAF-FEC2-D586-0CC8-AA6BDC487AC0}"/>
              </a:ext>
            </a:extLst>
          </p:cNvPr>
          <p:cNvSpPr/>
          <p:nvPr/>
        </p:nvSpPr>
        <p:spPr>
          <a:xfrm>
            <a:off x="6415237" y="2841058"/>
            <a:ext cx="3368842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No, they can’t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DDD26BEB-9C84-3C31-FB63-982A7B5E1A22}"/>
              </a:ext>
            </a:extLst>
          </p:cNvPr>
          <p:cNvSpPr/>
          <p:nvPr/>
        </p:nvSpPr>
        <p:spPr>
          <a:xfrm>
            <a:off x="6673515" y="1854303"/>
            <a:ext cx="3368842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Yes, they can/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4238A3FB-05F4-3561-80D0-E59B9A054816}"/>
              </a:ext>
            </a:extLst>
          </p:cNvPr>
          <p:cNvSpPr/>
          <p:nvPr/>
        </p:nvSpPr>
        <p:spPr>
          <a:xfrm>
            <a:off x="7868652" y="3510406"/>
            <a:ext cx="2245895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fly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D01BA478-1227-02C9-98B6-0D4EEFB9FF36}"/>
              </a:ext>
            </a:extLst>
          </p:cNvPr>
          <p:cNvSpPr/>
          <p:nvPr/>
        </p:nvSpPr>
        <p:spPr>
          <a:xfrm>
            <a:off x="4569992" y="3516806"/>
            <a:ext cx="2245895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E9723C54-B143-8754-A3F1-FFE2DEA30514}"/>
              </a:ext>
            </a:extLst>
          </p:cNvPr>
          <p:cNvSpPr/>
          <p:nvPr/>
        </p:nvSpPr>
        <p:spPr>
          <a:xfrm>
            <a:off x="6815887" y="4251910"/>
            <a:ext cx="2245895" cy="490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0DF4850-E056-79D4-D53B-B22461A88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6" t="23439" r="24132" b="11860"/>
          <a:stretch/>
        </p:blipFill>
        <p:spPr>
          <a:xfrm>
            <a:off x="-54952" y="-24472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22E167B-9390-BC60-58EE-74A9324FF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95" t="21333" r="28632" b="8912"/>
          <a:stretch/>
        </p:blipFill>
        <p:spPr>
          <a:xfrm>
            <a:off x="2914850" y="125128"/>
            <a:ext cx="7326429" cy="644425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085F9597-E566-1DD7-AE4D-275C496C7440}"/>
              </a:ext>
            </a:extLst>
          </p:cNvPr>
          <p:cNvSpPr/>
          <p:nvPr/>
        </p:nvSpPr>
        <p:spPr>
          <a:xfrm>
            <a:off x="5646157" y="2534847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cloudy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51803F6E-8B18-2680-A993-F4A56949A6BC}"/>
              </a:ext>
            </a:extLst>
          </p:cNvPr>
          <p:cNvSpPr/>
          <p:nvPr/>
        </p:nvSpPr>
        <p:spPr>
          <a:xfrm>
            <a:off x="5646157" y="3539866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rainy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5BB8A825-22AE-6F18-B89C-67105F255F1E}"/>
              </a:ext>
            </a:extLst>
          </p:cNvPr>
          <p:cNvSpPr/>
          <p:nvPr/>
        </p:nvSpPr>
        <p:spPr>
          <a:xfrm>
            <a:off x="5646157" y="4404431"/>
            <a:ext cx="1620079" cy="35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6600"/>
                </a:solidFill>
                <a:latin typeface="Comic Sans MS" panose="030F0702030302020204" pitchFamily="66" charset="0"/>
              </a:rPr>
              <a:t>snowy</a:t>
            </a:r>
            <a:endParaRPr lang="ar-SA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1C08B803">
            <a:hlinkClick r:id="" action="ppaction://media"/>
            <a:extLst>
              <a:ext uri="{FF2B5EF4-FFF2-40B4-BE49-F238E27FC236}">
                <a16:creationId xmlns:a16="http://schemas.microsoft.com/office/drawing/2014/main" xmlns="" id="{59AB5BBA-7252-92AA-3DE9-695AC8887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9200" y="2534242"/>
            <a:ext cx="585120" cy="5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997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CD7FEAF-56C0-9412-CE97-ED9677EBE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907" r="27354" b="13799"/>
          <a:stretch/>
        </p:blipFill>
        <p:spPr>
          <a:xfrm>
            <a:off x="-3267" y="-4308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29EC2F74-2F56-AE9B-D358-6796CEE66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4" t="45447" r="24763" b="30526"/>
          <a:stretch/>
        </p:blipFill>
        <p:spPr>
          <a:xfrm>
            <a:off x="750771" y="827773"/>
            <a:ext cx="8903368" cy="3070459"/>
          </a:xfrm>
          <a:prstGeom prst="rect">
            <a:avLst/>
          </a:prstGeom>
        </p:spPr>
      </p:pic>
      <p:pic>
        <p:nvPicPr>
          <p:cNvPr id="11266" name="Picture 2" descr="8 حيوانات تعيش في الصحراء {تعرّف عليها} | فنجان">
            <a:extLst>
              <a:ext uri="{FF2B5EF4-FFF2-40B4-BE49-F238E27FC236}">
                <a16:creationId xmlns:a16="http://schemas.microsoft.com/office/drawing/2014/main" xmlns="" id="{AE67CEB5-5803-E5B7-FA55-A981B26C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45" y="3994485"/>
            <a:ext cx="3813824" cy="20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لماذا اختارت البطاريق أن تعيش في القطب الجنوبي بينما اختارت الدببة أن تعيش  في الشمالي؟.. إليك السبب العلمي &quot;صور وفيديو&quot; - أخبار اليوم">
            <a:extLst>
              <a:ext uri="{FF2B5EF4-FFF2-40B4-BE49-F238E27FC236}">
                <a16:creationId xmlns:a16="http://schemas.microsoft.com/office/drawing/2014/main" xmlns="" id="{A995E4C9-E50D-2EBD-A2F8-98AB83D4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80" y="3994485"/>
            <a:ext cx="3813823" cy="19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5552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D126792-A2FB-1B74-1ED9-A9D8FC78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F99947B-1F9B-56F8-3301-54EE60123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94BF450-491E-6986-EAE3-32C59D7A4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2" t="36219" r="33843" b="198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تحميل شعار منصة مدرستي السعودية عالي الجودة بصيغة شفافة PNG">
            <a:extLst>
              <a:ext uri="{FF2B5EF4-FFF2-40B4-BE49-F238E27FC236}">
                <a16:creationId xmlns:a16="http://schemas.microsoft.com/office/drawing/2014/main" xmlns="" id="{70BC49B0-0767-C716-0CD4-D8423847B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27363"/>
          <a:stretch/>
        </p:blipFill>
        <p:spPr bwMode="auto">
          <a:xfrm>
            <a:off x="1438701" y="1828800"/>
            <a:ext cx="6858000" cy="29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(Fred) Businessman is Doing Paperwork clipart">
            <a:extLst>
              <a:ext uri="{FF2B5EF4-FFF2-40B4-BE49-F238E27FC236}">
                <a16:creationId xmlns:a16="http://schemas.microsoft.com/office/drawing/2014/main" xmlns="" id="{222F98FC-8E24-04F5-092C-4207A089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59" y="2055813"/>
            <a:ext cx="4737921" cy="49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FB9A28D-0464-0801-56E6-418DC42D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18E8CFC-FC2C-8143-C2CD-05E64FCA0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8208B99-60DE-8212-F817-D6F8404FB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9" t="24653" r="25632" b="11579"/>
          <a:stretch/>
        </p:blipFill>
        <p:spPr>
          <a:xfrm>
            <a:off x="0" y="2405"/>
            <a:ext cx="12192000" cy="6855595"/>
          </a:xfrm>
          <a:prstGeom prst="rect">
            <a:avLst/>
          </a:prstGeom>
        </p:spPr>
      </p:pic>
      <p:pic>
        <p:nvPicPr>
          <p:cNvPr id="5" name="Picture 2" descr="Businessman is in a Hurry clipart">
            <a:extLst>
              <a:ext uri="{FF2B5EF4-FFF2-40B4-BE49-F238E27FC236}">
                <a16:creationId xmlns:a16="http://schemas.microsoft.com/office/drawing/2014/main" xmlns="" id="{F2652D83-4404-B7C9-39AD-891982997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509"/>
            <a:ext cx="2923794" cy="61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C5B4CFD-142B-85AE-B124-0B4413803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3" y="2053408"/>
            <a:ext cx="7264494" cy="26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6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8A8A47B-4B58-0678-1B98-83AA52E2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87CFE9F-04EC-8946-A7D7-64BB73588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334660E-DB29-91C2-2AEC-EFCB34FF4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1" t="23299" r="23973" b="13253"/>
          <a:stretch/>
        </p:blipFill>
        <p:spPr>
          <a:xfrm>
            <a:off x="-1" y="0"/>
            <a:ext cx="12185583" cy="6858000"/>
          </a:xfrm>
          <a:prstGeom prst="rect">
            <a:avLst/>
          </a:prstGeom>
        </p:spPr>
      </p:pic>
      <p:pic>
        <p:nvPicPr>
          <p:cNvPr id="5" name="Picture 6" descr="Great Day Sticker">
            <a:extLst>
              <a:ext uri="{FF2B5EF4-FFF2-40B4-BE49-F238E27FC236}">
                <a16:creationId xmlns:a16="http://schemas.microsoft.com/office/drawing/2014/main" xmlns="" id="{C6B7E06E-1183-2A24-447E-EE3E9323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77" y="1027906"/>
            <a:ext cx="4572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22EA5B8-9116-3442-3EC4-4DB154D7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1F84E4D-8A43-F2AC-256F-4909133F6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18736B4-BA8D-C133-F6F0-CB28B5BA2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063" r="27093" b="14109"/>
          <a:stretch/>
        </p:blipFill>
        <p:spPr>
          <a:xfrm>
            <a:off x="1" y="40666"/>
            <a:ext cx="12192000" cy="6817334"/>
          </a:xfrm>
          <a:prstGeom prst="rect">
            <a:avLst/>
          </a:prstGeom>
        </p:spPr>
      </p:pic>
      <p:pic>
        <p:nvPicPr>
          <p:cNvPr id="5" name="عنصر نائب للمحتوى 11">
            <a:extLst>
              <a:ext uri="{FF2B5EF4-FFF2-40B4-BE49-F238E27FC236}">
                <a16:creationId xmlns:a16="http://schemas.microsoft.com/office/drawing/2014/main" xmlns="" id="{45032CE8-5F0B-B645-4386-97E85F4B6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96" y="4089103"/>
            <a:ext cx="2932128" cy="2189322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xmlns="" id="{7442E5F4-2382-998F-FB67-8CA4856EBCE9}"/>
              </a:ext>
            </a:extLst>
          </p:cNvPr>
          <p:cNvSpPr/>
          <p:nvPr/>
        </p:nvSpPr>
        <p:spPr>
          <a:xfrm>
            <a:off x="7852454" y="760625"/>
            <a:ext cx="2889788" cy="2189323"/>
          </a:xfrm>
          <a:prstGeom prst="cloudCallout">
            <a:avLst>
              <a:gd name="adj1" fmla="val 22386"/>
              <a:gd name="adj2" fmla="val 8358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things that you can do it ?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2" descr="You Can Do It GIFs | Tenor">
            <a:extLst>
              <a:ext uri="{FF2B5EF4-FFF2-40B4-BE49-F238E27FC236}">
                <a16:creationId xmlns:a16="http://schemas.microsoft.com/office/drawing/2014/main" xmlns="" id="{E7659397-5538-DCC6-377E-2B1D24FEBE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4" y="890875"/>
            <a:ext cx="2889788" cy="24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D91E244F-174F-BC84-EC3D-D2F5DA9C9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92" y="2415077"/>
            <a:ext cx="5533508" cy="36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ED9CE32-E858-87D2-3785-2A43F7818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41FFE5C-F9C6-035F-07FD-A54FC5F2B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A71A4AB-B46C-492B-D328-6A13DC05F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141999" y="0"/>
            <a:ext cx="12050001" cy="676230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622404D0-8949-6571-931F-73BA00FC8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21" t="26621" r="36131" b="7963"/>
          <a:stretch/>
        </p:blipFill>
        <p:spPr>
          <a:xfrm>
            <a:off x="3821456" y="1690688"/>
            <a:ext cx="3590224" cy="4486276"/>
          </a:xfrm>
          <a:prstGeom prst="rect">
            <a:avLst/>
          </a:prstGeom>
        </p:spPr>
      </p:pic>
      <p:pic>
        <p:nvPicPr>
          <p:cNvPr id="5" name="Picture 2" descr="Office worker with a clock clipart">
            <a:extLst>
              <a:ext uri="{FF2B5EF4-FFF2-40B4-BE49-F238E27FC236}">
                <a16:creationId xmlns:a16="http://schemas.microsoft.com/office/drawing/2014/main" xmlns="" id="{F60912FA-729F-24B3-4153-7ECCBB24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9" y="981267"/>
            <a:ext cx="2847697" cy="578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ush Png Blue Images Free Transparent – Free PNG Images Vector, PSD,  Clipart, Templates">
            <a:extLst>
              <a:ext uri="{FF2B5EF4-FFF2-40B4-BE49-F238E27FC236}">
                <a16:creationId xmlns:a16="http://schemas.microsoft.com/office/drawing/2014/main" xmlns="" id="{2271E38B-B7A8-184B-CE19-B635AE83C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7299">
            <a:off x="2936971" y="3098982"/>
            <a:ext cx="2647400" cy="150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BD28CDF6-2020-CD40-741C-AF3B83849D24}"/>
              </a:ext>
            </a:extLst>
          </p:cNvPr>
          <p:cNvSpPr/>
          <p:nvPr/>
        </p:nvSpPr>
        <p:spPr>
          <a:xfrm>
            <a:off x="2826624" y="3565300"/>
            <a:ext cx="2650685" cy="61297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@ page 78+79</a:t>
            </a:r>
            <a:endParaRPr lang="ar-S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C5DA3693-4069-5E16-11D1-F5521A42DC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21" t="22876" r="36131" b="9931"/>
          <a:stretch/>
        </p:blipFill>
        <p:spPr>
          <a:xfrm>
            <a:off x="7411680" y="1697271"/>
            <a:ext cx="3590224" cy="46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04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5633979-175E-7525-C2E2-F9AA868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3AA1776-4F64-7991-7244-6B639ABDE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B1DDC12-8956-B1D0-D201-0567467C2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3439" r="24132" b="11860"/>
          <a:stretch/>
        </p:blipFill>
        <p:spPr>
          <a:xfrm>
            <a:off x="0" y="46413"/>
            <a:ext cx="12192000" cy="6858000"/>
          </a:xfrm>
          <a:prstGeom prst="rect">
            <a:avLst/>
          </a:prstGeom>
        </p:spPr>
      </p:pic>
      <p:pic>
        <p:nvPicPr>
          <p:cNvPr id="10242" name="Picture 2" descr="Ostrich clipart">
            <a:extLst>
              <a:ext uri="{FF2B5EF4-FFF2-40B4-BE49-F238E27FC236}">
                <a16:creationId xmlns:a16="http://schemas.microsoft.com/office/drawing/2014/main" xmlns="" id="{3B84035B-4DE0-B642-F8A7-11C58D97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73" y="25974"/>
            <a:ext cx="2850533" cy="32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343D79CE-681F-5317-3E9E-63790D8AAAED}"/>
              </a:ext>
            </a:extLst>
          </p:cNvPr>
          <p:cNvSpPr/>
          <p:nvPr/>
        </p:nvSpPr>
        <p:spPr>
          <a:xfrm>
            <a:off x="5260906" y="797568"/>
            <a:ext cx="3378468" cy="758076"/>
          </a:xfrm>
          <a:prstGeom prst="rect">
            <a:avLst/>
          </a:prstGeom>
          <a:solidFill>
            <a:srgbClr val="A6C9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ostrich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0EF01F2C-2AA0-51E3-1584-3121639D3D38}"/>
              </a:ext>
            </a:extLst>
          </p:cNvPr>
          <p:cNvSpPr/>
          <p:nvPr/>
        </p:nvSpPr>
        <p:spPr>
          <a:xfrm>
            <a:off x="3571672" y="2005795"/>
            <a:ext cx="3378468" cy="758076"/>
          </a:xfrm>
          <a:prstGeom prst="rect">
            <a:avLst/>
          </a:prstGeom>
          <a:solidFill>
            <a:srgbClr val="A6C9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</a:rPr>
              <a:t>kangaroo</a:t>
            </a:r>
            <a:endParaRPr lang="ar-SA" sz="4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AC791A35-EB4C-579C-FD82-F787EE73CCFA}"/>
              </a:ext>
            </a:extLst>
          </p:cNvPr>
          <p:cNvSpPr/>
          <p:nvPr/>
        </p:nvSpPr>
        <p:spPr>
          <a:xfrm>
            <a:off x="8501905" y="5599057"/>
            <a:ext cx="3378468" cy="758076"/>
          </a:xfrm>
          <a:prstGeom prst="rect">
            <a:avLst/>
          </a:prstGeom>
          <a:solidFill>
            <a:srgbClr val="A6C9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crocodile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4" name="Picture 4" descr="Kangaroo clipart">
            <a:extLst>
              <a:ext uri="{FF2B5EF4-FFF2-40B4-BE49-F238E27FC236}">
                <a16:creationId xmlns:a16="http://schemas.microsoft.com/office/drawing/2014/main" xmlns="" id="{E45A1878-15B1-C8A6-DFEF-25689874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0" y="209232"/>
            <a:ext cx="3143984" cy="35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olar bear on iceberg clipart">
            <a:extLst>
              <a:ext uri="{FF2B5EF4-FFF2-40B4-BE49-F238E27FC236}">
                <a16:creationId xmlns:a16="http://schemas.microsoft.com/office/drawing/2014/main" xmlns="" id="{A33CB39D-7856-5B36-953A-A21BC868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11" y="4308566"/>
            <a:ext cx="3133403" cy="235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rocodile clipart">
            <a:extLst>
              <a:ext uri="{FF2B5EF4-FFF2-40B4-BE49-F238E27FC236}">
                <a16:creationId xmlns:a16="http://schemas.microsoft.com/office/drawing/2014/main" xmlns="" id="{3E2DFF39-EC85-5E2A-C07C-52E0D6CF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89" y="3169475"/>
            <a:ext cx="2961817" cy="30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602EEFBD-3735-23A8-2B7F-D2BD80130512}"/>
              </a:ext>
            </a:extLst>
          </p:cNvPr>
          <p:cNvSpPr/>
          <p:nvPr/>
        </p:nvSpPr>
        <p:spPr>
          <a:xfrm>
            <a:off x="2820321" y="4172454"/>
            <a:ext cx="3378468" cy="758076"/>
          </a:xfrm>
          <a:prstGeom prst="rect">
            <a:avLst/>
          </a:prstGeom>
          <a:solidFill>
            <a:srgbClr val="A6C9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Comic Sans MS" panose="030F0702030302020204" pitchFamily="66" charset="0"/>
              </a:rPr>
              <a:t>polar bears</a:t>
            </a:r>
            <a:endParaRPr lang="ar-SA" sz="4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50916"/>
      </p:ext>
    </p:extLst>
  </p:cSld>
  <p:clrMapOvr>
    <a:masterClrMapping/>
  </p:clrMapOvr>
  <p:transition spd="slow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FCA53ED-0FA6-D6E1-EBBC-3B754885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0013F7B-6B9A-7580-60C0-AE1635F86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227F37A-E73A-0C08-AA83-630B06402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7616" b="13333"/>
          <a:stretch/>
        </p:blipFill>
        <p:spPr>
          <a:xfrm>
            <a:off x="0" y="-9626"/>
            <a:ext cx="12192000" cy="6858000"/>
          </a:xfrm>
          <a:prstGeom prst="rect">
            <a:avLst/>
          </a:prstGeom>
        </p:spPr>
      </p:pic>
      <p:pic>
        <p:nvPicPr>
          <p:cNvPr id="5124" name="Picture 4" descr="Alligator clipart">
            <a:extLst>
              <a:ext uri="{FF2B5EF4-FFF2-40B4-BE49-F238E27FC236}">
                <a16:creationId xmlns:a16="http://schemas.microsoft.com/office/drawing/2014/main" xmlns="" id="{AC0AE9BB-A77D-7B8A-C995-951DA144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0" y="2264310"/>
            <a:ext cx="2714036" cy="17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eacher and student clipart">
            <a:extLst>
              <a:ext uri="{FF2B5EF4-FFF2-40B4-BE49-F238E27FC236}">
                <a16:creationId xmlns:a16="http://schemas.microsoft.com/office/drawing/2014/main" xmlns="" id="{B48F0635-D998-38A1-3CAC-CCF39634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71" y="2121961"/>
            <a:ext cx="2631066" cy="375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xmlns="" id="{8E339077-BC87-BF4A-3DD6-21EAE9984C9F}"/>
              </a:ext>
            </a:extLst>
          </p:cNvPr>
          <p:cNvSpPr/>
          <p:nvPr/>
        </p:nvSpPr>
        <p:spPr>
          <a:xfrm>
            <a:off x="9373562" y="1313370"/>
            <a:ext cx="2631066" cy="1901879"/>
          </a:xfrm>
          <a:prstGeom prst="cloudCallout">
            <a:avLst>
              <a:gd name="adj1" fmla="val -44781"/>
              <a:gd name="adj2" fmla="val 7552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Can crocodiles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speak?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xmlns="" id="{4C12342D-FE5A-64AE-A69C-9E8DC32E83AD}"/>
              </a:ext>
            </a:extLst>
          </p:cNvPr>
          <p:cNvSpPr/>
          <p:nvPr/>
        </p:nvSpPr>
        <p:spPr>
          <a:xfrm>
            <a:off x="5188938" y="90370"/>
            <a:ext cx="2232139" cy="1587087"/>
          </a:xfrm>
          <a:prstGeom prst="cloudCallout">
            <a:avLst>
              <a:gd name="adj1" fmla="val 7663"/>
              <a:gd name="adj2" fmla="val 7683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No , they can’t.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02E7D410-5017-5927-D1EA-28A6AAE3B6DC}"/>
              </a:ext>
            </a:extLst>
          </p:cNvPr>
          <p:cNvSpPr/>
          <p:nvPr/>
        </p:nvSpPr>
        <p:spPr>
          <a:xfrm>
            <a:off x="2995329" y="937079"/>
            <a:ext cx="3059751" cy="2428352"/>
          </a:xfrm>
          <a:prstGeom prst="cloudCallout">
            <a:avLst>
              <a:gd name="adj1" fmla="val 54853"/>
              <a:gd name="adj2" fmla="val 47054"/>
            </a:avLst>
          </a:prstGeom>
          <a:solidFill>
            <a:srgbClr val="7F7F7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Crocodiles have big mouths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BUT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they can’t speak.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 descr="Alligator clipart">
            <a:extLst>
              <a:ext uri="{FF2B5EF4-FFF2-40B4-BE49-F238E27FC236}">
                <a16:creationId xmlns:a16="http://schemas.microsoft.com/office/drawing/2014/main" xmlns="" id="{A5223736-B633-B5A2-236C-D270A01D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57" y="3429000"/>
            <a:ext cx="3362714" cy="215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40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C4F4917-10B4-6059-9F16-835EECFB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E5E1F3C-06B8-E361-FED1-48AAE21BE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82030BE-9930-D292-168B-441D41E51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3" t="23439" r="25001" b="1157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074" name="Picture 2" descr="Studying together clipart">
            <a:extLst>
              <a:ext uri="{FF2B5EF4-FFF2-40B4-BE49-F238E27FC236}">
                <a16:creationId xmlns:a16="http://schemas.microsoft.com/office/drawing/2014/main" xmlns="" id="{38395C43-1246-9C6B-AB84-4DFEBA3D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31" y="2291991"/>
            <a:ext cx="4869581" cy="48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xmlns="" id="{6938513D-B50A-2268-273F-34FB9F72CE2B}"/>
              </a:ext>
            </a:extLst>
          </p:cNvPr>
          <p:cNvSpPr/>
          <p:nvPr/>
        </p:nvSpPr>
        <p:spPr>
          <a:xfrm>
            <a:off x="9290964" y="812571"/>
            <a:ext cx="2598821" cy="2059806"/>
          </a:xfrm>
          <a:prstGeom prst="cloudCallout">
            <a:avLst>
              <a:gd name="adj1" fmla="val -15648"/>
              <a:gd name="adj2" fmla="val 81192"/>
            </a:avLst>
          </a:prstGeom>
          <a:solidFill>
            <a:srgbClr val="4BB7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 ostriches fly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xmlns="" id="{FB1B7DB3-1315-D529-ECA8-D858B4890E3F}"/>
              </a:ext>
            </a:extLst>
          </p:cNvPr>
          <p:cNvSpPr/>
          <p:nvPr/>
        </p:nvSpPr>
        <p:spPr>
          <a:xfrm>
            <a:off x="3382429" y="1127151"/>
            <a:ext cx="2598821" cy="2059806"/>
          </a:xfrm>
          <a:prstGeom prst="cloudCallout">
            <a:avLst>
              <a:gd name="adj1" fmla="val 39908"/>
              <a:gd name="adj2" fmla="val 6997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Ostriches can run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can’t fly.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F5FA7AC7-88FD-AD6A-4C33-9886031FCB9D}"/>
              </a:ext>
            </a:extLst>
          </p:cNvPr>
          <p:cNvSpPr/>
          <p:nvPr/>
        </p:nvSpPr>
        <p:spPr>
          <a:xfrm>
            <a:off x="5751516" y="114684"/>
            <a:ext cx="2598821" cy="2059806"/>
          </a:xfrm>
          <a:prstGeom prst="cloudCallout">
            <a:avLst>
              <a:gd name="adj1" fmla="val 4723"/>
              <a:gd name="adj2" fmla="val 78388"/>
            </a:avLst>
          </a:prstGeom>
          <a:solidFill>
            <a:srgbClr val="4BB7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No, they can’t.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Ostrich clipart">
            <a:extLst>
              <a:ext uri="{FF2B5EF4-FFF2-40B4-BE49-F238E27FC236}">
                <a16:creationId xmlns:a16="http://schemas.microsoft.com/office/drawing/2014/main" xmlns="" id="{30ABA5A4-8FF9-AB57-1F31-A46F638D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091" y="2055812"/>
            <a:ext cx="3333387" cy="45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strich clipart">
            <a:extLst>
              <a:ext uri="{FF2B5EF4-FFF2-40B4-BE49-F238E27FC236}">
                <a16:creationId xmlns:a16="http://schemas.microsoft.com/office/drawing/2014/main" xmlns="" id="{BC68D754-5933-3845-1F0C-2440C36D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5671" y="2490876"/>
            <a:ext cx="3076960" cy="42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343</Words>
  <Application>Microsoft Office PowerPoint</Application>
  <PresentationFormat>Custom</PresentationFormat>
  <Paragraphs>102</Paragraphs>
  <Slides>40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pc</cp:lastModifiedBy>
  <cp:revision>40</cp:revision>
  <dcterms:created xsi:type="dcterms:W3CDTF">2023-04-26T19:42:39Z</dcterms:created>
  <dcterms:modified xsi:type="dcterms:W3CDTF">2023-05-27T20:31:27Z</dcterms:modified>
</cp:coreProperties>
</file>