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256" r:id="rId2"/>
    <p:sldId id="262" r:id="rId3"/>
    <p:sldId id="258" r:id="rId4"/>
    <p:sldId id="257" r:id="rId5"/>
    <p:sldId id="331" r:id="rId6"/>
    <p:sldId id="332" r:id="rId7"/>
    <p:sldId id="324" r:id="rId8"/>
    <p:sldId id="477" r:id="rId9"/>
    <p:sldId id="520" r:id="rId10"/>
    <p:sldId id="527" r:id="rId11"/>
    <p:sldId id="333" r:id="rId12"/>
    <p:sldId id="509" r:id="rId13"/>
    <p:sldId id="510" r:id="rId14"/>
    <p:sldId id="310" r:id="rId15"/>
    <p:sldId id="511" r:id="rId16"/>
    <p:sldId id="512" r:id="rId17"/>
    <p:sldId id="513" r:id="rId18"/>
    <p:sldId id="531" r:id="rId19"/>
    <p:sldId id="419" r:id="rId20"/>
    <p:sldId id="281" r:id="rId21"/>
  </p:sldIdLst>
  <p:sldSz cx="9144000" cy="5143500" type="screen16x9"/>
  <p:notesSz cx="6858000" cy="9144000"/>
  <p:embeddedFontLst>
    <p:embeddedFont>
      <p:font typeface="Chewy" panose="020B0604020202020204" charset="0"/>
      <p:regular r:id="rId23"/>
    </p:embeddedFont>
    <p:embeddedFont>
      <p:font typeface="Comfortaa" panose="020B0604020202020204" charset="0"/>
      <p:regular r:id="rId24"/>
      <p:bold r:id="rId25"/>
    </p:embeddedFont>
    <p:embeddedFont>
      <p:font typeface="Delius Unicase" panose="020B0604020202020204" charset="0"/>
      <p:regular r:id="rId26"/>
      <p:bold r:id="rId27"/>
    </p:embeddedFont>
    <p:embeddedFont>
      <p:font typeface="Livvic" pitchFamily="2" charset="0"/>
      <p:regular r:id="rId28"/>
      <p:bold r:id="rId29"/>
      <p:italic r:id="rId30"/>
      <p:boldItalic r:id="rId31"/>
    </p:embeddedFont>
    <p:embeddedFont>
      <p:font typeface="Raleway" pitchFamily="2" charset="0"/>
      <p:regular r:id="rId32"/>
      <p:bold r:id="rId33"/>
      <p:italic r:id="rId34"/>
      <p:boldItalic r:id="rId35"/>
    </p:embeddedFont>
    <p:embeddedFont>
      <p:font typeface="Roboto Condensed Light" panose="02000000000000000000" pitchFamily="2" charset="0"/>
      <p:regular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0B48AC-61D2-43B7-8562-7BE84F1207A3}">
  <a:tblStyle styleId="{070B48AC-61D2-43B7-8562-7BE84F1207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701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97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a3e903d5e5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a3e903d5e5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2181538"/>
            <a:ext cx="7717500" cy="16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82350" y="3853713"/>
            <a:ext cx="5379300" cy="2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7280768" y="908138"/>
            <a:ext cx="2771370" cy="95509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7360233" y="3462943"/>
            <a:ext cx="986132" cy="2374948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7420981" y="4664991"/>
            <a:ext cx="188656" cy="167411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8946721" y="4235775"/>
            <a:ext cx="129390" cy="110846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1075638" y="4574017"/>
            <a:ext cx="102641" cy="8793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777286" y="4729402"/>
            <a:ext cx="176978" cy="16126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87910" y="4951375"/>
            <a:ext cx="102641" cy="87986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8624693" y="3679506"/>
            <a:ext cx="129390" cy="110775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7187556" y="4713157"/>
            <a:ext cx="94935" cy="95481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400000">
            <a:off x="1259307" y="4227442"/>
            <a:ext cx="483726" cy="134842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8980355" y="3886741"/>
            <a:ext cx="166339" cy="22169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-745909" y="3427192"/>
            <a:ext cx="2462259" cy="9704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171671" y="3239243"/>
            <a:ext cx="862630" cy="5193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5400000">
            <a:off x="7845316" y="-479332"/>
            <a:ext cx="540779" cy="1499443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400000">
            <a:off x="901850" y="-901918"/>
            <a:ext cx="1240370" cy="3044206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8855804" y="351081"/>
            <a:ext cx="44334" cy="4428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5400000">
            <a:off x="8193212" y="4621408"/>
            <a:ext cx="58029" cy="5802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8522695" y="4965095"/>
            <a:ext cx="57968" cy="5796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1127513" y="454796"/>
            <a:ext cx="61239" cy="61303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195636" y="309011"/>
            <a:ext cx="61239" cy="6123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287429" y="102566"/>
            <a:ext cx="61239" cy="61303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5400000">
            <a:off x="507629" y="436842"/>
            <a:ext cx="61303" cy="6123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5400000">
            <a:off x="224019" y="5016762"/>
            <a:ext cx="53474" cy="5347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5400000">
            <a:off x="1747712" y="4982810"/>
            <a:ext cx="62871" cy="53362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5400000">
            <a:off x="326070" y="3267011"/>
            <a:ext cx="53474" cy="5341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5400000">
            <a:off x="8988853" y="420273"/>
            <a:ext cx="99845" cy="99428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5400000">
            <a:off x="8010322" y="4725388"/>
            <a:ext cx="130687" cy="130687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5400000">
            <a:off x="19635" y="3559293"/>
            <a:ext cx="119925" cy="120484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5400000">
            <a:off x="1341716" y="201604"/>
            <a:ext cx="138061" cy="13806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5400000">
            <a:off x="-21196" y="4719753"/>
            <a:ext cx="119925" cy="77526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5400000">
            <a:off x="7975309" y="96321"/>
            <a:ext cx="99428" cy="9942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713225" y="1376375"/>
            <a:ext cx="77175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05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8430821" y="-581450"/>
            <a:ext cx="1430100" cy="11622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-844800" y="-581450"/>
            <a:ext cx="1685700" cy="11622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5400000">
            <a:off x="4455262" y="2586773"/>
            <a:ext cx="233360" cy="488011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5085225" y="1123250"/>
            <a:ext cx="32763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5085225" y="3544025"/>
            <a:ext cx="3038100" cy="9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8572760" y="259250"/>
            <a:ext cx="456359" cy="126327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8582882" y="1707015"/>
            <a:ext cx="561088" cy="3337446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 flipH="1">
            <a:off x="8644486" y="2907309"/>
            <a:ext cx="499478" cy="223611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8418626" y="1442597"/>
            <a:ext cx="725303" cy="189096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8484446" y="64562"/>
            <a:ext cx="105871" cy="10872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/>
          <p:nvPr/>
        </p:nvSpPr>
        <p:spPr>
          <a:xfrm rot="-5400000">
            <a:off x="7595008" y="823533"/>
            <a:ext cx="2372563" cy="7253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8870300" y="1684265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8657433" y="1786809"/>
            <a:ext cx="38787" cy="39604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 rot="-4359910">
            <a:off x="8404371" y="4482009"/>
            <a:ext cx="64716" cy="6607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8553075" y="2073740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/>
          <p:nvPr/>
        </p:nvSpPr>
        <p:spPr>
          <a:xfrm rot="-2560719">
            <a:off x="8550504" y="4833093"/>
            <a:ext cx="105870" cy="10872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>
            <a:off x="8781545" y="222284"/>
            <a:ext cx="38787" cy="39604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571087" y="85865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8935008" y="4588772"/>
            <a:ext cx="38787" cy="39604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713325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713325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071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2633971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2633971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17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4554718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4554718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562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6475564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6475564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1679412" y="3700359"/>
            <a:ext cx="435645" cy="2457132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7946734" y="3645493"/>
            <a:ext cx="1833925" cy="560595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"/>
          <p:cNvSpPr/>
          <p:nvPr/>
        </p:nvSpPr>
        <p:spPr>
          <a:xfrm rot="5400000">
            <a:off x="-40864" y="3834204"/>
            <a:ext cx="1350264" cy="1268406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/>
          <p:nvPr/>
        </p:nvSpPr>
        <p:spPr>
          <a:xfrm rot="5400000">
            <a:off x="862113" y="4718353"/>
            <a:ext cx="182861" cy="168368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7594169" y="-12986"/>
            <a:ext cx="1549850" cy="1456042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8647698" y="984920"/>
            <a:ext cx="209890" cy="193275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0427" y="-12948"/>
            <a:ext cx="1647654" cy="157982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441351" y="185794"/>
            <a:ext cx="414482" cy="175965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6475550" y="4091754"/>
            <a:ext cx="2668492" cy="1051757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1131552" y="4580700"/>
            <a:ext cx="934882" cy="562796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9006586" y="4842752"/>
            <a:ext cx="57953" cy="5795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1347654" y="4732185"/>
            <a:ext cx="57953" cy="5789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1664746" y="4991933"/>
            <a:ext cx="129969" cy="13057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8661731" y="5059462"/>
            <a:ext cx="129969" cy="8401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2684400" y="1828250"/>
            <a:ext cx="37752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3354450" y="2805200"/>
            <a:ext cx="23082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4_1_1_1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29" y="4259281"/>
            <a:ext cx="3008397" cy="884209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5940175" y="996300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5940158" y="1658425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713225" y="2410363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713225" y="1748238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36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5940150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59401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36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431991" y="-1340710"/>
            <a:ext cx="577796" cy="325922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 flipH="1">
            <a:off x="33" y="-6933"/>
            <a:ext cx="558355" cy="266857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011828" y="314473"/>
            <a:ext cx="63935" cy="6393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586693" y="6"/>
            <a:ext cx="143385" cy="92692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3141029" y="4895591"/>
            <a:ext cx="108924" cy="10892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253233" y="3891028"/>
            <a:ext cx="110549" cy="11054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576943" y="2416284"/>
            <a:ext cx="1630954" cy="47703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5400000">
            <a:off x="253197" y="2661675"/>
            <a:ext cx="52030" cy="5197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 rot="5400000">
            <a:off x="80991" y="2333917"/>
            <a:ext cx="116687" cy="117237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503696" y="-581442"/>
            <a:ext cx="1003800" cy="11622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794336" y="3321630"/>
            <a:ext cx="2616219" cy="1027554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91284" y="4207276"/>
            <a:ext cx="96126" cy="9612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39016" y="715323"/>
            <a:ext cx="63935" cy="6393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rot="5400000">
            <a:off x="1986747" y="320450"/>
            <a:ext cx="52030" cy="5197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5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ordwall.net/resource/11157374/present-perfec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englishcornerfor2eso.blogspot.com/2018/12/lets-play-to-revise-present-continuou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ourses.lumenlearning.com/englishforbusiness/chapter/4-5-verb-tens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2"/>
          <p:cNvSpPr txBox="1">
            <a:spLocks noGrp="1"/>
          </p:cNvSpPr>
          <p:nvPr>
            <p:ph type="subTitle" idx="1"/>
          </p:nvPr>
        </p:nvSpPr>
        <p:spPr>
          <a:xfrm>
            <a:off x="1882350" y="3853713"/>
            <a:ext cx="5379300" cy="2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</a:t>
            </a:r>
            <a:r>
              <a:rPr lang="en" sz="4000" dirty="0"/>
              <a:t> 66 – 67 </a:t>
            </a:r>
            <a:endParaRPr sz="4000" dirty="0"/>
          </a:p>
        </p:txBody>
      </p:sp>
      <p:sp>
        <p:nvSpPr>
          <p:cNvPr id="561" name="Google Shape;561;p32"/>
          <p:cNvSpPr txBox="1">
            <a:spLocks noGrp="1"/>
          </p:cNvSpPr>
          <p:nvPr>
            <p:ph type="ctrTitle"/>
          </p:nvPr>
        </p:nvSpPr>
        <p:spPr>
          <a:xfrm>
            <a:off x="713225" y="2181538"/>
            <a:ext cx="7717500" cy="16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</a:t>
            </a:r>
            <a:r>
              <a:rPr lang="en" dirty="0"/>
              <a:t>nit </a:t>
            </a:r>
            <a:r>
              <a:rPr lang="en-US" dirty="0"/>
              <a:t>8</a:t>
            </a:r>
            <a:r>
              <a:rPr lang="en" dirty="0"/>
              <a:t> Grammar</a:t>
            </a:r>
            <a:endParaRPr dirty="0"/>
          </a:p>
        </p:txBody>
      </p:sp>
      <p:grpSp>
        <p:nvGrpSpPr>
          <p:cNvPr id="562" name="Google Shape;562;p32"/>
          <p:cNvGrpSpPr/>
          <p:nvPr/>
        </p:nvGrpSpPr>
        <p:grpSpPr>
          <a:xfrm rot="1250031">
            <a:off x="5240215" y="1079591"/>
            <a:ext cx="862897" cy="998780"/>
            <a:chOff x="2443050" y="1165125"/>
            <a:chExt cx="617375" cy="714625"/>
          </a:xfrm>
        </p:grpSpPr>
        <p:sp>
          <p:nvSpPr>
            <p:cNvPr id="563" name="Google Shape;563;p32"/>
            <p:cNvSpPr/>
            <p:nvPr/>
          </p:nvSpPr>
          <p:spPr>
            <a:xfrm>
              <a:off x="2546800" y="1166675"/>
              <a:ext cx="108525" cy="123850"/>
            </a:xfrm>
            <a:custGeom>
              <a:avLst/>
              <a:gdLst/>
              <a:ahLst/>
              <a:cxnLst/>
              <a:rect l="l" t="t" r="r" b="b"/>
              <a:pathLst>
                <a:path w="4341" h="4954" extrusionOk="0">
                  <a:moveTo>
                    <a:pt x="1109" y="1"/>
                  </a:moveTo>
                  <a:cubicBezTo>
                    <a:pt x="978" y="60"/>
                    <a:pt x="871" y="168"/>
                    <a:pt x="811" y="299"/>
                  </a:cubicBezTo>
                  <a:cubicBezTo>
                    <a:pt x="0" y="1885"/>
                    <a:pt x="1443" y="4925"/>
                    <a:pt x="1443" y="4925"/>
                  </a:cubicBezTo>
                  <a:cubicBezTo>
                    <a:pt x="1534" y="4944"/>
                    <a:pt x="1629" y="4953"/>
                    <a:pt x="1726" y="4953"/>
                  </a:cubicBezTo>
                  <a:cubicBezTo>
                    <a:pt x="2548" y="4953"/>
                    <a:pt x="3573" y="4322"/>
                    <a:pt x="4340" y="3757"/>
                  </a:cubicBezTo>
                  <a:cubicBezTo>
                    <a:pt x="3434" y="1992"/>
                    <a:pt x="2039" y="716"/>
                    <a:pt x="1109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2574525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304" y="0"/>
                  </a:moveTo>
                  <a:cubicBezTo>
                    <a:pt x="193" y="0"/>
                    <a:pt x="91" y="20"/>
                    <a:pt x="0" y="63"/>
                  </a:cubicBezTo>
                  <a:cubicBezTo>
                    <a:pt x="930" y="778"/>
                    <a:pt x="2325" y="2054"/>
                    <a:pt x="3231" y="3819"/>
                  </a:cubicBezTo>
                  <a:cubicBezTo>
                    <a:pt x="3613" y="3533"/>
                    <a:pt x="3983" y="3223"/>
                    <a:pt x="4328" y="2901"/>
                  </a:cubicBezTo>
                  <a:cubicBezTo>
                    <a:pt x="4328" y="2901"/>
                    <a:pt x="1652" y="0"/>
                    <a:pt x="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2867550" y="1166675"/>
              <a:ext cx="108825" cy="123850"/>
            </a:xfrm>
            <a:custGeom>
              <a:avLst/>
              <a:gdLst/>
              <a:ahLst/>
              <a:cxnLst/>
              <a:rect l="l" t="t" r="r" b="b"/>
              <a:pathLst>
                <a:path w="4353" h="4954" extrusionOk="0">
                  <a:moveTo>
                    <a:pt x="3232" y="1"/>
                  </a:moveTo>
                  <a:cubicBezTo>
                    <a:pt x="2313" y="716"/>
                    <a:pt x="906" y="1992"/>
                    <a:pt x="0" y="3757"/>
                  </a:cubicBezTo>
                  <a:cubicBezTo>
                    <a:pt x="768" y="4322"/>
                    <a:pt x="1792" y="4953"/>
                    <a:pt x="2614" y="4953"/>
                  </a:cubicBezTo>
                  <a:cubicBezTo>
                    <a:pt x="2712" y="4953"/>
                    <a:pt x="2807" y="4944"/>
                    <a:pt x="2898" y="4925"/>
                  </a:cubicBezTo>
                  <a:cubicBezTo>
                    <a:pt x="2898" y="4925"/>
                    <a:pt x="4352" y="1885"/>
                    <a:pt x="3530" y="299"/>
                  </a:cubicBezTo>
                  <a:cubicBezTo>
                    <a:pt x="3470" y="168"/>
                    <a:pt x="3363" y="60"/>
                    <a:pt x="3232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2835350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4027" y="0"/>
                  </a:moveTo>
                  <a:cubicBezTo>
                    <a:pt x="2687" y="0"/>
                    <a:pt x="0" y="2901"/>
                    <a:pt x="0" y="2901"/>
                  </a:cubicBezTo>
                  <a:cubicBezTo>
                    <a:pt x="346" y="3223"/>
                    <a:pt x="716" y="3533"/>
                    <a:pt x="1097" y="3819"/>
                  </a:cubicBezTo>
                  <a:cubicBezTo>
                    <a:pt x="2004" y="2054"/>
                    <a:pt x="3399" y="778"/>
                    <a:pt x="4329" y="63"/>
                  </a:cubicBezTo>
                  <a:cubicBezTo>
                    <a:pt x="4239" y="20"/>
                    <a:pt x="4138" y="0"/>
                    <a:pt x="4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562000" y="1529750"/>
              <a:ext cx="56650" cy="35800"/>
            </a:xfrm>
            <a:custGeom>
              <a:avLst/>
              <a:gdLst/>
              <a:ahLst/>
              <a:cxnLst/>
              <a:rect l="l" t="t" r="r" b="b"/>
              <a:pathLst>
                <a:path w="2266" h="1432" extrusionOk="0">
                  <a:moveTo>
                    <a:pt x="1657" y="1"/>
                  </a:moveTo>
                  <a:cubicBezTo>
                    <a:pt x="1545" y="1"/>
                    <a:pt x="1434" y="5"/>
                    <a:pt x="1324" y="13"/>
                  </a:cubicBezTo>
                  <a:cubicBezTo>
                    <a:pt x="978" y="13"/>
                    <a:pt x="644" y="49"/>
                    <a:pt x="322" y="144"/>
                  </a:cubicBezTo>
                  <a:cubicBezTo>
                    <a:pt x="191" y="180"/>
                    <a:pt x="84" y="287"/>
                    <a:pt x="72" y="430"/>
                  </a:cubicBezTo>
                  <a:cubicBezTo>
                    <a:pt x="0" y="812"/>
                    <a:pt x="680" y="955"/>
                    <a:pt x="942" y="1038"/>
                  </a:cubicBezTo>
                  <a:cubicBezTo>
                    <a:pt x="1205" y="1122"/>
                    <a:pt x="1431" y="1217"/>
                    <a:pt x="1670" y="1301"/>
                  </a:cubicBezTo>
                  <a:cubicBezTo>
                    <a:pt x="1860" y="1360"/>
                    <a:pt x="2051" y="1408"/>
                    <a:pt x="2242" y="1432"/>
                  </a:cubicBezTo>
                  <a:cubicBezTo>
                    <a:pt x="2230" y="1253"/>
                    <a:pt x="2218" y="1074"/>
                    <a:pt x="2218" y="895"/>
                  </a:cubicBezTo>
                  <a:cubicBezTo>
                    <a:pt x="2206" y="609"/>
                    <a:pt x="2230" y="323"/>
                    <a:pt x="2266" y="37"/>
                  </a:cubicBezTo>
                  <a:cubicBezTo>
                    <a:pt x="2066" y="14"/>
                    <a:pt x="1860" y="1"/>
                    <a:pt x="165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597775" y="1446850"/>
              <a:ext cx="50700" cy="40025"/>
            </a:xfrm>
            <a:custGeom>
              <a:avLst/>
              <a:gdLst/>
              <a:ahLst/>
              <a:cxnLst/>
              <a:rect l="l" t="t" r="r" b="b"/>
              <a:pathLst>
                <a:path w="2028" h="1601" extrusionOk="0">
                  <a:moveTo>
                    <a:pt x="479" y="0"/>
                  </a:moveTo>
                  <a:cubicBezTo>
                    <a:pt x="264" y="0"/>
                    <a:pt x="75" y="63"/>
                    <a:pt x="36" y="277"/>
                  </a:cubicBezTo>
                  <a:cubicBezTo>
                    <a:pt x="0" y="443"/>
                    <a:pt x="179" y="646"/>
                    <a:pt x="274" y="765"/>
                  </a:cubicBezTo>
                  <a:cubicBezTo>
                    <a:pt x="441" y="968"/>
                    <a:pt x="644" y="1135"/>
                    <a:pt x="871" y="1266"/>
                  </a:cubicBezTo>
                  <a:cubicBezTo>
                    <a:pt x="1014" y="1374"/>
                    <a:pt x="1169" y="1493"/>
                    <a:pt x="1324" y="1600"/>
                  </a:cubicBezTo>
                  <a:cubicBezTo>
                    <a:pt x="1419" y="1385"/>
                    <a:pt x="1526" y="1171"/>
                    <a:pt x="1646" y="968"/>
                  </a:cubicBezTo>
                  <a:cubicBezTo>
                    <a:pt x="1765" y="777"/>
                    <a:pt x="1896" y="598"/>
                    <a:pt x="2027" y="420"/>
                  </a:cubicBezTo>
                  <a:cubicBezTo>
                    <a:pt x="1920" y="372"/>
                    <a:pt x="1801" y="336"/>
                    <a:pt x="1741" y="312"/>
                  </a:cubicBezTo>
                  <a:cubicBezTo>
                    <a:pt x="1550" y="229"/>
                    <a:pt x="1336" y="157"/>
                    <a:pt x="1133" y="110"/>
                  </a:cubicBezTo>
                  <a:cubicBezTo>
                    <a:pt x="994" y="78"/>
                    <a:pt x="720" y="0"/>
                    <a:pt x="479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578100" y="1597850"/>
              <a:ext cx="52175" cy="20650"/>
            </a:xfrm>
            <a:custGeom>
              <a:avLst/>
              <a:gdLst/>
              <a:ahLst/>
              <a:cxnLst/>
              <a:rect l="l" t="t" r="r" b="b"/>
              <a:pathLst>
                <a:path w="2087" h="826" extrusionOk="0">
                  <a:moveTo>
                    <a:pt x="1564" y="1"/>
                  </a:moveTo>
                  <a:cubicBezTo>
                    <a:pt x="1206" y="1"/>
                    <a:pt x="846" y="41"/>
                    <a:pt x="501" y="127"/>
                  </a:cubicBezTo>
                  <a:cubicBezTo>
                    <a:pt x="370" y="163"/>
                    <a:pt x="60" y="210"/>
                    <a:pt x="0" y="377"/>
                  </a:cubicBezTo>
                  <a:cubicBezTo>
                    <a:pt x="0" y="425"/>
                    <a:pt x="12" y="473"/>
                    <a:pt x="24" y="520"/>
                  </a:cubicBezTo>
                  <a:cubicBezTo>
                    <a:pt x="24" y="652"/>
                    <a:pt x="60" y="675"/>
                    <a:pt x="203" y="723"/>
                  </a:cubicBezTo>
                  <a:cubicBezTo>
                    <a:pt x="421" y="790"/>
                    <a:pt x="647" y="826"/>
                    <a:pt x="874" y="826"/>
                  </a:cubicBezTo>
                  <a:cubicBezTo>
                    <a:pt x="933" y="826"/>
                    <a:pt x="991" y="823"/>
                    <a:pt x="1049" y="818"/>
                  </a:cubicBezTo>
                  <a:cubicBezTo>
                    <a:pt x="1395" y="818"/>
                    <a:pt x="1741" y="795"/>
                    <a:pt x="2087" y="747"/>
                  </a:cubicBezTo>
                  <a:cubicBezTo>
                    <a:pt x="1980" y="508"/>
                    <a:pt x="1896" y="258"/>
                    <a:pt x="1825" y="8"/>
                  </a:cubicBezTo>
                  <a:cubicBezTo>
                    <a:pt x="1738" y="3"/>
                    <a:pt x="1651" y="1"/>
                    <a:pt x="1564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443050" y="1543775"/>
              <a:ext cx="36100" cy="31025"/>
            </a:xfrm>
            <a:custGeom>
              <a:avLst/>
              <a:gdLst/>
              <a:ahLst/>
              <a:cxnLst/>
              <a:rect l="l" t="t" r="r" b="b"/>
              <a:pathLst>
                <a:path w="1444" h="1241" extrusionOk="0">
                  <a:moveTo>
                    <a:pt x="13" y="1"/>
                  </a:moveTo>
                  <a:cubicBezTo>
                    <a:pt x="13" y="96"/>
                    <a:pt x="1" y="191"/>
                    <a:pt x="1" y="299"/>
                  </a:cubicBezTo>
                  <a:cubicBezTo>
                    <a:pt x="1" y="609"/>
                    <a:pt x="13" y="931"/>
                    <a:pt x="36" y="1241"/>
                  </a:cubicBezTo>
                  <a:cubicBezTo>
                    <a:pt x="382" y="1241"/>
                    <a:pt x="740" y="1205"/>
                    <a:pt x="1098" y="1145"/>
                  </a:cubicBezTo>
                  <a:cubicBezTo>
                    <a:pt x="1217" y="1121"/>
                    <a:pt x="1443" y="1109"/>
                    <a:pt x="1432" y="954"/>
                  </a:cubicBezTo>
                  <a:cubicBezTo>
                    <a:pt x="1432" y="799"/>
                    <a:pt x="1157" y="621"/>
                    <a:pt x="1062" y="549"/>
                  </a:cubicBezTo>
                  <a:cubicBezTo>
                    <a:pt x="728" y="334"/>
                    <a:pt x="382" y="144"/>
                    <a:pt x="13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878575" y="1622175"/>
              <a:ext cx="59950" cy="66800"/>
            </a:xfrm>
            <a:custGeom>
              <a:avLst/>
              <a:gdLst/>
              <a:ahLst/>
              <a:cxnLst/>
              <a:rect l="l" t="t" r="r" b="b"/>
              <a:pathLst>
                <a:path w="2398" h="2672" extrusionOk="0">
                  <a:moveTo>
                    <a:pt x="990" y="1"/>
                  </a:moveTo>
                  <a:cubicBezTo>
                    <a:pt x="752" y="501"/>
                    <a:pt x="442" y="966"/>
                    <a:pt x="48" y="1372"/>
                  </a:cubicBezTo>
                  <a:lnTo>
                    <a:pt x="0" y="1419"/>
                  </a:lnTo>
                  <a:cubicBezTo>
                    <a:pt x="239" y="1706"/>
                    <a:pt x="513" y="1956"/>
                    <a:pt x="811" y="2171"/>
                  </a:cubicBezTo>
                  <a:cubicBezTo>
                    <a:pt x="966" y="2254"/>
                    <a:pt x="1109" y="2338"/>
                    <a:pt x="1264" y="2433"/>
                  </a:cubicBezTo>
                  <a:cubicBezTo>
                    <a:pt x="1407" y="2528"/>
                    <a:pt x="1574" y="2588"/>
                    <a:pt x="1741" y="2588"/>
                  </a:cubicBezTo>
                  <a:cubicBezTo>
                    <a:pt x="1896" y="2636"/>
                    <a:pt x="2051" y="2660"/>
                    <a:pt x="2218" y="2671"/>
                  </a:cubicBezTo>
                  <a:cubicBezTo>
                    <a:pt x="2218" y="2612"/>
                    <a:pt x="2254" y="2564"/>
                    <a:pt x="2302" y="2540"/>
                  </a:cubicBezTo>
                  <a:cubicBezTo>
                    <a:pt x="2385" y="2516"/>
                    <a:pt x="2397" y="2481"/>
                    <a:pt x="2326" y="2397"/>
                  </a:cubicBezTo>
                  <a:cubicBezTo>
                    <a:pt x="2314" y="2350"/>
                    <a:pt x="2314" y="2290"/>
                    <a:pt x="2337" y="2242"/>
                  </a:cubicBezTo>
                  <a:cubicBezTo>
                    <a:pt x="2290" y="2135"/>
                    <a:pt x="2242" y="2028"/>
                    <a:pt x="2194" y="1920"/>
                  </a:cubicBezTo>
                  <a:cubicBezTo>
                    <a:pt x="2182" y="1801"/>
                    <a:pt x="2135" y="1682"/>
                    <a:pt x="2051" y="1598"/>
                  </a:cubicBezTo>
                  <a:cubicBezTo>
                    <a:pt x="1741" y="1098"/>
                    <a:pt x="1384" y="621"/>
                    <a:pt x="1062" y="132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806125" y="1692225"/>
              <a:ext cx="32225" cy="40875"/>
            </a:xfrm>
            <a:custGeom>
              <a:avLst/>
              <a:gdLst/>
              <a:ahLst/>
              <a:cxnLst/>
              <a:rect l="l" t="t" r="r" b="b"/>
              <a:pathLst>
                <a:path w="1289" h="1635" extrusionOk="0">
                  <a:moveTo>
                    <a:pt x="907" y="1"/>
                  </a:moveTo>
                  <a:cubicBezTo>
                    <a:pt x="609" y="132"/>
                    <a:pt x="311" y="239"/>
                    <a:pt x="1" y="323"/>
                  </a:cubicBezTo>
                  <a:cubicBezTo>
                    <a:pt x="251" y="645"/>
                    <a:pt x="502" y="990"/>
                    <a:pt x="728" y="1336"/>
                  </a:cubicBezTo>
                  <a:cubicBezTo>
                    <a:pt x="809" y="1463"/>
                    <a:pt x="868" y="1635"/>
                    <a:pt x="1044" y="1635"/>
                  </a:cubicBezTo>
                  <a:cubicBezTo>
                    <a:pt x="1050" y="1635"/>
                    <a:pt x="1056" y="1635"/>
                    <a:pt x="1062" y="1634"/>
                  </a:cubicBezTo>
                  <a:cubicBezTo>
                    <a:pt x="1289" y="1610"/>
                    <a:pt x="1253" y="1384"/>
                    <a:pt x="1229" y="1229"/>
                  </a:cubicBezTo>
                  <a:cubicBezTo>
                    <a:pt x="1169" y="811"/>
                    <a:pt x="1062" y="394"/>
                    <a:pt x="9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2624900" y="1663600"/>
              <a:ext cx="46225" cy="84150"/>
            </a:xfrm>
            <a:custGeom>
              <a:avLst/>
              <a:gdLst/>
              <a:ahLst/>
              <a:cxnLst/>
              <a:rect l="l" t="t" r="r" b="b"/>
              <a:pathLst>
                <a:path w="1849" h="3366" extrusionOk="0">
                  <a:moveTo>
                    <a:pt x="1407" y="1"/>
                  </a:moveTo>
                  <a:cubicBezTo>
                    <a:pt x="1371" y="37"/>
                    <a:pt x="1348" y="84"/>
                    <a:pt x="1324" y="120"/>
                  </a:cubicBezTo>
                  <a:cubicBezTo>
                    <a:pt x="1026" y="597"/>
                    <a:pt x="775" y="1086"/>
                    <a:pt x="573" y="1599"/>
                  </a:cubicBezTo>
                  <a:cubicBezTo>
                    <a:pt x="429" y="1956"/>
                    <a:pt x="322" y="2326"/>
                    <a:pt x="191" y="2684"/>
                  </a:cubicBezTo>
                  <a:cubicBezTo>
                    <a:pt x="119" y="2910"/>
                    <a:pt x="0" y="3125"/>
                    <a:pt x="12" y="3363"/>
                  </a:cubicBezTo>
                  <a:cubicBezTo>
                    <a:pt x="21" y="3365"/>
                    <a:pt x="31" y="3366"/>
                    <a:pt x="40" y="3366"/>
                  </a:cubicBezTo>
                  <a:cubicBezTo>
                    <a:pt x="240" y="3366"/>
                    <a:pt x="494" y="3024"/>
                    <a:pt x="596" y="2898"/>
                  </a:cubicBezTo>
                  <a:cubicBezTo>
                    <a:pt x="811" y="2588"/>
                    <a:pt x="1014" y="2266"/>
                    <a:pt x="1169" y="1921"/>
                  </a:cubicBezTo>
                  <a:cubicBezTo>
                    <a:pt x="1407" y="1444"/>
                    <a:pt x="1598" y="919"/>
                    <a:pt x="1848" y="430"/>
                  </a:cubicBezTo>
                  <a:cubicBezTo>
                    <a:pt x="1693" y="299"/>
                    <a:pt x="1550" y="144"/>
                    <a:pt x="14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2705375" y="1697900"/>
              <a:ext cx="28950" cy="70575"/>
            </a:xfrm>
            <a:custGeom>
              <a:avLst/>
              <a:gdLst/>
              <a:ahLst/>
              <a:cxnLst/>
              <a:rect l="l" t="t" r="r" b="b"/>
              <a:pathLst>
                <a:path w="1158" h="2823" extrusionOk="0">
                  <a:moveTo>
                    <a:pt x="287" y="0"/>
                  </a:moveTo>
                  <a:cubicBezTo>
                    <a:pt x="239" y="191"/>
                    <a:pt x="191" y="370"/>
                    <a:pt x="156" y="549"/>
                  </a:cubicBezTo>
                  <a:cubicBezTo>
                    <a:pt x="84" y="1038"/>
                    <a:pt x="48" y="1538"/>
                    <a:pt x="48" y="2039"/>
                  </a:cubicBezTo>
                  <a:cubicBezTo>
                    <a:pt x="48" y="2206"/>
                    <a:pt x="1" y="2731"/>
                    <a:pt x="239" y="2814"/>
                  </a:cubicBezTo>
                  <a:cubicBezTo>
                    <a:pt x="258" y="2820"/>
                    <a:pt x="277" y="2823"/>
                    <a:pt x="297" y="2823"/>
                  </a:cubicBezTo>
                  <a:cubicBezTo>
                    <a:pt x="442" y="2823"/>
                    <a:pt x="610" y="2683"/>
                    <a:pt x="704" y="2600"/>
                  </a:cubicBezTo>
                  <a:cubicBezTo>
                    <a:pt x="955" y="2361"/>
                    <a:pt x="978" y="1968"/>
                    <a:pt x="1026" y="1646"/>
                  </a:cubicBezTo>
                  <a:cubicBezTo>
                    <a:pt x="1086" y="1181"/>
                    <a:pt x="1110" y="704"/>
                    <a:pt x="1157" y="239"/>
                  </a:cubicBezTo>
                  <a:cubicBezTo>
                    <a:pt x="859" y="179"/>
                    <a:pt x="561" y="107"/>
                    <a:pt x="287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2486875" y="1724000"/>
              <a:ext cx="60825" cy="23400"/>
            </a:xfrm>
            <a:custGeom>
              <a:avLst/>
              <a:gdLst/>
              <a:ahLst/>
              <a:cxnLst/>
              <a:rect l="l" t="t" r="r" b="b"/>
              <a:pathLst>
                <a:path w="2433" h="936" extrusionOk="0">
                  <a:moveTo>
                    <a:pt x="992" y="1"/>
                  </a:moveTo>
                  <a:cubicBezTo>
                    <a:pt x="895" y="1"/>
                    <a:pt x="799" y="2"/>
                    <a:pt x="704" y="5"/>
                  </a:cubicBezTo>
                  <a:lnTo>
                    <a:pt x="0" y="29"/>
                  </a:lnTo>
                  <a:cubicBezTo>
                    <a:pt x="167" y="339"/>
                    <a:pt x="358" y="637"/>
                    <a:pt x="549" y="936"/>
                  </a:cubicBezTo>
                  <a:cubicBezTo>
                    <a:pt x="704" y="888"/>
                    <a:pt x="871" y="852"/>
                    <a:pt x="1014" y="804"/>
                  </a:cubicBezTo>
                  <a:cubicBezTo>
                    <a:pt x="1372" y="769"/>
                    <a:pt x="1706" y="661"/>
                    <a:pt x="2004" y="482"/>
                  </a:cubicBezTo>
                  <a:cubicBezTo>
                    <a:pt x="2171" y="411"/>
                    <a:pt x="2314" y="327"/>
                    <a:pt x="2433" y="208"/>
                  </a:cubicBezTo>
                  <a:cubicBezTo>
                    <a:pt x="2409" y="53"/>
                    <a:pt x="1992" y="65"/>
                    <a:pt x="1861" y="41"/>
                  </a:cubicBezTo>
                  <a:cubicBezTo>
                    <a:pt x="1574" y="14"/>
                    <a:pt x="1282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676175" y="1837475"/>
              <a:ext cx="22675" cy="37500"/>
            </a:xfrm>
            <a:custGeom>
              <a:avLst/>
              <a:gdLst/>
              <a:ahLst/>
              <a:cxnLst/>
              <a:rect l="l" t="t" r="r" b="b"/>
              <a:pathLst>
                <a:path w="907" h="1500" extrusionOk="0">
                  <a:moveTo>
                    <a:pt x="529" y="1"/>
                  </a:moveTo>
                  <a:cubicBezTo>
                    <a:pt x="446" y="1"/>
                    <a:pt x="364" y="30"/>
                    <a:pt x="310" y="93"/>
                  </a:cubicBezTo>
                  <a:cubicBezTo>
                    <a:pt x="286" y="141"/>
                    <a:pt x="274" y="200"/>
                    <a:pt x="251" y="248"/>
                  </a:cubicBezTo>
                  <a:cubicBezTo>
                    <a:pt x="191" y="391"/>
                    <a:pt x="143" y="546"/>
                    <a:pt x="107" y="701"/>
                  </a:cubicBezTo>
                  <a:cubicBezTo>
                    <a:pt x="60" y="904"/>
                    <a:pt x="24" y="1106"/>
                    <a:pt x="0" y="1309"/>
                  </a:cubicBezTo>
                  <a:cubicBezTo>
                    <a:pt x="298" y="1381"/>
                    <a:pt x="596" y="1440"/>
                    <a:pt x="906" y="1500"/>
                  </a:cubicBezTo>
                  <a:cubicBezTo>
                    <a:pt x="906" y="1452"/>
                    <a:pt x="894" y="1416"/>
                    <a:pt x="882" y="1369"/>
                  </a:cubicBezTo>
                  <a:cubicBezTo>
                    <a:pt x="847" y="1095"/>
                    <a:pt x="823" y="820"/>
                    <a:pt x="763" y="534"/>
                  </a:cubicBezTo>
                  <a:cubicBezTo>
                    <a:pt x="739" y="427"/>
                    <a:pt x="716" y="308"/>
                    <a:pt x="668" y="200"/>
                  </a:cubicBezTo>
                  <a:cubicBezTo>
                    <a:pt x="656" y="141"/>
                    <a:pt x="632" y="69"/>
                    <a:pt x="608" y="9"/>
                  </a:cubicBezTo>
                  <a:cubicBezTo>
                    <a:pt x="582" y="4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753375" y="1827725"/>
              <a:ext cx="40575" cy="52025"/>
            </a:xfrm>
            <a:custGeom>
              <a:avLst/>
              <a:gdLst/>
              <a:ahLst/>
              <a:cxnLst/>
              <a:rect l="l" t="t" r="r" b="b"/>
              <a:pathLst>
                <a:path w="1623" h="2081" extrusionOk="0">
                  <a:moveTo>
                    <a:pt x="512" y="0"/>
                  </a:moveTo>
                  <a:cubicBezTo>
                    <a:pt x="476" y="0"/>
                    <a:pt x="437" y="12"/>
                    <a:pt x="382" y="42"/>
                  </a:cubicBezTo>
                  <a:cubicBezTo>
                    <a:pt x="203" y="149"/>
                    <a:pt x="84" y="340"/>
                    <a:pt x="72" y="554"/>
                  </a:cubicBezTo>
                  <a:cubicBezTo>
                    <a:pt x="0" y="1055"/>
                    <a:pt x="12" y="1568"/>
                    <a:pt x="120" y="2081"/>
                  </a:cubicBezTo>
                  <a:lnTo>
                    <a:pt x="132" y="2081"/>
                  </a:lnTo>
                  <a:cubicBezTo>
                    <a:pt x="644" y="2081"/>
                    <a:pt x="1133" y="2057"/>
                    <a:pt x="1622" y="2009"/>
                  </a:cubicBezTo>
                  <a:lnTo>
                    <a:pt x="1550" y="1795"/>
                  </a:lnTo>
                  <a:cubicBezTo>
                    <a:pt x="1407" y="1318"/>
                    <a:pt x="1217" y="841"/>
                    <a:pt x="978" y="388"/>
                  </a:cubicBezTo>
                  <a:cubicBezTo>
                    <a:pt x="895" y="221"/>
                    <a:pt x="847" y="89"/>
                    <a:pt x="680" y="42"/>
                  </a:cubicBezTo>
                  <a:cubicBezTo>
                    <a:pt x="604" y="21"/>
                    <a:pt x="560" y="0"/>
                    <a:pt x="512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857100" y="1788550"/>
              <a:ext cx="56675" cy="68550"/>
            </a:xfrm>
            <a:custGeom>
              <a:avLst/>
              <a:gdLst/>
              <a:ahLst/>
              <a:cxnLst/>
              <a:rect l="l" t="t" r="r" b="b"/>
              <a:pathLst>
                <a:path w="2267" h="2742" extrusionOk="0">
                  <a:moveTo>
                    <a:pt x="100" y="0"/>
                  </a:moveTo>
                  <a:cubicBezTo>
                    <a:pt x="35" y="0"/>
                    <a:pt x="1" y="31"/>
                    <a:pt x="1" y="130"/>
                  </a:cubicBezTo>
                  <a:cubicBezTo>
                    <a:pt x="1" y="679"/>
                    <a:pt x="359" y="1191"/>
                    <a:pt x="561" y="1680"/>
                  </a:cubicBezTo>
                  <a:cubicBezTo>
                    <a:pt x="621" y="1811"/>
                    <a:pt x="824" y="2276"/>
                    <a:pt x="1062" y="2742"/>
                  </a:cubicBezTo>
                  <a:cubicBezTo>
                    <a:pt x="1241" y="2670"/>
                    <a:pt x="1420" y="2598"/>
                    <a:pt x="1599" y="2515"/>
                  </a:cubicBezTo>
                  <a:cubicBezTo>
                    <a:pt x="1825" y="2420"/>
                    <a:pt x="2040" y="2288"/>
                    <a:pt x="2266" y="2181"/>
                  </a:cubicBezTo>
                  <a:cubicBezTo>
                    <a:pt x="2171" y="2026"/>
                    <a:pt x="2064" y="1895"/>
                    <a:pt x="1956" y="1752"/>
                  </a:cubicBezTo>
                  <a:cubicBezTo>
                    <a:pt x="1706" y="1418"/>
                    <a:pt x="1444" y="1084"/>
                    <a:pt x="1181" y="750"/>
                  </a:cubicBezTo>
                  <a:cubicBezTo>
                    <a:pt x="1026" y="571"/>
                    <a:pt x="883" y="393"/>
                    <a:pt x="728" y="226"/>
                  </a:cubicBezTo>
                  <a:cubicBezTo>
                    <a:pt x="585" y="106"/>
                    <a:pt x="418" y="47"/>
                    <a:pt x="239" y="23"/>
                  </a:cubicBezTo>
                  <a:cubicBezTo>
                    <a:pt x="184" y="10"/>
                    <a:pt x="137" y="0"/>
                    <a:pt x="100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443350" y="1224225"/>
              <a:ext cx="617075" cy="655525"/>
            </a:xfrm>
            <a:custGeom>
              <a:avLst/>
              <a:gdLst/>
              <a:ahLst/>
              <a:cxnLst/>
              <a:rect l="l" t="t" r="r" b="b"/>
              <a:pathLst>
                <a:path w="24683" h="26221" extrusionOk="0">
                  <a:moveTo>
                    <a:pt x="13069" y="0"/>
                  </a:moveTo>
                  <a:cubicBezTo>
                    <a:pt x="10804" y="0"/>
                    <a:pt x="8562" y="596"/>
                    <a:pt x="6606" y="1741"/>
                  </a:cubicBezTo>
                  <a:cubicBezTo>
                    <a:pt x="4627" y="2886"/>
                    <a:pt x="2970" y="4519"/>
                    <a:pt x="1801" y="6487"/>
                  </a:cubicBezTo>
                  <a:cubicBezTo>
                    <a:pt x="1348" y="7226"/>
                    <a:pt x="978" y="8013"/>
                    <a:pt x="692" y="8824"/>
                  </a:cubicBezTo>
                  <a:lnTo>
                    <a:pt x="776" y="8848"/>
                  </a:lnTo>
                  <a:cubicBezTo>
                    <a:pt x="1491" y="9086"/>
                    <a:pt x="2242" y="9360"/>
                    <a:pt x="2803" y="9873"/>
                  </a:cubicBezTo>
                  <a:cubicBezTo>
                    <a:pt x="3041" y="10088"/>
                    <a:pt x="3196" y="10338"/>
                    <a:pt x="2993" y="10636"/>
                  </a:cubicBezTo>
                  <a:cubicBezTo>
                    <a:pt x="2894" y="10758"/>
                    <a:pt x="2753" y="10828"/>
                    <a:pt x="2600" y="10828"/>
                  </a:cubicBezTo>
                  <a:cubicBezTo>
                    <a:pt x="2588" y="10828"/>
                    <a:pt x="2576" y="10828"/>
                    <a:pt x="2564" y="10827"/>
                  </a:cubicBezTo>
                  <a:cubicBezTo>
                    <a:pt x="2484" y="10832"/>
                    <a:pt x="2404" y="10834"/>
                    <a:pt x="2323" y="10834"/>
                  </a:cubicBezTo>
                  <a:cubicBezTo>
                    <a:pt x="2011" y="10834"/>
                    <a:pt x="1699" y="10798"/>
                    <a:pt x="1396" y="10732"/>
                  </a:cubicBezTo>
                  <a:cubicBezTo>
                    <a:pt x="1002" y="10672"/>
                    <a:pt x="621" y="10577"/>
                    <a:pt x="251" y="10457"/>
                  </a:cubicBezTo>
                  <a:cubicBezTo>
                    <a:pt x="96" y="11221"/>
                    <a:pt x="12" y="11996"/>
                    <a:pt x="1" y="12783"/>
                  </a:cubicBezTo>
                  <a:cubicBezTo>
                    <a:pt x="370" y="12926"/>
                    <a:pt x="716" y="13116"/>
                    <a:pt x="1050" y="13331"/>
                  </a:cubicBezTo>
                  <a:cubicBezTo>
                    <a:pt x="1145" y="13403"/>
                    <a:pt x="1420" y="13581"/>
                    <a:pt x="1420" y="13736"/>
                  </a:cubicBezTo>
                  <a:cubicBezTo>
                    <a:pt x="1420" y="13891"/>
                    <a:pt x="1193" y="13903"/>
                    <a:pt x="1074" y="13927"/>
                  </a:cubicBezTo>
                  <a:cubicBezTo>
                    <a:pt x="728" y="13987"/>
                    <a:pt x="370" y="14023"/>
                    <a:pt x="12" y="14023"/>
                  </a:cubicBezTo>
                  <a:cubicBezTo>
                    <a:pt x="48" y="14547"/>
                    <a:pt x="108" y="15072"/>
                    <a:pt x="203" y="15585"/>
                  </a:cubicBezTo>
                  <a:cubicBezTo>
                    <a:pt x="847" y="15704"/>
                    <a:pt x="1491" y="15883"/>
                    <a:pt x="2123" y="16109"/>
                  </a:cubicBezTo>
                  <a:cubicBezTo>
                    <a:pt x="2218" y="16145"/>
                    <a:pt x="2552" y="16229"/>
                    <a:pt x="2517" y="16407"/>
                  </a:cubicBezTo>
                  <a:cubicBezTo>
                    <a:pt x="2493" y="16503"/>
                    <a:pt x="2290" y="16539"/>
                    <a:pt x="2195" y="16550"/>
                  </a:cubicBezTo>
                  <a:cubicBezTo>
                    <a:pt x="1862" y="16602"/>
                    <a:pt x="1530" y="16636"/>
                    <a:pt x="1190" y="16636"/>
                  </a:cubicBezTo>
                  <a:cubicBezTo>
                    <a:pt x="1139" y="16636"/>
                    <a:pt x="1089" y="16635"/>
                    <a:pt x="1038" y="16634"/>
                  </a:cubicBezTo>
                  <a:cubicBezTo>
                    <a:pt x="835" y="16634"/>
                    <a:pt x="621" y="16622"/>
                    <a:pt x="406" y="16610"/>
                  </a:cubicBezTo>
                  <a:lnTo>
                    <a:pt x="406" y="16610"/>
                  </a:lnTo>
                  <a:cubicBezTo>
                    <a:pt x="501" y="17016"/>
                    <a:pt x="633" y="17421"/>
                    <a:pt x="764" y="17814"/>
                  </a:cubicBezTo>
                  <a:lnTo>
                    <a:pt x="1360" y="17814"/>
                  </a:lnTo>
                  <a:cubicBezTo>
                    <a:pt x="1460" y="17805"/>
                    <a:pt x="1560" y="17801"/>
                    <a:pt x="1661" y="17801"/>
                  </a:cubicBezTo>
                  <a:cubicBezTo>
                    <a:pt x="1824" y="17801"/>
                    <a:pt x="1989" y="17812"/>
                    <a:pt x="2159" y="17826"/>
                  </a:cubicBezTo>
                  <a:cubicBezTo>
                    <a:pt x="2350" y="17862"/>
                    <a:pt x="2540" y="17898"/>
                    <a:pt x="2731" y="17946"/>
                  </a:cubicBezTo>
                  <a:cubicBezTo>
                    <a:pt x="2838" y="18017"/>
                    <a:pt x="2934" y="18101"/>
                    <a:pt x="3029" y="18196"/>
                  </a:cubicBezTo>
                  <a:cubicBezTo>
                    <a:pt x="3137" y="18244"/>
                    <a:pt x="3137" y="18291"/>
                    <a:pt x="3029" y="18327"/>
                  </a:cubicBezTo>
                  <a:cubicBezTo>
                    <a:pt x="2982" y="18351"/>
                    <a:pt x="2946" y="18399"/>
                    <a:pt x="2946" y="18458"/>
                  </a:cubicBezTo>
                  <a:cubicBezTo>
                    <a:pt x="2862" y="18494"/>
                    <a:pt x="2779" y="18542"/>
                    <a:pt x="2707" y="18601"/>
                  </a:cubicBezTo>
                  <a:cubicBezTo>
                    <a:pt x="2697" y="18701"/>
                    <a:pt x="2638" y="18750"/>
                    <a:pt x="2535" y="18750"/>
                  </a:cubicBezTo>
                  <a:cubicBezTo>
                    <a:pt x="2515" y="18750"/>
                    <a:pt x="2493" y="18748"/>
                    <a:pt x="2469" y="18744"/>
                  </a:cubicBezTo>
                  <a:cubicBezTo>
                    <a:pt x="2040" y="18840"/>
                    <a:pt x="1610" y="18888"/>
                    <a:pt x="1181" y="18899"/>
                  </a:cubicBezTo>
                  <a:cubicBezTo>
                    <a:pt x="1288" y="19150"/>
                    <a:pt x="1408" y="19400"/>
                    <a:pt x="1539" y="19639"/>
                  </a:cubicBezTo>
                  <a:cubicBezTo>
                    <a:pt x="1598" y="19770"/>
                    <a:pt x="1670" y="19889"/>
                    <a:pt x="1741" y="20020"/>
                  </a:cubicBezTo>
                  <a:lnTo>
                    <a:pt x="2445" y="19996"/>
                  </a:lnTo>
                  <a:cubicBezTo>
                    <a:pt x="2540" y="19993"/>
                    <a:pt x="2636" y="19992"/>
                    <a:pt x="2733" y="19992"/>
                  </a:cubicBezTo>
                  <a:cubicBezTo>
                    <a:pt x="3023" y="19992"/>
                    <a:pt x="3315" y="20005"/>
                    <a:pt x="3602" y="20032"/>
                  </a:cubicBezTo>
                  <a:cubicBezTo>
                    <a:pt x="3733" y="20056"/>
                    <a:pt x="4150" y="20032"/>
                    <a:pt x="4174" y="20199"/>
                  </a:cubicBezTo>
                  <a:cubicBezTo>
                    <a:pt x="4055" y="20318"/>
                    <a:pt x="3912" y="20414"/>
                    <a:pt x="3745" y="20473"/>
                  </a:cubicBezTo>
                  <a:cubicBezTo>
                    <a:pt x="3447" y="20652"/>
                    <a:pt x="3113" y="20760"/>
                    <a:pt x="2755" y="20795"/>
                  </a:cubicBezTo>
                  <a:cubicBezTo>
                    <a:pt x="2612" y="20843"/>
                    <a:pt x="2445" y="20879"/>
                    <a:pt x="2290" y="20927"/>
                  </a:cubicBezTo>
                  <a:cubicBezTo>
                    <a:pt x="2910" y="21833"/>
                    <a:pt x="3637" y="22655"/>
                    <a:pt x="4472" y="23371"/>
                  </a:cubicBezTo>
                  <a:cubicBezTo>
                    <a:pt x="4651" y="23216"/>
                    <a:pt x="4818" y="23049"/>
                    <a:pt x="4997" y="22894"/>
                  </a:cubicBezTo>
                  <a:cubicBezTo>
                    <a:pt x="5247" y="22715"/>
                    <a:pt x="5521" y="22572"/>
                    <a:pt x="5819" y="22489"/>
                  </a:cubicBezTo>
                  <a:cubicBezTo>
                    <a:pt x="5969" y="22429"/>
                    <a:pt x="6127" y="22402"/>
                    <a:pt x="6287" y="22402"/>
                  </a:cubicBezTo>
                  <a:cubicBezTo>
                    <a:pt x="6318" y="22402"/>
                    <a:pt x="6349" y="22403"/>
                    <a:pt x="6380" y="22405"/>
                  </a:cubicBezTo>
                  <a:cubicBezTo>
                    <a:pt x="6559" y="22417"/>
                    <a:pt x="6618" y="22536"/>
                    <a:pt x="6630" y="22703"/>
                  </a:cubicBezTo>
                  <a:cubicBezTo>
                    <a:pt x="6642" y="22930"/>
                    <a:pt x="6583" y="23144"/>
                    <a:pt x="6463" y="23335"/>
                  </a:cubicBezTo>
                  <a:cubicBezTo>
                    <a:pt x="6261" y="23681"/>
                    <a:pt x="6022" y="24015"/>
                    <a:pt x="5772" y="24337"/>
                  </a:cubicBezTo>
                  <a:cubicBezTo>
                    <a:pt x="5819" y="24373"/>
                    <a:pt x="5879" y="24408"/>
                    <a:pt x="5927" y="24444"/>
                  </a:cubicBezTo>
                  <a:cubicBezTo>
                    <a:pt x="6976" y="25088"/>
                    <a:pt x="8109" y="25553"/>
                    <a:pt x="9301" y="25839"/>
                  </a:cubicBezTo>
                  <a:cubicBezTo>
                    <a:pt x="9337" y="25636"/>
                    <a:pt x="9361" y="25434"/>
                    <a:pt x="9408" y="25231"/>
                  </a:cubicBezTo>
                  <a:cubicBezTo>
                    <a:pt x="9444" y="25076"/>
                    <a:pt x="9492" y="24921"/>
                    <a:pt x="9564" y="24778"/>
                  </a:cubicBezTo>
                  <a:cubicBezTo>
                    <a:pt x="9575" y="24730"/>
                    <a:pt x="9599" y="24671"/>
                    <a:pt x="9611" y="24623"/>
                  </a:cubicBezTo>
                  <a:cubicBezTo>
                    <a:pt x="9674" y="24560"/>
                    <a:pt x="9751" y="24531"/>
                    <a:pt x="9832" y="24531"/>
                  </a:cubicBezTo>
                  <a:cubicBezTo>
                    <a:pt x="9857" y="24531"/>
                    <a:pt x="9883" y="24534"/>
                    <a:pt x="9909" y="24539"/>
                  </a:cubicBezTo>
                  <a:cubicBezTo>
                    <a:pt x="9933" y="24599"/>
                    <a:pt x="9957" y="24671"/>
                    <a:pt x="9981" y="24730"/>
                  </a:cubicBezTo>
                  <a:cubicBezTo>
                    <a:pt x="10017" y="24838"/>
                    <a:pt x="10052" y="24957"/>
                    <a:pt x="10076" y="25064"/>
                  </a:cubicBezTo>
                  <a:cubicBezTo>
                    <a:pt x="10124" y="25350"/>
                    <a:pt x="10160" y="25625"/>
                    <a:pt x="10184" y="25911"/>
                  </a:cubicBezTo>
                  <a:cubicBezTo>
                    <a:pt x="10184" y="25946"/>
                    <a:pt x="10195" y="25982"/>
                    <a:pt x="10207" y="26030"/>
                  </a:cubicBezTo>
                  <a:cubicBezTo>
                    <a:pt x="10959" y="26149"/>
                    <a:pt x="11734" y="26221"/>
                    <a:pt x="12509" y="26221"/>
                  </a:cubicBezTo>
                  <a:cubicBezTo>
                    <a:pt x="12413" y="25720"/>
                    <a:pt x="12389" y="25195"/>
                    <a:pt x="12461" y="24694"/>
                  </a:cubicBezTo>
                  <a:cubicBezTo>
                    <a:pt x="12485" y="24480"/>
                    <a:pt x="12604" y="24301"/>
                    <a:pt x="12783" y="24182"/>
                  </a:cubicBezTo>
                  <a:cubicBezTo>
                    <a:pt x="12833" y="24152"/>
                    <a:pt x="12869" y="24140"/>
                    <a:pt x="12904" y="24140"/>
                  </a:cubicBezTo>
                  <a:cubicBezTo>
                    <a:pt x="12952" y="24140"/>
                    <a:pt x="12998" y="24161"/>
                    <a:pt x="13081" y="24182"/>
                  </a:cubicBezTo>
                  <a:cubicBezTo>
                    <a:pt x="13248" y="24241"/>
                    <a:pt x="13284" y="24361"/>
                    <a:pt x="13379" y="24528"/>
                  </a:cubicBezTo>
                  <a:cubicBezTo>
                    <a:pt x="13606" y="24981"/>
                    <a:pt x="13796" y="25458"/>
                    <a:pt x="13940" y="25946"/>
                  </a:cubicBezTo>
                  <a:lnTo>
                    <a:pt x="14011" y="26149"/>
                  </a:lnTo>
                  <a:cubicBezTo>
                    <a:pt x="15239" y="26042"/>
                    <a:pt x="16455" y="25756"/>
                    <a:pt x="17612" y="25315"/>
                  </a:cubicBezTo>
                  <a:cubicBezTo>
                    <a:pt x="17362" y="24861"/>
                    <a:pt x="17159" y="24396"/>
                    <a:pt x="17099" y="24265"/>
                  </a:cubicBezTo>
                  <a:cubicBezTo>
                    <a:pt x="16897" y="23776"/>
                    <a:pt x="16539" y="23252"/>
                    <a:pt x="16539" y="22703"/>
                  </a:cubicBezTo>
                  <a:cubicBezTo>
                    <a:pt x="16539" y="22608"/>
                    <a:pt x="16576" y="22576"/>
                    <a:pt x="16647" y="22576"/>
                  </a:cubicBezTo>
                  <a:cubicBezTo>
                    <a:pt x="16682" y="22576"/>
                    <a:pt x="16726" y="22584"/>
                    <a:pt x="16777" y="22596"/>
                  </a:cubicBezTo>
                  <a:cubicBezTo>
                    <a:pt x="16956" y="22620"/>
                    <a:pt x="17123" y="22691"/>
                    <a:pt x="17266" y="22799"/>
                  </a:cubicBezTo>
                  <a:cubicBezTo>
                    <a:pt x="17421" y="22966"/>
                    <a:pt x="17576" y="23144"/>
                    <a:pt x="17719" y="23335"/>
                  </a:cubicBezTo>
                  <a:cubicBezTo>
                    <a:pt x="17982" y="23657"/>
                    <a:pt x="18244" y="23991"/>
                    <a:pt x="18494" y="24325"/>
                  </a:cubicBezTo>
                  <a:cubicBezTo>
                    <a:pt x="18602" y="24468"/>
                    <a:pt x="18709" y="24611"/>
                    <a:pt x="18816" y="24754"/>
                  </a:cubicBezTo>
                  <a:cubicBezTo>
                    <a:pt x="19460" y="24432"/>
                    <a:pt x="20080" y="24039"/>
                    <a:pt x="20665" y="23609"/>
                  </a:cubicBezTo>
                  <a:cubicBezTo>
                    <a:pt x="20581" y="23502"/>
                    <a:pt x="20498" y="23395"/>
                    <a:pt x="20414" y="23276"/>
                  </a:cubicBezTo>
                  <a:cubicBezTo>
                    <a:pt x="20295" y="23073"/>
                    <a:pt x="20200" y="22858"/>
                    <a:pt x="20104" y="22644"/>
                  </a:cubicBezTo>
                  <a:cubicBezTo>
                    <a:pt x="20021" y="22477"/>
                    <a:pt x="19937" y="22298"/>
                    <a:pt x="19878" y="22119"/>
                  </a:cubicBezTo>
                  <a:cubicBezTo>
                    <a:pt x="19842" y="22035"/>
                    <a:pt x="19818" y="21952"/>
                    <a:pt x="19818" y="21857"/>
                  </a:cubicBezTo>
                  <a:cubicBezTo>
                    <a:pt x="19830" y="21761"/>
                    <a:pt x="19818" y="21749"/>
                    <a:pt x="19961" y="21737"/>
                  </a:cubicBezTo>
                  <a:cubicBezTo>
                    <a:pt x="19981" y="21736"/>
                    <a:pt x="20000" y="21736"/>
                    <a:pt x="20019" y="21736"/>
                  </a:cubicBezTo>
                  <a:cubicBezTo>
                    <a:pt x="20412" y="21736"/>
                    <a:pt x="20752" y="21962"/>
                    <a:pt x="21070" y="22167"/>
                  </a:cubicBezTo>
                  <a:cubicBezTo>
                    <a:pt x="21237" y="22274"/>
                    <a:pt x="21392" y="22417"/>
                    <a:pt x="21535" y="22560"/>
                  </a:cubicBezTo>
                  <a:cubicBezTo>
                    <a:pt x="21595" y="22608"/>
                    <a:pt x="21642" y="22655"/>
                    <a:pt x="21702" y="22703"/>
                  </a:cubicBezTo>
                  <a:cubicBezTo>
                    <a:pt x="21940" y="22477"/>
                    <a:pt x="22179" y="22238"/>
                    <a:pt x="22394" y="21988"/>
                  </a:cubicBezTo>
                  <a:cubicBezTo>
                    <a:pt x="23502" y="20712"/>
                    <a:pt x="24289" y="19174"/>
                    <a:pt x="24683" y="17528"/>
                  </a:cubicBezTo>
                  <a:lnTo>
                    <a:pt x="18506" y="15597"/>
                  </a:lnTo>
                  <a:cubicBezTo>
                    <a:pt x="18471" y="15704"/>
                    <a:pt x="18423" y="15811"/>
                    <a:pt x="18387" y="15919"/>
                  </a:cubicBezTo>
                  <a:lnTo>
                    <a:pt x="18459" y="16050"/>
                  </a:lnTo>
                  <a:cubicBezTo>
                    <a:pt x="18781" y="16539"/>
                    <a:pt x="19126" y="17016"/>
                    <a:pt x="19448" y="17516"/>
                  </a:cubicBezTo>
                  <a:cubicBezTo>
                    <a:pt x="19520" y="17600"/>
                    <a:pt x="19580" y="17719"/>
                    <a:pt x="19591" y="17838"/>
                  </a:cubicBezTo>
                  <a:cubicBezTo>
                    <a:pt x="19639" y="17946"/>
                    <a:pt x="19687" y="18053"/>
                    <a:pt x="19735" y="18160"/>
                  </a:cubicBezTo>
                  <a:cubicBezTo>
                    <a:pt x="19711" y="18208"/>
                    <a:pt x="19699" y="18268"/>
                    <a:pt x="19723" y="18315"/>
                  </a:cubicBezTo>
                  <a:cubicBezTo>
                    <a:pt x="19782" y="18399"/>
                    <a:pt x="19782" y="18434"/>
                    <a:pt x="19699" y="18458"/>
                  </a:cubicBezTo>
                  <a:cubicBezTo>
                    <a:pt x="19651" y="18482"/>
                    <a:pt x="19615" y="18530"/>
                    <a:pt x="19603" y="18589"/>
                  </a:cubicBezTo>
                  <a:cubicBezTo>
                    <a:pt x="19448" y="18578"/>
                    <a:pt x="19293" y="18554"/>
                    <a:pt x="19138" y="18506"/>
                  </a:cubicBezTo>
                  <a:cubicBezTo>
                    <a:pt x="18960" y="18506"/>
                    <a:pt x="18793" y="18446"/>
                    <a:pt x="18649" y="18351"/>
                  </a:cubicBezTo>
                  <a:cubicBezTo>
                    <a:pt x="18506" y="18256"/>
                    <a:pt x="18351" y="18172"/>
                    <a:pt x="18208" y="18089"/>
                  </a:cubicBezTo>
                  <a:cubicBezTo>
                    <a:pt x="17898" y="17874"/>
                    <a:pt x="17624" y="17624"/>
                    <a:pt x="17386" y="17349"/>
                  </a:cubicBezTo>
                  <a:cubicBezTo>
                    <a:pt x="16825" y="17934"/>
                    <a:pt x="16145" y="18399"/>
                    <a:pt x="15406" y="18721"/>
                  </a:cubicBezTo>
                  <a:cubicBezTo>
                    <a:pt x="15561" y="19126"/>
                    <a:pt x="15669" y="19531"/>
                    <a:pt x="15728" y="19949"/>
                  </a:cubicBezTo>
                  <a:cubicBezTo>
                    <a:pt x="15740" y="20104"/>
                    <a:pt x="15788" y="20342"/>
                    <a:pt x="15561" y="20354"/>
                  </a:cubicBezTo>
                  <a:cubicBezTo>
                    <a:pt x="15550" y="20356"/>
                    <a:pt x="15538" y="20356"/>
                    <a:pt x="15528" y="20356"/>
                  </a:cubicBezTo>
                  <a:cubicBezTo>
                    <a:pt x="15363" y="20356"/>
                    <a:pt x="15306" y="20191"/>
                    <a:pt x="15227" y="20068"/>
                  </a:cubicBezTo>
                  <a:cubicBezTo>
                    <a:pt x="15001" y="19710"/>
                    <a:pt x="14750" y="19376"/>
                    <a:pt x="14500" y="19054"/>
                  </a:cubicBezTo>
                  <a:cubicBezTo>
                    <a:pt x="13916" y="19209"/>
                    <a:pt x="13308" y="19281"/>
                    <a:pt x="12699" y="19281"/>
                  </a:cubicBezTo>
                  <a:cubicBezTo>
                    <a:pt x="12342" y="19281"/>
                    <a:pt x="11996" y="19245"/>
                    <a:pt x="11638" y="19186"/>
                  </a:cubicBezTo>
                  <a:cubicBezTo>
                    <a:pt x="11591" y="19651"/>
                    <a:pt x="11567" y="20116"/>
                    <a:pt x="11507" y="20581"/>
                  </a:cubicBezTo>
                  <a:cubicBezTo>
                    <a:pt x="11471" y="20915"/>
                    <a:pt x="11436" y="21308"/>
                    <a:pt x="11185" y="21547"/>
                  </a:cubicBezTo>
                  <a:cubicBezTo>
                    <a:pt x="11091" y="21620"/>
                    <a:pt x="10923" y="21758"/>
                    <a:pt x="10778" y="21758"/>
                  </a:cubicBezTo>
                  <a:cubicBezTo>
                    <a:pt x="10758" y="21758"/>
                    <a:pt x="10739" y="21755"/>
                    <a:pt x="10720" y="21749"/>
                  </a:cubicBezTo>
                  <a:cubicBezTo>
                    <a:pt x="10482" y="21678"/>
                    <a:pt x="10529" y="21141"/>
                    <a:pt x="10529" y="20974"/>
                  </a:cubicBezTo>
                  <a:cubicBezTo>
                    <a:pt x="10529" y="20485"/>
                    <a:pt x="10565" y="19985"/>
                    <a:pt x="10637" y="19496"/>
                  </a:cubicBezTo>
                  <a:cubicBezTo>
                    <a:pt x="10672" y="19305"/>
                    <a:pt x="10720" y="19126"/>
                    <a:pt x="10768" y="18947"/>
                  </a:cubicBezTo>
                  <a:cubicBezTo>
                    <a:pt x="10386" y="18816"/>
                    <a:pt x="10029" y="18649"/>
                    <a:pt x="9695" y="18434"/>
                  </a:cubicBezTo>
                  <a:cubicBezTo>
                    <a:pt x="9492" y="18303"/>
                    <a:pt x="9301" y="18160"/>
                    <a:pt x="9110" y="18005"/>
                  </a:cubicBezTo>
                  <a:cubicBezTo>
                    <a:pt x="8860" y="18482"/>
                    <a:pt x="8669" y="19007"/>
                    <a:pt x="8431" y="19496"/>
                  </a:cubicBezTo>
                  <a:cubicBezTo>
                    <a:pt x="8276" y="19841"/>
                    <a:pt x="8073" y="20163"/>
                    <a:pt x="7858" y="20473"/>
                  </a:cubicBezTo>
                  <a:cubicBezTo>
                    <a:pt x="7756" y="20599"/>
                    <a:pt x="7502" y="20941"/>
                    <a:pt x="7302" y="20941"/>
                  </a:cubicBezTo>
                  <a:cubicBezTo>
                    <a:pt x="7293" y="20941"/>
                    <a:pt x="7283" y="20940"/>
                    <a:pt x="7274" y="20938"/>
                  </a:cubicBezTo>
                  <a:cubicBezTo>
                    <a:pt x="7262" y="20700"/>
                    <a:pt x="7381" y="20473"/>
                    <a:pt x="7453" y="20259"/>
                  </a:cubicBezTo>
                  <a:cubicBezTo>
                    <a:pt x="7584" y="19889"/>
                    <a:pt x="7691" y="19531"/>
                    <a:pt x="7835" y="19174"/>
                  </a:cubicBezTo>
                  <a:cubicBezTo>
                    <a:pt x="8037" y="18661"/>
                    <a:pt x="8288" y="18172"/>
                    <a:pt x="8574" y="17695"/>
                  </a:cubicBezTo>
                  <a:cubicBezTo>
                    <a:pt x="8598" y="17659"/>
                    <a:pt x="8633" y="17612"/>
                    <a:pt x="8657" y="17576"/>
                  </a:cubicBezTo>
                  <a:cubicBezTo>
                    <a:pt x="8264" y="17159"/>
                    <a:pt x="7930" y="16682"/>
                    <a:pt x="7668" y="16169"/>
                  </a:cubicBezTo>
                  <a:cubicBezTo>
                    <a:pt x="7596" y="16014"/>
                    <a:pt x="7536" y="15859"/>
                    <a:pt x="7465" y="15692"/>
                  </a:cubicBezTo>
                  <a:cubicBezTo>
                    <a:pt x="7131" y="15740"/>
                    <a:pt x="6785" y="15763"/>
                    <a:pt x="6439" y="15775"/>
                  </a:cubicBezTo>
                  <a:cubicBezTo>
                    <a:pt x="6395" y="15777"/>
                    <a:pt x="6351" y="15778"/>
                    <a:pt x="6306" y="15778"/>
                  </a:cubicBezTo>
                  <a:cubicBezTo>
                    <a:pt x="6062" y="15778"/>
                    <a:pt x="5813" y="15749"/>
                    <a:pt x="5581" y="15668"/>
                  </a:cubicBezTo>
                  <a:cubicBezTo>
                    <a:pt x="5450" y="15620"/>
                    <a:pt x="5414" y="15597"/>
                    <a:pt x="5402" y="15477"/>
                  </a:cubicBezTo>
                  <a:cubicBezTo>
                    <a:pt x="5390" y="15418"/>
                    <a:pt x="5390" y="15370"/>
                    <a:pt x="5390" y="15322"/>
                  </a:cubicBezTo>
                  <a:cubicBezTo>
                    <a:pt x="5438" y="15155"/>
                    <a:pt x="5748" y="15108"/>
                    <a:pt x="5891" y="15072"/>
                  </a:cubicBezTo>
                  <a:cubicBezTo>
                    <a:pt x="6236" y="14986"/>
                    <a:pt x="6596" y="14946"/>
                    <a:pt x="6954" y="14946"/>
                  </a:cubicBezTo>
                  <a:cubicBezTo>
                    <a:pt x="7041" y="14946"/>
                    <a:pt x="7128" y="14948"/>
                    <a:pt x="7215" y="14953"/>
                  </a:cubicBezTo>
                  <a:cubicBezTo>
                    <a:pt x="7095" y="14523"/>
                    <a:pt x="7024" y="14094"/>
                    <a:pt x="6988" y="13653"/>
                  </a:cubicBezTo>
                  <a:cubicBezTo>
                    <a:pt x="6785" y="13629"/>
                    <a:pt x="6594" y="13581"/>
                    <a:pt x="6416" y="13522"/>
                  </a:cubicBezTo>
                  <a:cubicBezTo>
                    <a:pt x="6165" y="13450"/>
                    <a:pt x="5927" y="13343"/>
                    <a:pt x="5688" y="13259"/>
                  </a:cubicBezTo>
                  <a:cubicBezTo>
                    <a:pt x="5438" y="13176"/>
                    <a:pt x="4746" y="13033"/>
                    <a:pt x="4818" y="12651"/>
                  </a:cubicBezTo>
                  <a:cubicBezTo>
                    <a:pt x="4830" y="12508"/>
                    <a:pt x="4937" y="12401"/>
                    <a:pt x="5068" y="12365"/>
                  </a:cubicBezTo>
                  <a:cubicBezTo>
                    <a:pt x="5390" y="12270"/>
                    <a:pt x="5724" y="12234"/>
                    <a:pt x="6058" y="12234"/>
                  </a:cubicBezTo>
                  <a:cubicBezTo>
                    <a:pt x="6176" y="12230"/>
                    <a:pt x="6292" y="12227"/>
                    <a:pt x="6408" y="12227"/>
                  </a:cubicBezTo>
                  <a:cubicBezTo>
                    <a:pt x="6608" y="12227"/>
                    <a:pt x="6808" y="12235"/>
                    <a:pt x="7012" y="12258"/>
                  </a:cubicBezTo>
                  <a:cubicBezTo>
                    <a:pt x="7083" y="11650"/>
                    <a:pt x="7250" y="11065"/>
                    <a:pt x="7501" y="10505"/>
                  </a:cubicBezTo>
                  <a:cubicBezTo>
                    <a:pt x="7346" y="10398"/>
                    <a:pt x="7191" y="10279"/>
                    <a:pt x="7048" y="10171"/>
                  </a:cubicBezTo>
                  <a:cubicBezTo>
                    <a:pt x="6821" y="10040"/>
                    <a:pt x="6618" y="9873"/>
                    <a:pt x="6451" y="9670"/>
                  </a:cubicBezTo>
                  <a:cubicBezTo>
                    <a:pt x="6356" y="9551"/>
                    <a:pt x="6177" y="9348"/>
                    <a:pt x="6213" y="9182"/>
                  </a:cubicBezTo>
                  <a:cubicBezTo>
                    <a:pt x="6253" y="8971"/>
                    <a:pt x="6444" y="8910"/>
                    <a:pt x="6663" y="8910"/>
                  </a:cubicBezTo>
                  <a:cubicBezTo>
                    <a:pt x="6902" y="8910"/>
                    <a:pt x="7173" y="8983"/>
                    <a:pt x="7310" y="9015"/>
                  </a:cubicBezTo>
                  <a:cubicBezTo>
                    <a:pt x="7513" y="9062"/>
                    <a:pt x="7715" y="9134"/>
                    <a:pt x="7918" y="9217"/>
                  </a:cubicBezTo>
                  <a:cubicBezTo>
                    <a:pt x="7966" y="9241"/>
                    <a:pt x="8097" y="9277"/>
                    <a:pt x="8204" y="9325"/>
                  </a:cubicBezTo>
                  <a:cubicBezTo>
                    <a:pt x="8705" y="8669"/>
                    <a:pt x="9349" y="8120"/>
                    <a:pt x="10076" y="7715"/>
                  </a:cubicBezTo>
                  <a:cubicBezTo>
                    <a:pt x="10971" y="7226"/>
                    <a:pt x="11972" y="6976"/>
                    <a:pt x="12998" y="6976"/>
                  </a:cubicBezTo>
                  <a:cubicBezTo>
                    <a:pt x="14393" y="6976"/>
                    <a:pt x="15573" y="7345"/>
                    <a:pt x="16539" y="8085"/>
                  </a:cubicBezTo>
                  <a:cubicBezTo>
                    <a:pt x="17505" y="8824"/>
                    <a:pt x="18161" y="9658"/>
                    <a:pt x="18506" y="10589"/>
                  </a:cubicBezTo>
                  <a:lnTo>
                    <a:pt x="24683" y="8764"/>
                  </a:lnTo>
                  <a:cubicBezTo>
                    <a:pt x="24170" y="6844"/>
                    <a:pt x="23324" y="5223"/>
                    <a:pt x="22143" y="3899"/>
                  </a:cubicBezTo>
                  <a:cubicBezTo>
                    <a:pt x="21010" y="2623"/>
                    <a:pt x="19603" y="1622"/>
                    <a:pt x="18018" y="966"/>
                  </a:cubicBezTo>
                  <a:cubicBezTo>
                    <a:pt x="16444" y="322"/>
                    <a:pt x="14762" y="0"/>
                    <a:pt x="1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938800" y="1767625"/>
              <a:ext cx="46825" cy="46550"/>
            </a:xfrm>
            <a:custGeom>
              <a:avLst/>
              <a:gdLst/>
              <a:ahLst/>
              <a:cxnLst/>
              <a:rect l="l" t="t" r="r" b="b"/>
              <a:pathLst>
                <a:path w="1873" h="1862" extrusionOk="0">
                  <a:moveTo>
                    <a:pt x="175" y="1"/>
                  </a:moveTo>
                  <a:cubicBezTo>
                    <a:pt x="164" y="1"/>
                    <a:pt x="154" y="1"/>
                    <a:pt x="143" y="1"/>
                  </a:cubicBezTo>
                  <a:cubicBezTo>
                    <a:pt x="12" y="13"/>
                    <a:pt x="24" y="25"/>
                    <a:pt x="0" y="133"/>
                  </a:cubicBezTo>
                  <a:cubicBezTo>
                    <a:pt x="0" y="216"/>
                    <a:pt x="24" y="299"/>
                    <a:pt x="60" y="383"/>
                  </a:cubicBezTo>
                  <a:cubicBezTo>
                    <a:pt x="119" y="562"/>
                    <a:pt x="191" y="729"/>
                    <a:pt x="286" y="896"/>
                  </a:cubicBezTo>
                  <a:cubicBezTo>
                    <a:pt x="370" y="1122"/>
                    <a:pt x="477" y="1337"/>
                    <a:pt x="596" y="1540"/>
                  </a:cubicBezTo>
                  <a:cubicBezTo>
                    <a:pt x="668" y="1647"/>
                    <a:pt x="751" y="1754"/>
                    <a:pt x="847" y="1861"/>
                  </a:cubicBezTo>
                  <a:cubicBezTo>
                    <a:pt x="1204" y="1587"/>
                    <a:pt x="1550" y="1289"/>
                    <a:pt x="1872" y="967"/>
                  </a:cubicBezTo>
                  <a:cubicBezTo>
                    <a:pt x="1824" y="919"/>
                    <a:pt x="1765" y="872"/>
                    <a:pt x="1705" y="824"/>
                  </a:cubicBezTo>
                  <a:cubicBezTo>
                    <a:pt x="1574" y="669"/>
                    <a:pt x="1407" y="550"/>
                    <a:pt x="1252" y="431"/>
                  </a:cubicBezTo>
                  <a:cubicBezTo>
                    <a:pt x="927" y="221"/>
                    <a:pt x="579" y="1"/>
                    <a:pt x="175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2448125" y="1613825"/>
              <a:ext cx="59050" cy="26250"/>
            </a:xfrm>
            <a:custGeom>
              <a:avLst/>
              <a:gdLst/>
              <a:ahLst/>
              <a:cxnLst/>
              <a:rect l="l" t="t" r="r" b="b"/>
              <a:pathLst>
                <a:path w="2362" h="1050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346"/>
                    <a:pt x="132" y="680"/>
                    <a:pt x="215" y="1014"/>
                  </a:cubicBezTo>
                  <a:cubicBezTo>
                    <a:pt x="430" y="1026"/>
                    <a:pt x="632" y="1038"/>
                    <a:pt x="847" y="1050"/>
                  </a:cubicBezTo>
                  <a:cubicBezTo>
                    <a:pt x="1229" y="1050"/>
                    <a:pt x="1622" y="1026"/>
                    <a:pt x="2004" y="966"/>
                  </a:cubicBezTo>
                  <a:cubicBezTo>
                    <a:pt x="2099" y="943"/>
                    <a:pt x="2302" y="919"/>
                    <a:pt x="2326" y="811"/>
                  </a:cubicBezTo>
                  <a:cubicBezTo>
                    <a:pt x="2361" y="645"/>
                    <a:pt x="2027" y="561"/>
                    <a:pt x="1920" y="513"/>
                  </a:cubicBezTo>
                  <a:cubicBezTo>
                    <a:pt x="1300" y="287"/>
                    <a:pt x="656" y="120"/>
                    <a:pt x="0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2555150" y="1783975"/>
              <a:ext cx="53975" cy="48075"/>
            </a:xfrm>
            <a:custGeom>
              <a:avLst/>
              <a:gdLst/>
              <a:ahLst/>
              <a:cxnLst/>
              <a:rect l="l" t="t" r="r" b="b"/>
              <a:pathLst>
                <a:path w="2159" h="1923" extrusionOk="0">
                  <a:moveTo>
                    <a:pt x="1813" y="0"/>
                  </a:moveTo>
                  <a:cubicBezTo>
                    <a:pt x="1654" y="0"/>
                    <a:pt x="1496" y="25"/>
                    <a:pt x="1347" y="75"/>
                  </a:cubicBezTo>
                  <a:cubicBezTo>
                    <a:pt x="1049" y="170"/>
                    <a:pt x="775" y="313"/>
                    <a:pt x="525" y="492"/>
                  </a:cubicBezTo>
                  <a:cubicBezTo>
                    <a:pt x="346" y="647"/>
                    <a:pt x="179" y="802"/>
                    <a:pt x="0" y="957"/>
                  </a:cubicBezTo>
                  <a:cubicBezTo>
                    <a:pt x="417" y="1315"/>
                    <a:pt x="847" y="1637"/>
                    <a:pt x="1300" y="1923"/>
                  </a:cubicBezTo>
                  <a:cubicBezTo>
                    <a:pt x="1550" y="1613"/>
                    <a:pt x="1789" y="1267"/>
                    <a:pt x="1991" y="921"/>
                  </a:cubicBezTo>
                  <a:cubicBezTo>
                    <a:pt x="2099" y="731"/>
                    <a:pt x="2158" y="516"/>
                    <a:pt x="2158" y="301"/>
                  </a:cubicBezTo>
                  <a:cubicBezTo>
                    <a:pt x="2146" y="134"/>
                    <a:pt x="2087" y="15"/>
                    <a:pt x="1908" y="3"/>
                  </a:cubicBezTo>
                  <a:cubicBezTo>
                    <a:pt x="1876" y="1"/>
                    <a:pt x="1844" y="0"/>
                    <a:pt x="1813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2462425" y="1669125"/>
              <a:ext cx="59350" cy="27600"/>
            </a:xfrm>
            <a:custGeom>
              <a:avLst/>
              <a:gdLst/>
              <a:ahLst/>
              <a:cxnLst/>
              <a:rect l="l" t="t" r="r" b="b"/>
              <a:pathLst>
                <a:path w="2374" h="1104" extrusionOk="0">
                  <a:moveTo>
                    <a:pt x="992" y="1"/>
                  </a:moveTo>
                  <a:cubicBezTo>
                    <a:pt x="859" y="1"/>
                    <a:pt x="728" y="6"/>
                    <a:pt x="597" y="18"/>
                  </a:cubicBezTo>
                  <a:lnTo>
                    <a:pt x="1" y="18"/>
                  </a:lnTo>
                  <a:cubicBezTo>
                    <a:pt x="132" y="376"/>
                    <a:pt x="263" y="746"/>
                    <a:pt x="418" y="1103"/>
                  </a:cubicBezTo>
                  <a:cubicBezTo>
                    <a:pt x="847" y="1092"/>
                    <a:pt x="1277" y="1044"/>
                    <a:pt x="1706" y="937"/>
                  </a:cubicBezTo>
                  <a:cubicBezTo>
                    <a:pt x="1737" y="944"/>
                    <a:pt x="1765" y="948"/>
                    <a:pt x="1791" y="948"/>
                  </a:cubicBezTo>
                  <a:cubicBezTo>
                    <a:pt x="1882" y="948"/>
                    <a:pt x="1935" y="899"/>
                    <a:pt x="1944" y="805"/>
                  </a:cubicBezTo>
                  <a:cubicBezTo>
                    <a:pt x="2016" y="746"/>
                    <a:pt x="2099" y="686"/>
                    <a:pt x="2183" y="662"/>
                  </a:cubicBezTo>
                  <a:cubicBezTo>
                    <a:pt x="2183" y="603"/>
                    <a:pt x="2219" y="555"/>
                    <a:pt x="2266" y="531"/>
                  </a:cubicBezTo>
                  <a:cubicBezTo>
                    <a:pt x="2374" y="495"/>
                    <a:pt x="2374" y="448"/>
                    <a:pt x="2266" y="400"/>
                  </a:cubicBezTo>
                  <a:cubicBezTo>
                    <a:pt x="2171" y="305"/>
                    <a:pt x="2075" y="221"/>
                    <a:pt x="1968" y="150"/>
                  </a:cubicBezTo>
                  <a:cubicBezTo>
                    <a:pt x="1777" y="102"/>
                    <a:pt x="1587" y="54"/>
                    <a:pt x="1396" y="18"/>
                  </a:cubicBezTo>
                  <a:cubicBezTo>
                    <a:pt x="1259" y="6"/>
                    <a:pt x="1125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449600" y="1444800"/>
              <a:ext cx="73675" cy="50300"/>
            </a:xfrm>
            <a:custGeom>
              <a:avLst/>
              <a:gdLst/>
              <a:ahLst/>
              <a:cxnLst/>
              <a:rect l="l" t="t" r="r" b="b"/>
              <a:pathLst>
                <a:path w="2947" h="2012" extrusionOk="0">
                  <a:moveTo>
                    <a:pt x="442" y="1"/>
                  </a:moveTo>
                  <a:cubicBezTo>
                    <a:pt x="263" y="537"/>
                    <a:pt x="108" y="1074"/>
                    <a:pt x="1" y="1634"/>
                  </a:cubicBezTo>
                  <a:cubicBezTo>
                    <a:pt x="371" y="1754"/>
                    <a:pt x="764" y="1849"/>
                    <a:pt x="1146" y="1909"/>
                  </a:cubicBezTo>
                  <a:cubicBezTo>
                    <a:pt x="1449" y="1975"/>
                    <a:pt x="1768" y="2011"/>
                    <a:pt x="2078" y="2011"/>
                  </a:cubicBezTo>
                  <a:cubicBezTo>
                    <a:pt x="2157" y="2011"/>
                    <a:pt x="2236" y="2009"/>
                    <a:pt x="2314" y="2004"/>
                  </a:cubicBezTo>
                  <a:cubicBezTo>
                    <a:pt x="2326" y="2005"/>
                    <a:pt x="2338" y="2005"/>
                    <a:pt x="2350" y="2005"/>
                  </a:cubicBezTo>
                  <a:cubicBezTo>
                    <a:pt x="2503" y="2005"/>
                    <a:pt x="2644" y="1935"/>
                    <a:pt x="2743" y="1813"/>
                  </a:cubicBezTo>
                  <a:cubicBezTo>
                    <a:pt x="2946" y="1515"/>
                    <a:pt x="2803" y="1265"/>
                    <a:pt x="2553" y="1050"/>
                  </a:cubicBezTo>
                  <a:cubicBezTo>
                    <a:pt x="1992" y="537"/>
                    <a:pt x="1241" y="263"/>
                    <a:pt x="526" y="25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729225" y="1312450"/>
              <a:ext cx="53075" cy="30725"/>
            </a:xfrm>
            <a:custGeom>
              <a:avLst/>
              <a:gdLst/>
              <a:ahLst/>
              <a:cxnLst/>
              <a:rect l="l" t="t" r="r" b="b"/>
              <a:pathLst>
                <a:path w="2123" h="1229" extrusionOk="0">
                  <a:moveTo>
                    <a:pt x="1454" y="1"/>
                  </a:moveTo>
                  <a:cubicBezTo>
                    <a:pt x="1052" y="1"/>
                    <a:pt x="579" y="147"/>
                    <a:pt x="382" y="382"/>
                  </a:cubicBezTo>
                  <a:cubicBezTo>
                    <a:pt x="1" y="811"/>
                    <a:pt x="1288" y="1229"/>
                    <a:pt x="1288" y="1229"/>
                  </a:cubicBezTo>
                  <a:cubicBezTo>
                    <a:pt x="1467" y="1145"/>
                    <a:pt x="2123" y="847"/>
                    <a:pt x="2111" y="382"/>
                  </a:cubicBezTo>
                  <a:cubicBezTo>
                    <a:pt x="2105" y="114"/>
                    <a:pt x="1807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760050" y="1340550"/>
              <a:ext cx="6750" cy="16050"/>
            </a:xfrm>
            <a:custGeom>
              <a:avLst/>
              <a:gdLst/>
              <a:ahLst/>
              <a:cxnLst/>
              <a:rect l="l" t="t" r="r" b="b"/>
              <a:pathLst>
                <a:path w="270" h="642" extrusionOk="0">
                  <a:moveTo>
                    <a:pt x="80" y="0"/>
                  </a:moveTo>
                  <a:cubicBezTo>
                    <a:pt x="42" y="0"/>
                    <a:pt x="1" y="32"/>
                    <a:pt x="8" y="81"/>
                  </a:cubicBezTo>
                  <a:lnTo>
                    <a:pt x="127" y="594"/>
                  </a:lnTo>
                  <a:cubicBezTo>
                    <a:pt x="139" y="606"/>
                    <a:pt x="151" y="629"/>
                    <a:pt x="175" y="641"/>
                  </a:cubicBezTo>
                  <a:lnTo>
                    <a:pt x="210" y="641"/>
                  </a:lnTo>
                  <a:cubicBezTo>
                    <a:pt x="246" y="629"/>
                    <a:pt x="270" y="594"/>
                    <a:pt x="258" y="558"/>
                  </a:cubicBezTo>
                  <a:lnTo>
                    <a:pt x="139" y="57"/>
                  </a:lnTo>
                  <a:cubicBezTo>
                    <a:pt x="134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733400" y="1345400"/>
              <a:ext cx="60250" cy="16550"/>
            </a:xfrm>
            <a:custGeom>
              <a:avLst/>
              <a:gdLst/>
              <a:ahLst/>
              <a:cxnLst/>
              <a:rect l="l" t="t" r="r" b="b"/>
              <a:pathLst>
                <a:path w="2410" h="662" extrusionOk="0">
                  <a:moveTo>
                    <a:pt x="2391" y="0"/>
                  </a:moveTo>
                  <a:cubicBezTo>
                    <a:pt x="2382" y="0"/>
                    <a:pt x="2373" y="6"/>
                    <a:pt x="2373" y="18"/>
                  </a:cubicBezTo>
                  <a:cubicBezTo>
                    <a:pt x="2373" y="18"/>
                    <a:pt x="2314" y="531"/>
                    <a:pt x="2016" y="531"/>
                  </a:cubicBezTo>
                  <a:lnTo>
                    <a:pt x="2004" y="531"/>
                  </a:lnTo>
                  <a:cubicBezTo>
                    <a:pt x="1753" y="507"/>
                    <a:pt x="1503" y="447"/>
                    <a:pt x="1252" y="376"/>
                  </a:cubicBezTo>
                  <a:cubicBezTo>
                    <a:pt x="1252" y="370"/>
                    <a:pt x="1250" y="367"/>
                    <a:pt x="1247" y="367"/>
                  </a:cubicBezTo>
                  <a:cubicBezTo>
                    <a:pt x="1244" y="367"/>
                    <a:pt x="1241" y="370"/>
                    <a:pt x="1241" y="376"/>
                  </a:cubicBezTo>
                  <a:cubicBezTo>
                    <a:pt x="1026" y="541"/>
                    <a:pt x="836" y="627"/>
                    <a:pt x="656" y="627"/>
                  </a:cubicBezTo>
                  <a:cubicBezTo>
                    <a:pt x="616" y="627"/>
                    <a:pt x="576" y="623"/>
                    <a:pt x="537" y="614"/>
                  </a:cubicBezTo>
                  <a:cubicBezTo>
                    <a:pt x="322" y="555"/>
                    <a:pt x="144" y="423"/>
                    <a:pt x="36" y="233"/>
                  </a:cubicBezTo>
                  <a:cubicBezTo>
                    <a:pt x="36" y="227"/>
                    <a:pt x="33" y="224"/>
                    <a:pt x="29" y="224"/>
                  </a:cubicBezTo>
                  <a:cubicBezTo>
                    <a:pt x="24" y="224"/>
                    <a:pt x="18" y="227"/>
                    <a:pt x="12" y="233"/>
                  </a:cubicBezTo>
                  <a:cubicBezTo>
                    <a:pt x="0" y="233"/>
                    <a:pt x="0" y="245"/>
                    <a:pt x="0" y="257"/>
                  </a:cubicBezTo>
                  <a:cubicBezTo>
                    <a:pt x="120" y="447"/>
                    <a:pt x="311" y="602"/>
                    <a:pt x="525" y="650"/>
                  </a:cubicBezTo>
                  <a:cubicBezTo>
                    <a:pt x="573" y="662"/>
                    <a:pt x="609" y="662"/>
                    <a:pt x="656" y="662"/>
                  </a:cubicBezTo>
                  <a:cubicBezTo>
                    <a:pt x="871" y="650"/>
                    <a:pt x="1086" y="567"/>
                    <a:pt x="1252" y="412"/>
                  </a:cubicBezTo>
                  <a:cubicBezTo>
                    <a:pt x="1491" y="495"/>
                    <a:pt x="1741" y="543"/>
                    <a:pt x="1992" y="567"/>
                  </a:cubicBezTo>
                  <a:lnTo>
                    <a:pt x="2016" y="567"/>
                  </a:lnTo>
                  <a:cubicBezTo>
                    <a:pt x="2338" y="567"/>
                    <a:pt x="2409" y="42"/>
                    <a:pt x="2409" y="18"/>
                  </a:cubicBezTo>
                  <a:cubicBezTo>
                    <a:pt x="2409" y="6"/>
                    <a:pt x="2400" y="0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684800" y="1308525"/>
              <a:ext cx="24775" cy="21625"/>
            </a:xfrm>
            <a:custGeom>
              <a:avLst/>
              <a:gdLst/>
              <a:ahLst/>
              <a:cxnLst/>
              <a:rect l="l" t="t" r="r" b="b"/>
              <a:pathLst>
                <a:path w="991" h="865" extrusionOk="0">
                  <a:moveTo>
                    <a:pt x="542" y="1"/>
                  </a:moveTo>
                  <a:cubicBezTo>
                    <a:pt x="529" y="1"/>
                    <a:pt x="515" y="1"/>
                    <a:pt x="502" y="3"/>
                  </a:cubicBezTo>
                  <a:cubicBezTo>
                    <a:pt x="132" y="50"/>
                    <a:pt x="1" y="515"/>
                    <a:pt x="275" y="754"/>
                  </a:cubicBezTo>
                  <a:cubicBezTo>
                    <a:pt x="359" y="830"/>
                    <a:pt x="459" y="865"/>
                    <a:pt x="556" y="865"/>
                  </a:cubicBezTo>
                  <a:cubicBezTo>
                    <a:pt x="778" y="865"/>
                    <a:pt x="991" y="688"/>
                    <a:pt x="991" y="432"/>
                  </a:cubicBezTo>
                  <a:cubicBezTo>
                    <a:pt x="979" y="195"/>
                    <a:pt x="776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811200" y="1304400"/>
              <a:ext cx="25075" cy="21650"/>
            </a:xfrm>
            <a:custGeom>
              <a:avLst/>
              <a:gdLst/>
              <a:ahLst/>
              <a:cxnLst/>
              <a:rect l="l" t="t" r="r" b="b"/>
              <a:pathLst>
                <a:path w="1003" h="866" extrusionOk="0">
                  <a:moveTo>
                    <a:pt x="525" y="0"/>
                  </a:moveTo>
                  <a:cubicBezTo>
                    <a:pt x="517" y="0"/>
                    <a:pt x="509" y="0"/>
                    <a:pt x="501" y="1"/>
                  </a:cubicBezTo>
                  <a:cubicBezTo>
                    <a:pt x="132" y="60"/>
                    <a:pt x="1" y="513"/>
                    <a:pt x="275" y="752"/>
                  </a:cubicBezTo>
                  <a:cubicBezTo>
                    <a:pt x="364" y="830"/>
                    <a:pt x="468" y="865"/>
                    <a:pt x="568" y="865"/>
                  </a:cubicBezTo>
                  <a:cubicBezTo>
                    <a:pt x="789" y="865"/>
                    <a:pt x="994" y="696"/>
                    <a:pt x="1002" y="442"/>
                  </a:cubicBezTo>
                  <a:cubicBezTo>
                    <a:pt x="979" y="187"/>
                    <a:pt x="77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839825" y="1322650"/>
              <a:ext cx="144000" cy="23525"/>
            </a:xfrm>
            <a:custGeom>
              <a:avLst/>
              <a:gdLst/>
              <a:ahLst/>
              <a:cxnLst/>
              <a:rect l="l" t="t" r="r" b="b"/>
              <a:pathLst>
                <a:path w="5760" h="941" extrusionOk="0">
                  <a:moveTo>
                    <a:pt x="5237" y="1"/>
                  </a:moveTo>
                  <a:cubicBezTo>
                    <a:pt x="3219" y="1"/>
                    <a:pt x="69" y="869"/>
                    <a:pt x="36" y="880"/>
                  </a:cubicBezTo>
                  <a:cubicBezTo>
                    <a:pt x="12" y="892"/>
                    <a:pt x="0" y="904"/>
                    <a:pt x="12" y="928"/>
                  </a:cubicBezTo>
                  <a:cubicBezTo>
                    <a:pt x="12" y="928"/>
                    <a:pt x="12" y="940"/>
                    <a:pt x="24" y="940"/>
                  </a:cubicBezTo>
                  <a:lnTo>
                    <a:pt x="48" y="940"/>
                  </a:lnTo>
                  <a:cubicBezTo>
                    <a:pt x="81" y="940"/>
                    <a:pt x="3255" y="63"/>
                    <a:pt x="5260" y="63"/>
                  </a:cubicBezTo>
                  <a:cubicBezTo>
                    <a:pt x="5423" y="63"/>
                    <a:pt x="5578" y="69"/>
                    <a:pt x="5724" y="81"/>
                  </a:cubicBezTo>
                  <a:cubicBezTo>
                    <a:pt x="5728" y="84"/>
                    <a:pt x="5732" y="85"/>
                    <a:pt x="5736" y="85"/>
                  </a:cubicBezTo>
                  <a:cubicBezTo>
                    <a:pt x="5752" y="85"/>
                    <a:pt x="5760" y="67"/>
                    <a:pt x="5760" y="58"/>
                  </a:cubicBezTo>
                  <a:cubicBezTo>
                    <a:pt x="5760" y="34"/>
                    <a:pt x="5748" y="22"/>
                    <a:pt x="5736" y="22"/>
                  </a:cubicBezTo>
                  <a:cubicBezTo>
                    <a:pt x="5580" y="8"/>
                    <a:pt x="5413" y="1"/>
                    <a:pt x="52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845175" y="1366400"/>
              <a:ext cx="144600" cy="20125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7" y="1"/>
                  </a:moveTo>
                  <a:cubicBezTo>
                    <a:pt x="25" y="1"/>
                    <a:pt x="1" y="13"/>
                    <a:pt x="1" y="25"/>
                  </a:cubicBezTo>
                  <a:cubicBezTo>
                    <a:pt x="1" y="37"/>
                    <a:pt x="13" y="49"/>
                    <a:pt x="25" y="60"/>
                  </a:cubicBezTo>
                  <a:lnTo>
                    <a:pt x="37" y="60"/>
                  </a:lnTo>
                  <a:cubicBezTo>
                    <a:pt x="72" y="60"/>
                    <a:pt x="3924" y="96"/>
                    <a:pt x="5736" y="800"/>
                  </a:cubicBezTo>
                  <a:cubicBezTo>
                    <a:pt x="5740" y="803"/>
                    <a:pt x="5744" y="805"/>
                    <a:pt x="5749" y="805"/>
                  </a:cubicBezTo>
                  <a:cubicBezTo>
                    <a:pt x="5760" y="805"/>
                    <a:pt x="5772" y="796"/>
                    <a:pt x="5772" y="788"/>
                  </a:cubicBezTo>
                  <a:cubicBezTo>
                    <a:pt x="5784" y="764"/>
                    <a:pt x="5772" y="752"/>
                    <a:pt x="5760" y="740"/>
                  </a:cubicBezTo>
                  <a:cubicBezTo>
                    <a:pt x="3936" y="37"/>
                    <a:pt x="72" y="1"/>
                    <a:pt x="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848175" y="1350175"/>
              <a:ext cx="119250" cy="6725"/>
            </a:xfrm>
            <a:custGeom>
              <a:avLst/>
              <a:gdLst/>
              <a:ahLst/>
              <a:cxnLst/>
              <a:rect l="l" t="t" r="r" b="b"/>
              <a:pathLst>
                <a:path w="4770" h="269" extrusionOk="0">
                  <a:moveTo>
                    <a:pt x="3424" y="1"/>
                  </a:moveTo>
                  <a:cubicBezTo>
                    <a:pt x="1757" y="1"/>
                    <a:pt x="55" y="209"/>
                    <a:pt x="36" y="209"/>
                  </a:cubicBezTo>
                  <a:cubicBezTo>
                    <a:pt x="0" y="221"/>
                    <a:pt x="0" y="268"/>
                    <a:pt x="36" y="268"/>
                  </a:cubicBezTo>
                  <a:lnTo>
                    <a:pt x="48" y="268"/>
                  </a:lnTo>
                  <a:cubicBezTo>
                    <a:pt x="67" y="268"/>
                    <a:pt x="1762" y="61"/>
                    <a:pt x="3425" y="61"/>
                  </a:cubicBezTo>
                  <a:cubicBezTo>
                    <a:pt x="3871" y="61"/>
                    <a:pt x="4314" y="75"/>
                    <a:pt x="4722" y="113"/>
                  </a:cubicBezTo>
                  <a:cubicBezTo>
                    <a:pt x="4726" y="114"/>
                    <a:pt x="4729" y="115"/>
                    <a:pt x="4732" y="115"/>
                  </a:cubicBezTo>
                  <a:cubicBezTo>
                    <a:pt x="4769" y="115"/>
                    <a:pt x="4766" y="54"/>
                    <a:pt x="4722" y="54"/>
                  </a:cubicBezTo>
                  <a:cubicBezTo>
                    <a:pt x="4314" y="16"/>
                    <a:pt x="3870" y="1"/>
                    <a:pt x="3424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543500" y="1344150"/>
              <a:ext cx="145500" cy="8875"/>
            </a:xfrm>
            <a:custGeom>
              <a:avLst/>
              <a:gdLst/>
              <a:ahLst/>
              <a:cxnLst/>
              <a:rect l="l" t="t" r="r" b="b"/>
              <a:pathLst>
                <a:path w="5820" h="355" extrusionOk="0">
                  <a:moveTo>
                    <a:pt x="3132" y="0"/>
                  </a:moveTo>
                  <a:cubicBezTo>
                    <a:pt x="2043" y="0"/>
                    <a:pt x="847" y="66"/>
                    <a:pt x="25" y="295"/>
                  </a:cubicBezTo>
                  <a:cubicBezTo>
                    <a:pt x="13" y="295"/>
                    <a:pt x="1" y="318"/>
                    <a:pt x="1" y="330"/>
                  </a:cubicBezTo>
                  <a:cubicBezTo>
                    <a:pt x="1" y="342"/>
                    <a:pt x="13" y="354"/>
                    <a:pt x="25" y="354"/>
                  </a:cubicBezTo>
                  <a:lnTo>
                    <a:pt x="49" y="354"/>
                  </a:lnTo>
                  <a:cubicBezTo>
                    <a:pt x="851" y="128"/>
                    <a:pt x="2022" y="64"/>
                    <a:pt x="3097" y="64"/>
                  </a:cubicBezTo>
                  <a:cubicBezTo>
                    <a:pt x="4513" y="64"/>
                    <a:pt x="5764" y="175"/>
                    <a:pt x="5784" y="175"/>
                  </a:cubicBezTo>
                  <a:cubicBezTo>
                    <a:pt x="5796" y="175"/>
                    <a:pt x="5820" y="163"/>
                    <a:pt x="5820" y="152"/>
                  </a:cubicBezTo>
                  <a:cubicBezTo>
                    <a:pt x="5820" y="128"/>
                    <a:pt x="5808" y="116"/>
                    <a:pt x="5784" y="116"/>
                  </a:cubicBezTo>
                  <a:cubicBezTo>
                    <a:pt x="5764" y="109"/>
                    <a:pt x="4536" y="0"/>
                    <a:pt x="313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548875" y="1368975"/>
              <a:ext cx="138950" cy="45675"/>
            </a:xfrm>
            <a:custGeom>
              <a:avLst/>
              <a:gdLst/>
              <a:ahLst/>
              <a:cxnLst/>
              <a:rect l="l" t="t" r="r" b="b"/>
              <a:pathLst>
                <a:path w="5558" h="1827" extrusionOk="0">
                  <a:moveTo>
                    <a:pt x="5526" y="0"/>
                  </a:moveTo>
                  <a:cubicBezTo>
                    <a:pt x="5521" y="0"/>
                    <a:pt x="5516" y="2"/>
                    <a:pt x="5509" y="5"/>
                  </a:cubicBezTo>
                  <a:cubicBezTo>
                    <a:pt x="5474" y="5"/>
                    <a:pt x="1682" y="744"/>
                    <a:pt x="24" y="1770"/>
                  </a:cubicBezTo>
                  <a:cubicBezTo>
                    <a:pt x="13" y="1770"/>
                    <a:pt x="1" y="1794"/>
                    <a:pt x="13" y="1806"/>
                  </a:cubicBezTo>
                  <a:cubicBezTo>
                    <a:pt x="13" y="1818"/>
                    <a:pt x="24" y="1818"/>
                    <a:pt x="24" y="1818"/>
                  </a:cubicBezTo>
                  <a:cubicBezTo>
                    <a:pt x="30" y="1824"/>
                    <a:pt x="36" y="1827"/>
                    <a:pt x="42" y="1827"/>
                  </a:cubicBezTo>
                  <a:cubicBezTo>
                    <a:pt x="48" y="1827"/>
                    <a:pt x="54" y="1824"/>
                    <a:pt x="60" y="1818"/>
                  </a:cubicBezTo>
                  <a:cubicBezTo>
                    <a:pt x="1706" y="804"/>
                    <a:pt x="5486" y="77"/>
                    <a:pt x="5521" y="65"/>
                  </a:cubicBezTo>
                  <a:cubicBezTo>
                    <a:pt x="5545" y="65"/>
                    <a:pt x="5557" y="41"/>
                    <a:pt x="5545" y="29"/>
                  </a:cubicBezTo>
                  <a:cubicBezTo>
                    <a:pt x="5545" y="12"/>
                    <a:pt x="5539" y="0"/>
                    <a:pt x="552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564975" y="1358650"/>
              <a:ext cx="117775" cy="19100"/>
            </a:xfrm>
            <a:custGeom>
              <a:avLst/>
              <a:gdLst/>
              <a:ahLst/>
              <a:cxnLst/>
              <a:rect l="l" t="t" r="r" b="b"/>
              <a:pathLst>
                <a:path w="4711" h="764" extrusionOk="0">
                  <a:moveTo>
                    <a:pt x="4675" y="1"/>
                  </a:moveTo>
                  <a:cubicBezTo>
                    <a:pt x="4651" y="1"/>
                    <a:pt x="1896" y="168"/>
                    <a:pt x="24" y="692"/>
                  </a:cubicBezTo>
                  <a:cubicBezTo>
                    <a:pt x="12" y="704"/>
                    <a:pt x="1" y="716"/>
                    <a:pt x="1" y="740"/>
                  </a:cubicBezTo>
                  <a:cubicBezTo>
                    <a:pt x="1" y="740"/>
                    <a:pt x="12" y="752"/>
                    <a:pt x="24" y="764"/>
                  </a:cubicBezTo>
                  <a:lnTo>
                    <a:pt x="36" y="764"/>
                  </a:lnTo>
                  <a:cubicBezTo>
                    <a:pt x="1908" y="239"/>
                    <a:pt x="4651" y="72"/>
                    <a:pt x="4675" y="72"/>
                  </a:cubicBezTo>
                  <a:cubicBezTo>
                    <a:pt x="4687" y="60"/>
                    <a:pt x="4710" y="49"/>
                    <a:pt x="4710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2"/>
          <p:cNvGrpSpPr/>
          <p:nvPr/>
        </p:nvGrpSpPr>
        <p:grpSpPr>
          <a:xfrm rot="-1102830">
            <a:off x="3025130" y="1128210"/>
            <a:ext cx="940376" cy="902081"/>
            <a:chOff x="288400" y="1235500"/>
            <a:chExt cx="672850" cy="645450"/>
          </a:xfrm>
        </p:grpSpPr>
        <p:sp>
          <p:nvSpPr>
            <p:cNvPr id="597" name="Google Shape;597;p32"/>
            <p:cNvSpPr/>
            <p:nvPr/>
          </p:nvSpPr>
          <p:spPr>
            <a:xfrm>
              <a:off x="674450" y="1742300"/>
              <a:ext cx="58450" cy="45175"/>
            </a:xfrm>
            <a:custGeom>
              <a:avLst/>
              <a:gdLst/>
              <a:ahLst/>
              <a:cxnLst/>
              <a:rect l="l" t="t" r="r" b="b"/>
              <a:pathLst>
                <a:path w="2338" h="1807" extrusionOk="0">
                  <a:moveTo>
                    <a:pt x="1884" y="1"/>
                  </a:moveTo>
                  <a:cubicBezTo>
                    <a:pt x="1884" y="1"/>
                    <a:pt x="0" y="847"/>
                    <a:pt x="573" y="1420"/>
                  </a:cubicBezTo>
                  <a:cubicBezTo>
                    <a:pt x="887" y="1734"/>
                    <a:pt x="1375" y="1807"/>
                    <a:pt x="1758" y="1807"/>
                  </a:cubicBezTo>
                  <a:cubicBezTo>
                    <a:pt x="2086" y="1807"/>
                    <a:pt x="2337" y="1754"/>
                    <a:pt x="2337" y="1754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820525" y="1506275"/>
              <a:ext cx="59625" cy="45275"/>
            </a:xfrm>
            <a:custGeom>
              <a:avLst/>
              <a:gdLst/>
              <a:ahLst/>
              <a:cxnLst/>
              <a:rect l="l" t="t" r="r" b="b"/>
              <a:pathLst>
                <a:path w="2385" h="1811" extrusionOk="0">
                  <a:moveTo>
                    <a:pt x="711" y="1"/>
                  </a:moveTo>
                  <a:cubicBezTo>
                    <a:pt x="320" y="1"/>
                    <a:pt x="0" y="82"/>
                    <a:pt x="0" y="82"/>
                  </a:cubicBezTo>
                  <a:lnTo>
                    <a:pt x="537" y="1811"/>
                  </a:lnTo>
                  <a:cubicBezTo>
                    <a:pt x="537" y="1811"/>
                    <a:pt x="2385" y="892"/>
                    <a:pt x="1777" y="332"/>
                  </a:cubicBezTo>
                  <a:cubicBezTo>
                    <a:pt x="1491" y="69"/>
                    <a:pt x="1071" y="1"/>
                    <a:pt x="7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805900" y="1461150"/>
              <a:ext cx="59350" cy="45100"/>
            </a:xfrm>
            <a:custGeom>
              <a:avLst/>
              <a:gdLst/>
              <a:ahLst/>
              <a:cxnLst/>
              <a:rect l="l" t="t" r="r" b="b"/>
              <a:pathLst>
                <a:path w="2374" h="1804" extrusionOk="0">
                  <a:moveTo>
                    <a:pt x="717" y="1"/>
                  </a:moveTo>
                  <a:cubicBezTo>
                    <a:pt x="323" y="1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4" y="897"/>
                    <a:pt x="1777" y="336"/>
                  </a:cubicBezTo>
                  <a:cubicBezTo>
                    <a:pt x="1489" y="70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91300" y="1416000"/>
              <a:ext cx="59350" cy="45225"/>
            </a:xfrm>
            <a:custGeom>
              <a:avLst/>
              <a:gdLst/>
              <a:ahLst/>
              <a:cxnLst/>
              <a:rect l="l" t="t" r="r" b="b"/>
              <a:pathLst>
                <a:path w="2374" h="1809" extrusionOk="0">
                  <a:moveTo>
                    <a:pt x="694" y="0"/>
                  </a:moveTo>
                  <a:cubicBezTo>
                    <a:pt x="311" y="0"/>
                    <a:pt x="1" y="80"/>
                    <a:pt x="1" y="80"/>
                  </a:cubicBezTo>
                  <a:lnTo>
                    <a:pt x="525" y="1809"/>
                  </a:lnTo>
                  <a:cubicBezTo>
                    <a:pt x="525" y="1809"/>
                    <a:pt x="2373" y="890"/>
                    <a:pt x="1765" y="342"/>
                  </a:cubicBezTo>
                  <a:cubicBezTo>
                    <a:pt x="1476" y="70"/>
                    <a:pt x="1053" y="0"/>
                    <a:pt x="69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76400" y="1370950"/>
              <a:ext cx="59350" cy="44975"/>
            </a:xfrm>
            <a:custGeom>
              <a:avLst/>
              <a:gdLst/>
              <a:ahLst/>
              <a:cxnLst/>
              <a:rect l="l" t="t" r="r" b="b"/>
              <a:pathLst>
                <a:path w="2374" h="1799" extrusionOk="0">
                  <a:moveTo>
                    <a:pt x="707" y="0"/>
                  </a:moveTo>
                  <a:cubicBezTo>
                    <a:pt x="317" y="0"/>
                    <a:pt x="0" y="81"/>
                    <a:pt x="0" y="81"/>
                  </a:cubicBezTo>
                  <a:lnTo>
                    <a:pt x="537" y="1798"/>
                  </a:lnTo>
                  <a:cubicBezTo>
                    <a:pt x="537" y="1798"/>
                    <a:pt x="2373" y="892"/>
                    <a:pt x="1777" y="332"/>
                  </a:cubicBezTo>
                  <a:cubicBezTo>
                    <a:pt x="1486" y="69"/>
                    <a:pt x="1066" y="0"/>
                    <a:pt x="70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61800" y="1325675"/>
              <a:ext cx="59325" cy="45225"/>
            </a:xfrm>
            <a:custGeom>
              <a:avLst/>
              <a:gdLst/>
              <a:ahLst/>
              <a:cxnLst/>
              <a:rect l="l" t="t" r="r" b="b"/>
              <a:pathLst>
                <a:path w="2373" h="1809" extrusionOk="0">
                  <a:moveTo>
                    <a:pt x="693" y="1"/>
                  </a:moveTo>
                  <a:cubicBezTo>
                    <a:pt x="311" y="1"/>
                    <a:pt x="0" y="80"/>
                    <a:pt x="0" y="80"/>
                  </a:cubicBezTo>
                  <a:lnTo>
                    <a:pt x="525" y="1809"/>
                  </a:lnTo>
                  <a:cubicBezTo>
                    <a:pt x="525" y="1809"/>
                    <a:pt x="2373" y="891"/>
                    <a:pt x="1765" y="342"/>
                  </a:cubicBezTo>
                  <a:cubicBezTo>
                    <a:pt x="1476" y="71"/>
                    <a:pt x="1053" y="1"/>
                    <a:pt x="69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47175" y="1280625"/>
              <a:ext cx="59350" cy="45275"/>
            </a:xfrm>
            <a:custGeom>
              <a:avLst/>
              <a:gdLst/>
              <a:ahLst/>
              <a:cxnLst/>
              <a:rect l="l" t="t" r="r" b="b"/>
              <a:pathLst>
                <a:path w="2374" h="1811" extrusionOk="0">
                  <a:moveTo>
                    <a:pt x="706" y="0"/>
                  </a:moveTo>
                  <a:cubicBezTo>
                    <a:pt x="318" y="0"/>
                    <a:pt x="1" y="81"/>
                    <a:pt x="1" y="81"/>
                  </a:cubicBezTo>
                  <a:lnTo>
                    <a:pt x="525" y="1810"/>
                  </a:lnTo>
                  <a:cubicBezTo>
                    <a:pt x="525" y="1810"/>
                    <a:pt x="2374" y="892"/>
                    <a:pt x="1766" y="332"/>
                  </a:cubicBezTo>
                  <a:cubicBezTo>
                    <a:pt x="1480" y="69"/>
                    <a:pt x="1063" y="0"/>
                    <a:pt x="70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32275" y="1235500"/>
              <a:ext cx="59350" cy="45075"/>
            </a:xfrm>
            <a:custGeom>
              <a:avLst/>
              <a:gdLst/>
              <a:ahLst/>
              <a:cxnLst/>
              <a:rect l="l" t="t" r="r" b="b"/>
              <a:pathLst>
                <a:path w="2374" h="1803" extrusionOk="0">
                  <a:moveTo>
                    <a:pt x="716" y="0"/>
                  </a:moveTo>
                  <a:cubicBezTo>
                    <a:pt x="323" y="0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3" y="885"/>
                    <a:pt x="1765" y="336"/>
                  </a:cubicBezTo>
                  <a:cubicBezTo>
                    <a:pt x="1482" y="70"/>
                    <a:pt x="1070" y="0"/>
                    <a:pt x="71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88150" y="1782850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1873" y="0"/>
                  </a:moveTo>
                  <a:cubicBezTo>
                    <a:pt x="1873" y="0"/>
                    <a:pt x="1" y="835"/>
                    <a:pt x="573" y="1419"/>
                  </a:cubicBezTo>
                  <a:cubicBezTo>
                    <a:pt x="885" y="1725"/>
                    <a:pt x="1366" y="1796"/>
                    <a:pt x="1747" y="1796"/>
                  </a:cubicBezTo>
                  <a:cubicBezTo>
                    <a:pt x="2081" y="1796"/>
                    <a:pt x="2338" y="1741"/>
                    <a:pt x="2338" y="1741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97700" y="1821000"/>
              <a:ext cx="58750" cy="45025"/>
            </a:xfrm>
            <a:custGeom>
              <a:avLst/>
              <a:gdLst/>
              <a:ahLst/>
              <a:cxnLst/>
              <a:rect l="l" t="t" r="r" b="b"/>
              <a:pathLst>
                <a:path w="2350" h="1801" extrusionOk="0">
                  <a:moveTo>
                    <a:pt x="1884" y="1"/>
                  </a:moveTo>
                  <a:cubicBezTo>
                    <a:pt x="1884" y="1"/>
                    <a:pt x="0" y="847"/>
                    <a:pt x="585" y="1420"/>
                  </a:cubicBezTo>
                  <a:cubicBezTo>
                    <a:pt x="886" y="1728"/>
                    <a:pt x="1360" y="1800"/>
                    <a:pt x="1741" y="1800"/>
                  </a:cubicBezTo>
                  <a:cubicBezTo>
                    <a:pt x="2083" y="1800"/>
                    <a:pt x="2349" y="1742"/>
                    <a:pt x="2349" y="1742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9600" y="17321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66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66" y="0"/>
                    <a:pt x="466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95900" y="1772425"/>
              <a:ext cx="58725" cy="45175"/>
            </a:xfrm>
            <a:custGeom>
              <a:avLst/>
              <a:gdLst/>
              <a:ahLst/>
              <a:cxnLst/>
              <a:rect l="l" t="t" r="r" b="b"/>
              <a:pathLst>
                <a:path w="2349" h="1807" extrusionOk="0">
                  <a:moveTo>
                    <a:pt x="465" y="0"/>
                  </a:moveTo>
                  <a:lnTo>
                    <a:pt x="0" y="1753"/>
                  </a:lnTo>
                  <a:cubicBezTo>
                    <a:pt x="0" y="1753"/>
                    <a:pt x="251" y="1806"/>
                    <a:pt x="580" y="1806"/>
                  </a:cubicBezTo>
                  <a:cubicBezTo>
                    <a:pt x="963" y="1806"/>
                    <a:pt x="1450" y="1734"/>
                    <a:pt x="1765" y="1419"/>
                  </a:cubicBezTo>
                  <a:cubicBezTo>
                    <a:pt x="2349" y="847"/>
                    <a:pt x="465" y="0"/>
                    <a:pt x="465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78300" y="18108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54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88400" y="1235550"/>
              <a:ext cx="648100" cy="645400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903975" y="1776375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6" y="0"/>
                  </a:moveTo>
                  <a:cubicBezTo>
                    <a:pt x="439" y="0"/>
                    <a:pt x="1" y="271"/>
                    <a:pt x="1" y="271"/>
                  </a:cubicBezTo>
                  <a:lnTo>
                    <a:pt x="263" y="1678"/>
                  </a:lnTo>
                  <a:cubicBezTo>
                    <a:pt x="263" y="1678"/>
                    <a:pt x="1921" y="1571"/>
                    <a:pt x="1503" y="450"/>
                  </a:cubicBezTo>
                  <a:cubicBezTo>
                    <a:pt x="1370" y="106"/>
                    <a:pt x="1117" y="0"/>
                    <a:pt x="856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913225" y="1811250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3" y="1"/>
                  </a:moveTo>
                  <a:cubicBezTo>
                    <a:pt x="438" y="1"/>
                    <a:pt x="0" y="271"/>
                    <a:pt x="0" y="271"/>
                  </a:cubicBezTo>
                  <a:lnTo>
                    <a:pt x="251" y="1679"/>
                  </a:lnTo>
                  <a:cubicBezTo>
                    <a:pt x="251" y="1679"/>
                    <a:pt x="1920" y="1571"/>
                    <a:pt x="1491" y="450"/>
                  </a:cubicBezTo>
                  <a:cubicBezTo>
                    <a:pt x="1362" y="106"/>
                    <a:pt x="1112" y="1"/>
                    <a:pt x="85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17100" y="1793625"/>
              <a:ext cx="12850" cy="9775"/>
            </a:xfrm>
            <a:custGeom>
              <a:avLst/>
              <a:gdLst/>
              <a:ahLst/>
              <a:cxnLst/>
              <a:rect l="l" t="t" r="r" b="b"/>
              <a:pathLst>
                <a:path w="514" h="391" extrusionOk="0">
                  <a:moveTo>
                    <a:pt x="284" y="0"/>
                  </a:moveTo>
                  <a:cubicBezTo>
                    <a:pt x="261" y="0"/>
                    <a:pt x="238" y="4"/>
                    <a:pt x="215" y="11"/>
                  </a:cubicBezTo>
                  <a:cubicBezTo>
                    <a:pt x="84" y="35"/>
                    <a:pt x="0" y="142"/>
                    <a:pt x="12" y="249"/>
                  </a:cubicBezTo>
                  <a:cubicBezTo>
                    <a:pt x="51" y="335"/>
                    <a:pt x="135" y="391"/>
                    <a:pt x="222" y="391"/>
                  </a:cubicBezTo>
                  <a:cubicBezTo>
                    <a:pt x="244" y="391"/>
                    <a:pt x="265" y="387"/>
                    <a:pt x="287" y="380"/>
                  </a:cubicBezTo>
                  <a:cubicBezTo>
                    <a:pt x="430" y="356"/>
                    <a:pt x="513" y="249"/>
                    <a:pt x="501" y="154"/>
                  </a:cubicBezTo>
                  <a:cubicBezTo>
                    <a:pt x="463" y="58"/>
                    <a:pt x="378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928125" y="1827300"/>
              <a:ext cx="13150" cy="9775"/>
            </a:xfrm>
            <a:custGeom>
              <a:avLst/>
              <a:gdLst/>
              <a:ahLst/>
              <a:cxnLst/>
              <a:rect l="l" t="t" r="r" b="b"/>
              <a:pathLst>
                <a:path w="526" h="391" extrusionOk="0">
                  <a:moveTo>
                    <a:pt x="296" y="1"/>
                  </a:moveTo>
                  <a:cubicBezTo>
                    <a:pt x="274" y="1"/>
                    <a:pt x="250" y="4"/>
                    <a:pt x="227" y="11"/>
                  </a:cubicBezTo>
                  <a:cubicBezTo>
                    <a:pt x="96" y="35"/>
                    <a:pt x="1" y="142"/>
                    <a:pt x="24" y="238"/>
                  </a:cubicBezTo>
                  <a:cubicBezTo>
                    <a:pt x="53" y="334"/>
                    <a:pt x="144" y="391"/>
                    <a:pt x="234" y="391"/>
                  </a:cubicBezTo>
                  <a:cubicBezTo>
                    <a:pt x="256" y="391"/>
                    <a:pt x="278" y="388"/>
                    <a:pt x="299" y="381"/>
                  </a:cubicBezTo>
                  <a:cubicBezTo>
                    <a:pt x="430" y="357"/>
                    <a:pt x="525" y="250"/>
                    <a:pt x="501" y="154"/>
                  </a:cubicBezTo>
                  <a:cubicBezTo>
                    <a:pt x="473" y="58"/>
                    <a:pt x="39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832725" y="1532775"/>
              <a:ext cx="86775" cy="75725"/>
            </a:xfrm>
            <a:custGeom>
              <a:avLst/>
              <a:gdLst/>
              <a:ahLst/>
              <a:cxnLst/>
              <a:rect l="l" t="t" r="r" b="b"/>
              <a:pathLst>
                <a:path w="3471" h="3029" extrusionOk="0">
                  <a:moveTo>
                    <a:pt x="1549" y="1"/>
                  </a:moveTo>
                  <a:cubicBezTo>
                    <a:pt x="796" y="1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1"/>
                    <a:pt x="1549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848825" y="1595675"/>
              <a:ext cx="86775" cy="75700"/>
            </a:xfrm>
            <a:custGeom>
              <a:avLst/>
              <a:gdLst/>
              <a:ahLst/>
              <a:cxnLst/>
              <a:rect l="l" t="t" r="r" b="b"/>
              <a:pathLst>
                <a:path w="3471" h="3028" extrusionOk="0">
                  <a:moveTo>
                    <a:pt x="1549" y="0"/>
                  </a:moveTo>
                  <a:cubicBezTo>
                    <a:pt x="796" y="0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0"/>
                    <a:pt x="1549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856275" y="1564075"/>
              <a:ext cx="23575" cy="16975"/>
            </a:xfrm>
            <a:custGeom>
              <a:avLst/>
              <a:gdLst/>
              <a:ahLst/>
              <a:cxnLst/>
              <a:rect l="l" t="t" r="r" b="b"/>
              <a:pathLst>
                <a:path w="943" h="679" extrusionOk="0">
                  <a:moveTo>
                    <a:pt x="512" y="1"/>
                  </a:moveTo>
                  <a:cubicBezTo>
                    <a:pt x="478" y="1"/>
                    <a:pt x="442" y="4"/>
                    <a:pt x="406" y="11"/>
                  </a:cubicBezTo>
                  <a:cubicBezTo>
                    <a:pt x="168" y="59"/>
                    <a:pt x="1" y="250"/>
                    <a:pt x="37" y="429"/>
                  </a:cubicBezTo>
                  <a:cubicBezTo>
                    <a:pt x="67" y="579"/>
                    <a:pt x="223" y="678"/>
                    <a:pt x="420" y="678"/>
                  </a:cubicBezTo>
                  <a:cubicBezTo>
                    <a:pt x="458" y="678"/>
                    <a:pt x="497" y="675"/>
                    <a:pt x="538" y="667"/>
                  </a:cubicBezTo>
                  <a:cubicBezTo>
                    <a:pt x="776" y="631"/>
                    <a:pt x="943" y="441"/>
                    <a:pt x="907" y="262"/>
                  </a:cubicBezTo>
                  <a:cubicBezTo>
                    <a:pt x="877" y="110"/>
                    <a:pt x="709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76550" y="1624900"/>
              <a:ext cx="23575" cy="17250"/>
            </a:xfrm>
            <a:custGeom>
              <a:avLst/>
              <a:gdLst/>
              <a:ahLst/>
              <a:cxnLst/>
              <a:rect l="l" t="t" r="r" b="b"/>
              <a:pathLst>
                <a:path w="943" h="690" extrusionOk="0">
                  <a:moveTo>
                    <a:pt x="512" y="0"/>
                  </a:moveTo>
                  <a:cubicBezTo>
                    <a:pt x="478" y="0"/>
                    <a:pt x="442" y="4"/>
                    <a:pt x="406" y="11"/>
                  </a:cubicBezTo>
                  <a:cubicBezTo>
                    <a:pt x="168" y="58"/>
                    <a:pt x="1" y="249"/>
                    <a:pt x="37" y="428"/>
                  </a:cubicBezTo>
                  <a:cubicBezTo>
                    <a:pt x="67" y="580"/>
                    <a:pt x="235" y="689"/>
                    <a:pt x="431" y="689"/>
                  </a:cubicBezTo>
                  <a:cubicBezTo>
                    <a:pt x="466" y="689"/>
                    <a:pt x="502" y="686"/>
                    <a:pt x="537" y="678"/>
                  </a:cubicBezTo>
                  <a:cubicBezTo>
                    <a:pt x="776" y="631"/>
                    <a:pt x="943" y="440"/>
                    <a:pt x="907" y="261"/>
                  </a:cubicBezTo>
                  <a:cubicBezTo>
                    <a:pt x="877" y="109"/>
                    <a:pt x="708" y="0"/>
                    <a:pt x="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38650" y="1641150"/>
              <a:ext cx="28950" cy="47675"/>
            </a:xfrm>
            <a:custGeom>
              <a:avLst/>
              <a:gdLst/>
              <a:ahLst/>
              <a:cxnLst/>
              <a:rect l="l" t="t" r="r" b="b"/>
              <a:pathLst>
                <a:path w="1158" h="1907" extrusionOk="0">
                  <a:moveTo>
                    <a:pt x="767" y="0"/>
                  </a:moveTo>
                  <a:cubicBezTo>
                    <a:pt x="526" y="0"/>
                    <a:pt x="243" y="357"/>
                    <a:pt x="120" y="851"/>
                  </a:cubicBezTo>
                  <a:cubicBezTo>
                    <a:pt x="1" y="1376"/>
                    <a:pt x="96" y="1853"/>
                    <a:pt x="346" y="1901"/>
                  </a:cubicBezTo>
                  <a:cubicBezTo>
                    <a:pt x="365" y="1905"/>
                    <a:pt x="384" y="1907"/>
                    <a:pt x="403" y="1907"/>
                  </a:cubicBezTo>
                  <a:cubicBezTo>
                    <a:pt x="650" y="1907"/>
                    <a:pt x="916" y="1553"/>
                    <a:pt x="1038" y="1066"/>
                  </a:cubicBezTo>
                  <a:cubicBezTo>
                    <a:pt x="1157" y="541"/>
                    <a:pt x="1062" y="64"/>
                    <a:pt x="811" y="5"/>
                  </a:cubicBezTo>
                  <a:cubicBezTo>
                    <a:pt x="797" y="2"/>
                    <a:pt x="782" y="0"/>
                    <a:pt x="767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86350" y="1580875"/>
              <a:ext cx="19400" cy="29950"/>
            </a:xfrm>
            <a:custGeom>
              <a:avLst/>
              <a:gdLst/>
              <a:ahLst/>
              <a:cxnLst/>
              <a:rect l="l" t="t" r="r" b="b"/>
              <a:pathLst>
                <a:path w="776" h="1198" extrusionOk="0">
                  <a:moveTo>
                    <a:pt x="540" y="0"/>
                  </a:moveTo>
                  <a:cubicBezTo>
                    <a:pt x="391" y="0"/>
                    <a:pt x="205" y="205"/>
                    <a:pt x="108" y="508"/>
                  </a:cubicBezTo>
                  <a:cubicBezTo>
                    <a:pt x="0" y="830"/>
                    <a:pt x="36" y="1140"/>
                    <a:pt x="191" y="1187"/>
                  </a:cubicBezTo>
                  <a:cubicBezTo>
                    <a:pt x="208" y="1194"/>
                    <a:pt x="225" y="1197"/>
                    <a:pt x="243" y="1197"/>
                  </a:cubicBezTo>
                  <a:cubicBezTo>
                    <a:pt x="392" y="1197"/>
                    <a:pt x="574" y="986"/>
                    <a:pt x="680" y="699"/>
                  </a:cubicBezTo>
                  <a:cubicBezTo>
                    <a:pt x="775" y="365"/>
                    <a:pt x="740" y="55"/>
                    <a:pt x="585" y="7"/>
                  </a:cubicBezTo>
                  <a:cubicBezTo>
                    <a:pt x="570" y="3"/>
                    <a:pt x="555" y="0"/>
                    <a:pt x="540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37750" y="1556375"/>
              <a:ext cx="38200" cy="62425"/>
            </a:xfrm>
            <a:custGeom>
              <a:avLst/>
              <a:gdLst/>
              <a:ahLst/>
              <a:cxnLst/>
              <a:rect l="l" t="t" r="r" b="b"/>
              <a:pathLst>
                <a:path w="1528" h="2497" extrusionOk="0">
                  <a:moveTo>
                    <a:pt x="988" y="0"/>
                  </a:moveTo>
                  <a:cubicBezTo>
                    <a:pt x="672" y="0"/>
                    <a:pt x="322" y="476"/>
                    <a:pt x="168" y="1106"/>
                  </a:cubicBezTo>
                  <a:cubicBezTo>
                    <a:pt x="1" y="1786"/>
                    <a:pt x="132" y="2406"/>
                    <a:pt x="466" y="2489"/>
                  </a:cubicBezTo>
                  <a:cubicBezTo>
                    <a:pt x="488" y="2494"/>
                    <a:pt x="510" y="2496"/>
                    <a:pt x="532" y="2496"/>
                  </a:cubicBezTo>
                  <a:cubicBezTo>
                    <a:pt x="850" y="2496"/>
                    <a:pt x="1204" y="2028"/>
                    <a:pt x="1360" y="1392"/>
                  </a:cubicBezTo>
                  <a:cubicBezTo>
                    <a:pt x="1527" y="713"/>
                    <a:pt x="1396" y="93"/>
                    <a:pt x="1062" y="9"/>
                  </a:cubicBezTo>
                  <a:cubicBezTo>
                    <a:pt x="1038" y="3"/>
                    <a:pt x="1013" y="0"/>
                    <a:pt x="988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23025" y="14530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1" y="0"/>
                  </a:moveTo>
                  <a:cubicBezTo>
                    <a:pt x="402" y="0"/>
                    <a:pt x="217" y="205"/>
                    <a:pt x="119" y="507"/>
                  </a:cubicBezTo>
                  <a:cubicBezTo>
                    <a:pt x="0" y="829"/>
                    <a:pt x="48" y="1139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5"/>
                    <a:pt x="680" y="698"/>
                  </a:cubicBezTo>
                  <a:cubicBezTo>
                    <a:pt x="787" y="364"/>
                    <a:pt x="751" y="66"/>
                    <a:pt x="596" y="7"/>
                  </a:cubicBezTo>
                  <a:cubicBezTo>
                    <a:pt x="582" y="2"/>
                    <a:pt x="567" y="0"/>
                    <a:pt x="551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683100" y="1444850"/>
              <a:ext cx="20300" cy="29450"/>
            </a:xfrm>
            <a:custGeom>
              <a:avLst/>
              <a:gdLst/>
              <a:ahLst/>
              <a:cxnLst/>
              <a:rect l="l" t="t" r="r" b="b"/>
              <a:pathLst>
                <a:path w="812" h="1178" extrusionOk="0">
                  <a:moveTo>
                    <a:pt x="234" y="1"/>
                  </a:moveTo>
                  <a:cubicBezTo>
                    <a:pt x="215" y="1"/>
                    <a:pt x="197" y="4"/>
                    <a:pt x="179" y="11"/>
                  </a:cubicBezTo>
                  <a:cubicBezTo>
                    <a:pt x="24" y="70"/>
                    <a:pt x="0" y="380"/>
                    <a:pt x="131" y="702"/>
                  </a:cubicBezTo>
                  <a:cubicBezTo>
                    <a:pt x="247" y="986"/>
                    <a:pt x="437" y="1178"/>
                    <a:pt x="587" y="1178"/>
                  </a:cubicBezTo>
                  <a:cubicBezTo>
                    <a:pt x="607" y="1178"/>
                    <a:pt x="626" y="1174"/>
                    <a:pt x="644" y="1167"/>
                  </a:cubicBezTo>
                  <a:cubicBezTo>
                    <a:pt x="787" y="1108"/>
                    <a:pt x="811" y="798"/>
                    <a:pt x="692" y="476"/>
                  </a:cubicBezTo>
                  <a:cubicBezTo>
                    <a:pt x="575" y="201"/>
                    <a:pt x="384" y="1"/>
                    <a:pt x="23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718875" y="1453025"/>
              <a:ext cx="31900" cy="46175"/>
            </a:xfrm>
            <a:custGeom>
              <a:avLst/>
              <a:gdLst/>
              <a:ahLst/>
              <a:cxnLst/>
              <a:rect l="l" t="t" r="r" b="b"/>
              <a:pathLst>
                <a:path w="1276" h="1847" extrusionOk="0">
                  <a:moveTo>
                    <a:pt x="363" y="1"/>
                  </a:moveTo>
                  <a:cubicBezTo>
                    <a:pt x="332" y="1"/>
                    <a:pt x="303" y="6"/>
                    <a:pt x="274" y="18"/>
                  </a:cubicBezTo>
                  <a:cubicBezTo>
                    <a:pt x="36" y="113"/>
                    <a:pt x="0" y="602"/>
                    <a:pt x="203" y="1091"/>
                  </a:cubicBezTo>
                  <a:cubicBezTo>
                    <a:pt x="382" y="1534"/>
                    <a:pt x="683" y="1846"/>
                    <a:pt x="915" y="1846"/>
                  </a:cubicBezTo>
                  <a:cubicBezTo>
                    <a:pt x="945" y="1846"/>
                    <a:pt x="974" y="1841"/>
                    <a:pt x="1002" y="1830"/>
                  </a:cubicBezTo>
                  <a:cubicBezTo>
                    <a:pt x="1240" y="1735"/>
                    <a:pt x="1276" y="1246"/>
                    <a:pt x="1073" y="745"/>
                  </a:cubicBezTo>
                  <a:cubicBezTo>
                    <a:pt x="894" y="303"/>
                    <a:pt x="595" y="1"/>
                    <a:pt x="36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716475" y="1384475"/>
              <a:ext cx="31625" cy="46150"/>
            </a:xfrm>
            <a:custGeom>
              <a:avLst/>
              <a:gdLst/>
              <a:ahLst/>
              <a:cxnLst/>
              <a:rect l="l" t="t" r="r" b="b"/>
              <a:pathLst>
                <a:path w="1265" h="1846" extrusionOk="0">
                  <a:moveTo>
                    <a:pt x="364" y="0"/>
                  </a:moveTo>
                  <a:cubicBezTo>
                    <a:pt x="333" y="0"/>
                    <a:pt x="303" y="6"/>
                    <a:pt x="275" y="17"/>
                  </a:cubicBezTo>
                  <a:cubicBezTo>
                    <a:pt x="25" y="113"/>
                    <a:pt x="1" y="601"/>
                    <a:pt x="191" y="1090"/>
                  </a:cubicBezTo>
                  <a:cubicBezTo>
                    <a:pt x="371" y="1533"/>
                    <a:pt x="672" y="1846"/>
                    <a:pt x="904" y="1846"/>
                  </a:cubicBezTo>
                  <a:cubicBezTo>
                    <a:pt x="934" y="1846"/>
                    <a:pt x="963" y="1841"/>
                    <a:pt x="990" y="1830"/>
                  </a:cubicBezTo>
                  <a:cubicBezTo>
                    <a:pt x="1229" y="1734"/>
                    <a:pt x="1265" y="1245"/>
                    <a:pt x="1062" y="744"/>
                  </a:cubicBezTo>
                  <a:cubicBezTo>
                    <a:pt x="894" y="303"/>
                    <a:pt x="596" y="0"/>
                    <a:pt x="364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93950" y="1802575"/>
              <a:ext cx="19975" cy="29950"/>
            </a:xfrm>
            <a:custGeom>
              <a:avLst/>
              <a:gdLst/>
              <a:ahLst/>
              <a:cxnLst/>
              <a:rect l="l" t="t" r="r" b="b"/>
              <a:pathLst>
                <a:path w="799" h="1198" extrusionOk="0">
                  <a:moveTo>
                    <a:pt x="544" y="1"/>
                  </a:moveTo>
                  <a:cubicBezTo>
                    <a:pt x="396" y="1"/>
                    <a:pt x="214" y="212"/>
                    <a:pt x="107" y="499"/>
                  </a:cubicBezTo>
                  <a:cubicBezTo>
                    <a:pt x="0" y="833"/>
                    <a:pt x="36" y="1131"/>
                    <a:pt x="203" y="1191"/>
                  </a:cubicBezTo>
                  <a:cubicBezTo>
                    <a:pt x="217" y="1195"/>
                    <a:pt x="232" y="1197"/>
                    <a:pt x="248" y="1197"/>
                  </a:cubicBezTo>
                  <a:cubicBezTo>
                    <a:pt x="397" y="1197"/>
                    <a:pt x="582" y="993"/>
                    <a:pt x="680" y="690"/>
                  </a:cubicBezTo>
                  <a:cubicBezTo>
                    <a:pt x="799" y="368"/>
                    <a:pt x="751" y="58"/>
                    <a:pt x="596" y="10"/>
                  </a:cubicBezTo>
                  <a:cubicBezTo>
                    <a:pt x="579" y="4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53700" y="17499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2" y="0"/>
                  </a:moveTo>
                  <a:cubicBezTo>
                    <a:pt x="402" y="0"/>
                    <a:pt x="216" y="205"/>
                    <a:pt x="108" y="508"/>
                  </a:cubicBezTo>
                  <a:cubicBezTo>
                    <a:pt x="0" y="830"/>
                    <a:pt x="36" y="1140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6"/>
                    <a:pt x="680" y="698"/>
                  </a:cubicBezTo>
                  <a:cubicBezTo>
                    <a:pt x="787" y="365"/>
                    <a:pt x="752" y="66"/>
                    <a:pt x="597" y="7"/>
                  </a:cubicBezTo>
                  <a:cubicBezTo>
                    <a:pt x="582" y="2"/>
                    <a:pt x="567" y="0"/>
                    <a:pt x="552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4214996" y="1121930"/>
            <a:ext cx="742440" cy="986147"/>
            <a:chOff x="1393750" y="1173850"/>
            <a:chExt cx="531225" cy="705600"/>
          </a:xfrm>
        </p:grpSpPr>
        <p:sp>
          <p:nvSpPr>
            <p:cNvPr id="629" name="Google Shape;629;p32"/>
            <p:cNvSpPr/>
            <p:nvPr/>
          </p:nvSpPr>
          <p:spPr>
            <a:xfrm>
              <a:off x="1453375" y="1237325"/>
              <a:ext cx="471600" cy="642125"/>
            </a:xfrm>
            <a:custGeom>
              <a:avLst/>
              <a:gdLst/>
              <a:ahLst/>
              <a:cxnLst/>
              <a:rect l="l" t="t" r="r" b="b"/>
              <a:pathLst>
                <a:path w="18864" h="25685" extrusionOk="0">
                  <a:moveTo>
                    <a:pt x="8066" y="5103"/>
                  </a:moveTo>
                  <a:cubicBezTo>
                    <a:pt x="8100" y="5103"/>
                    <a:pt x="8134" y="5103"/>
                    <a:pt x="8168" y="5104"/>
                  </a:cubicBezTo>
                  <a:cubicBezTo>
                    <a:pt x="8187" y="5104"/>
                    <a:pt x="8206" y="5104"/>
                    <a:pt x="8225" y="5104"/>
                  </a:cubicBezTo>
                  <a:cubicBezTo>
                    <a:pt x="8849" y="5104"/>
                    <a:pt x="9460" y="5295"/>
                    <a:pt x="9969" y="5677"/>
                  </a:cubicBezTo>
                  <a:cubicBezTo>
                    <a:pt x="10982" y="6428"/>
                    <a:pt x="10958" y="7942"/>
                    <a:pt x="9921" y="8658"/>
                  </a:cubicBezTo>
                  <a:cubicBezTo>
                    <a:pt x="9396" y="9039"/>
                    <a:pt x="8633" y="9218"/>
                    <a:pt x="7667" y="9218"/>
                  </a:cubicBezTo>
                  <a:cubicBezTo>
                    <a:pt x="7631" y="9219"/>
                    <a:pt x="7595" y="9220"/>
                    <a:pt x="7559" y="9220"/>
                  </a:cubicBezTo>
                  <a:cubicBezTo>
                    <a:pt x="7238" y="9220"/>
                    <a:pt x="6917" y="9173"/>
                    <a:pt x="6606" y="9087"/>
                  </a:cubicBezTo>
                  <a:lnTo>
                    <a:pt x="6570" y="5378"/>
                  </a:lnTo>
                  <a:cubicBezTo>
                    <a:pt x="7051" y="5188"/>
                    <a:pt x="7553" y="5103"/>
                    <a:pt x="8066" y="5103"/>
                  </a:cubicBezTo>
                  <a:close/>
                  <a:moveTo>
                    <a:pt x="8367" y="14893"/>
                  </a:moveTo>
                  <a:cubicBezTo>
                    <a:pt x="8388" y="14893"/>
                    <a:pt x="8410" y="14893"/>
                    <a:pt x="8431" y="14894"/>
                  </a:cubicBezTo>
                  <a:cubicBezTo>
                    <a:pt x="9361" y="14894"/>
                    <a:pt x="10148" y="15096"/>
                    <a:pt x="10780" y="15514"/>
                  </a:cubicBezTo>
                  <a:cubicBezTo>
                    <a:pt x="11423" y="15919"/>
                    <a:pt x="11745" y="16551"/>
                    <a:pt x="11745" y="17386"/>
                  </a:cubicBezTo>
                  <a:cubicBezTo>
                    <a:pt x="11745" y="18054"/>
                    <a:pt x="11447" y="18638"/>
                    <a:pt x="10851" y="19151"/>
                  </a:cubicBezTo>
                  <a:cubicBezTo>
                    <a:pt x="10255" y="19651"/>
                    <a:pt x="9504" y="19926"/>
                    <a:pt x="8598" y="19938"/>
                  </a:cubicBezTo>
                  <a:cubicBezTo>
                    <a:pt x="8492" y="19945"/>
                    <a:pt x="8385" y="19949"/>
                    <a:pt x="8278" y="19949"/>
                  </a:cubicBezTo>
                  <a:cubicBezTo>
                    <a:pt x="8046" y="19949"/>
                    <a:pt x="7812" y="19931"/>
                    <a:pt x="7584" y="19890"/>
                  </a:cubicBezTo>
                  <a:cubicBezTo>
                    <a:pt x="7274" y="19854"/>
                    <a:pt x="6964" y="19771"/>
                    <a:pt x="6678" y="19639"/>
                  </a:cubicBezTo>
                  <a:lnTo>
                    <a:pt x="6642" y="15395"/>
                  </a:lnTo>
                  <a:cubicBezTo>
                    <a:pt x="7149" y="15060"/>
                    <a:pt x="7757" y="14893"/>
                    <a:pt x="8367" y="14893"/>
                  </a:cubicBezTo>
                  <a:close/>
                  <a:moveTo>
                    <a:pt x="8466" y="1"/>
                  </a:moveTo>
                  <a:cubicBezTo>
                    <a:pt x="6964" y="13"/>
                    <a:pt x="5462" y="132"/>
                    <a:pt x="3983" y="359"/>
                  </a:cubicBezTo>
                  <a:cubicBezTo>
                    <a:pt x="2326" y="609"/>
                    <a:pt x="990" y="967"/>
                    <a:pt x="0" y="1456"/>
                  </a:cubicBezTo>
                  <a:lnTo>
                    <a:pt x="0" y="25458"/>
                  </a:lnTo>
                  <a:cubicBezTo>
                    <a:pt x="2171" y="25613"/>
                    <a:pt x="4782" y="25685"/>
                    <a:pt x="7834" y="25685"/>
                  </a:cubicBezTo>
                  <a:cubicBezTo>
                    <a:pt x="15180" y="25685"/>
                    <a:pt x="18852" y="23157"/>
                    <a:pt x="18852" y="18089"/>
                  </a:cubicBezTo>
                  <a:cubicBezTo>
                    <a:pt x="18864" y="16933"/>
                    <a:pt x="18637" y="15788"/>
                    <a:pt x="18184" y="14739"/>
                  </a:cubicBezTo>
                  <a:cubicBezTo>
                    <a:pt x="17791" y="13773"/>
                    <a:pt x="17159" y="12926"/>
                    <a:pt x="16360" y="12270"/>
                  </a:cubicBezTo>
                  <a:cubicBezTo>
                    <a:pt x="15633" y="11674"/>
                    <a:pt x="14738" y="11305"/>
                    <a:pt x="13808" y="11209"/>
                  </a:cubicBezTo>
                  <a:cubicBezTo>
                    <a:pt x="15728" y="10327"/>
                    <a:pt x="16694" y="8789"/>
                    <a:pt x="16694" y="6607"/>
                  </a:cubicBezTo>
                  <a:cubicBezTo>
                    <a:pt x="16694" y="4520"/>
                    <a:pt x="15931" y="2898"/>
                    <a:pt x="14404" y="1742"/>
                  </a:cubicBezTo>
                  <a:cubicBezTo>
                    <a:pt x="12878" y="573"/>
                    <a:pt x="10899" y="1"/>
                    <a:pt x="8466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393750" y="1173850"/>
              <a:ext cx="180975" cy="173200"/>
            </a:xfrm>
            <a:custGeom>
              <a:avLst/>
              <a:gdLst/>
              <a:ahLst/>
              <a:cxnLst/>
              <a:rect l="l" t="t" r="r" b="b"/>
              <a:pathLst>
                <a:path w="7239" h="6928" extrusionOk="0">
                  <a:moveTo>
                    <a:pt x="3614" y="0"/>
                  </a:moveTo>
                  <a:cubicBezTo>
                    <a:pt x="1622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6" y="6928"/>
                  </a:cubicBezTo>
                  <a:cubicBezTo>
                    <a:pt x="5617" y="6928"/>
                    <a:pt x="7238" y="5378"/>
                    <a:pt x="7238" y="3470"/>
                  </a:cubicBezTo>
                  <a:cubicBezTo>
                    <a:pt x="7238" y="1550"/>
                    <a:pt x="5617" y="0"/>
                    <a:pt x="3614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42327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445" y="1"/>
                  </a:moveTo>
                  <a:cubicBezTo>
                    <a:pt x="1097" y="1"/>
                    <a:pt x="0" y="1050"/>
                    <a:pt x="0" y="2338"/>
                  </a:cubicBezTo>
                  <a:cubicBezTo>
                    <a:pt x="0" y="3626"/>
                    <a:pt x="1097" y="4675"/>
                    <a:pt x="2445" y="4675"/>
                  </a:cubicBezTo>
                  <a:cubicBezTo>
                    <a:pt x="2445" y="4675"/>
                    <a:pt x="2945" y="3709"/>
                    <a:pt x="4877" y="2338"/>
                  </a:cubicBezTo>
                  <a:cubicBezTo>
                    <a:pt x="5199" y="2111"/>
                    <a:pt x="4543" y="1"/>
                    <a:pt x="2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723150" y="1173850"/>
              <a:ext cx="181275" cy="173200"/>
            </a:xfrm>
            <a:custGeom>
              <a:avLst/>
              <a:gdLst/>
              <a:ahLst/>
              <a:cxnLst/>
              <a:rect l="l" t="t" r="r" b="b"/>
              <a:pathLst>
                <a:path w="7251" h="6928" extrusionOk="0">
                  <a:moveTo>
                    <a:pt x="3625" y="0"/>
                  </a:moveTo>
                  <a:cubicBezTo>
                    <a:pt x="1634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5" y="6928"/>
                  </a:cubicBezTo>
                  <a:cubicBezTo>
                    <a:pt x="5617" y="6928"/>
                    <a:pt x="7250" y="5378"/>
                    <a:pt x="7250" y="3470"/>
                  </a:cubicBezTo>
                  <a:cubicBezTo>
                    <a:pt x="7250" y="1550"/>
                    <a:pt x="5629" y="0"/>
                    <a:pt x="3625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74462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766" y="1"/>
                  </a:moveTo>
                  <a:cubicBezTo>
                    <a:pt x="668" y="1"/>
                    <a:pt x="0" y="2111"/>
                    <a:pt x="322" y="2338"/>
                  </a:cubicBezTo>
                  <a:cubicBezTo>
                    <a:pt x="2266" y="3709"/>
                    <a:pt x="2766" y="4675"/>
                    <a:pt x="2766" y="4675"/>
                  </a:cubicBezTo>
                  <a:cubicBezTo>
                    <a:pt x="4102" y="4675"/>
                    <a:pt x="5199" y="3626"/>
                    <a:pt x="5199" y="2338"/>
                  </a:cubicBezTo>
                  <a:cubicBezTo>
                    <a:pt x="5199" y="1050"/>
                    <a:pt x="4102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571125" y="1355100"/>
              <a:ext cx="175000" cy="123225"/>
            </a:xfrm>
            <a:custGeom>
              <a:avLst/>
              <a:gdLst/>
              <a:ahLst/>
              <a:cxnLst/>
              <a:rect l="l" t="t" r="r" b="b"/>
              <a:pathLst>
                <a:path w="7000" h="4929" extrusionOk="0">
                  <a:moveTo>
                    <a:pt x="4087" y="1"/>
                  </a:moveTo>
                  <a:cubicBezTo>
                    <a:pt x="3981" y="1"/>
                    <a:pt x="3870" y="4"/>
                    <a:pt x="3756" y="12"/>
                  </a:cubicBezTo>
                  <a:cubicBezTo>
                    <a:pt x="3756" y="12"/>
                    <a:pt x="1610" y="131"/>
                    <a:pt x="942" y="1943"/>
                  </a:cubicBezTo>
                  <a:cubicBezTo>
                    <a:pt x="442" y="3267"/>
                    <a:pt x="0" y="4209"/>
                    <a:pt x="740" y="4900"/>
                  </a:cubicBezTo>
                  <a:cubicBezTo>
                    <a:pt x="947" y="4919"/>
                    <a:pt x="1154" y="4929"/>
                    <a:pt x="1360" y="4929"/>
                  </a:cubicBezTo>
                  <a:cubicBezTo>
                    <a:pt x="3481" y="4929"/>
                    <a:pt x="5478" y="3942"/>
                    <a:pt x="7000" y="2420"/>
                  </a:cubicBezTo>
                  <a:cubicBezTo>
                    <a:pt x="6628" y="1046"/>
                    <a:pt x="5915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562250" y="1364025"/>
              <a:ext cx="22900" cy="19400"/>
            </a:xfrm>
            <a:custGeom>
              <a:avLst/>
              <a:gdLst/>
              <a:ahLst/>
              <a:cxnLst/>
              <a:rect l="l" t="t" r="r" b="b"/>
              <a:pathLst>
                <a:path w="916" h="776" extrusionOk="0">
                  <a:moveTo>
                    <a:pt x="508" y="0"/>
                  </a:moveTo>
                  <a:cubicBezTo>
                    <a:pt x="183" y="0"/>
                    <a:pt x="1" y="386"/>
                    <a:pt x="212" y="632"/>
                  </a:cubicBezTo>
                  <a:cubicBezTo>
                    <a:pt x="293" y="731"/>
                    <a:pt x="401" y="775"/>
                    <a:pt x="509" y="775"/>
                  </a:cubicBezTo>
                  <a:cubicBezTo>
                    <a:pt x="688" y="775"/>
                    <a:pt x="862" y="650"/>
                    <a:pt x="892" y="442"/>
                  </a:cubicBezTo>
                  <a:cubicBezTo>
                    <a:pt x="916" y="215"/>
                    <a:pt x="749" y="12"/>
                    <a:pt x="522" y="0"/>
                  </a:cubicBezTo>
                  <a:cubicBezTo>
                    <a:pt x="517" y="0"/>
                    <a:pt x="512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1749175" y="1364025"/>
              <a:ext cx="22900" cy="19475"/>
            </a:xfrm>
            <a:custGeom>
              <a:avLst/>
              <a:gdLst/>
              <a:ahLst/>
              <a:cxnLst/>
              <a:rect l="l" t="t" r="r" b="b"/>
              <a:pathLst>
                <a:path w="916" h="779" extrusionOk="0">
                  <a:moveTo>
                    <a:pt x="507" y="0"/>
                  </a:moveTo>
                  <a:cubicBezTo>
                    <a:pt x="182" y="0"/>
                    <a:pt x="0" y="386"/>
                    <a:pt x="212" y="644"/>
                  </a:cubicBezTo>
                  <a:cubicBezTo>
                    <a:pt x="290" y="736"/>
                    <a:pt x="398" y="778"/>
                    <a:pt x="505" y="778"/>
                  </a:cubicBezTo>
                  <a:cubicBezTo>
                    <a:pt x="690" y="778"/>
                    <a:pt x="873" y="653"/>
                    <a:pt x="903" y="442"/>
                  </a:cubicBezTo>
                  <a:cubicBezTo>
                    <a:pt x="915" y="215"/>
                    <a:pt x="748" y="12"/>
                    <a:pt x="522" y="0"/>
                  </a:cubicBezTo>
                  <a:cubicBezTo>
                    <a:pt x="517" y="0"/>
                    <a:pt x="512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1648025" y="1374675"/>
              <a:ext cx="40050" cy="26150"/>
            </a:xfrm>
            <a:custGeom>
              <a:avLst/>
              <a:gdLst/>
              <a:ahLst/>
              <a:cxnLst/>
              <a:rect l="l" t="t" r="r" b="b"/>
              <a:pathLst>
                <a:path w="1602" h="1046" extrusionOk="0">
                  <a:moveTo>
                    <a:pt x="905" y="0"/>
                  </a:moveTo>
                  <a:cubicBezTo>
                    <a:pt x="507" y="0"/>
                    <a:pt x="61" y="128"/>
                    <a:pt x="36" y="326"/>
                  </a:cubicBezTo>
                  <a:cubicBezTo>
                    <a:pt x="1" y="719"/>
                    <a:pt x="835" y="1041"/>
                    <a:pt x="835" y="1041"/>
                  </a:cubicBezTo>
                  <a:cubicBezTo>
                    <a:pt x="841" y="1044"/>
                    <a:pt x="850" y="1046"/>
                    <a:pt x="861" y="1046"/>
                  </a:cubicBezTo>
                  <a:cubicBezTo>
                    <a:pt x="978" y="1046"/>
                    <a:pt x="1351" y="864"/>
                    <a:pt x="1515" y="373"/>
                  </a:cubicBezTo>
                  <a:cubicBezTo>
                    <a:pt x="1601" y="110"/>
                    <a:pt x="1273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641200" y="1397400"/>
              <a:ext cx="55750" cy="21575"/>
            </a:xfrm>
            <a:custGeom>
              <a:avLst/>
              <a:gdLst/>
              <a:ahLst/>
              <a:cxnLst/>
              <a:rect l="l" t="t" r="r" b="b"/>
              <a:pathLst>
                <a:path w="2230" h="863" extrusionOk="0">
                  <a:moveTo>
                    <a:pt x="1096" y="1"/>
                  </a:moveTo>
                  <a:cubicBezTo>
                    <a:pt x="1085" y="1"/>
                    <a:pt x="1073" y="1"/>
                    <a:pt x="1061" y="13"/>
                  </a:cubicBezTo>
                  <a:lnTo>
                    <a:pt x="1049" y="25"/>
                  </a:lnTo>
                  <a:cubicBezTo>
                    <a:pt x="1049" y="37"/>
                    <a:pt x="1037" y="37"/>
                    <a:pt x="1025" y="49"/>
                  </a:cubicBezTo>
                  <a:cubicBezTo>
                    <a:pt x="930" y="192"/>
                    <a:pt x="1120" y="287"/>
                    <a:pt x="822" y="549"/>
                  </a:cubicBezTo>
                  <a:cubicBezTo>
                    <a:pt x="728" y="629"/>
                    <a:pt x="635" y="661"/>
                    <a:pt x="549" y="661"/>
                  </a:cubicBezTo>
                  <a:cubicBezTo>
                    <a:pt x="363" y="661"/>
                    <a:pt x="212" y="510"/>
                    <a:pt x="154" y="347"/>
                  </a:cubicBezTo>
                  <a:cubicBezTo>
                    <a:pt x="129" y="289"/>
                    <a:pt x="89" y="255"/>
                    <a:pt x="58" y="255"/>
                  </a:cubicBezTo>
                  <a:cubicBezTo>
                    <a:pt x="32" y="255"/>
                    <a:pt x="11" y="280"/>
                    <a:pt x="11" y="335"/>
                  </a:cubicBezTo>
                  <a:cubicBezTo>
                    <a:pt x="1" y="658"/>
                    <a:pt x="273" y="835"/>
                    <a:pt x="564" y="835"/>
                  </a:cubicBezTo>
                  <a:cubicBezTo>
                    <a:pt x="606" y="835"/>
                    <a:pt x="649" y="831"/>
                    <a:pt x="691" y="824"/>
                  </a:cubicBezTo>
                  <a:cubicBezTo>
                    <a:pt x="858" y="776"/>
                    <a:pt x="1013" y="669"/>
                    <a:pt x="1120" y="526"/>
                  </a:cubicBezTo>
                  <a:cubicBezTo>
                    <a:pt x="1204" y="657"/>
                    <a:pt x="1323" y="764"/>
                    <a:pt x="1478" y="824"/>
                  </a:cubicBezTo>
                  <a:cubicBezTo>
                    <a:pt x="1549" y="850"/>
                    <a:pt x="1625" y="863"/>
                    <a:pt x="1700" y="863"/>
                  </a:cubicBezTo>
                  <a:cubicBezTo>
                    <a:pt x="1964" y="863"/>
                    <a:pt x="2220" y="701"/>
                    <a:pt x="2229" y="394"/>
                  </a:cubicBezTo>
                  <a:cubicBezTo>
                    <a:pt x="2229" y="327"/>
                    <a:pt x="2195" y="294"/>
                    <a:pt x="2161" y="294"/>
                  </a:cubicBezTo>
                  <a:cubicBezTo>
                    <a:pt x="2129" y="294"/>
                    <a:pt x="2098" y="324"/>
                    <a:pt x="2098" y="382"/>
                  </a:cubicBezTo>
                  <a:cubicBezTo>
                    <a:pt x="2098" y="605"/>
                    <a:pt x="1925" y="689"/>
                    <a:pt x="1751" y="689"/>
                  </a:cubicBezTo>
                  <a:cubicBezTo>
                    <a:pt x="1655" y="689"/>
                    <a:pt x="1558" y="663"/>
                    <a:pt x="1490" y="621"/>
                  </a:cubicBezTo>
                  <a:cubicBezTo>
                    <a:pt x="1299" y="502"/>
                    <a:pt x="1192" y="275"/>
                    <a:pt x="1228" y="49"/>
                  </a:cubicBezTo>
                  <a:cubicBezTo>
                    <a:pt x="1228" y="37"/>
                    <a:pt x="1216" y="37"/>
                    <a:pt x="1204" y="25"/>
                  </a:cubicBezTo>
                  <a:lnTo>
                    <a:pt x="1192" y="13"/>
                  </a:lnTo>
                  <a:cubicBezTo>
                    <a:pt x="1180" y="1"/>
                    <a:pt x="1168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589600" y="1415600"/>
              <a:ext cx="169050" cy="86600"/>
            </a:xfrm>
            <a:custGeom>
              <a:avLst/>
              <a:gdLst/>
              <a:ahLst/>
              <a:cxnLst/>
              <a:rect l="l" t="t" r="r" b="b"/>
              <a:pathLst>
                <a:path w="6762" h="3464" extrusionOk="0">
                  <a:moveTo>
                    <a:pt x="6261" y="0"/>
                  </a:moveTo>
                  <a:cubicBezTo>
                    <a:pt x="4739" y="1533"/>
                    <a:pt x="2741" y="2521"/>
                    <a:pt x="621" y="2521"/>
                  </a:cubicBezTo>
                  <a:cubicBezTo>
                    <a:pt x="415" y="2521"/>
                    <a:pt x="208" y="2511"/>
                    <a:pt x="1" y="2492"/>
                  </a:cubicBezTo>
                  <a:lnTo>
                    <a:pt x="1" y="2492"/>
                  </a:lnTo>
                  <a:cubicBezTo>
                    <a:pt x="275" y="2743"/>
                    <a:pt x="716" y="2969"/>
                    <a:pt x="1372" y="3184"/>
                  </a:cubicBezTo>
                  <a:cubicBezTo>
                    <a:pt x="1985" y="3372"/>
                    <a:pt x="2635" y="3464"/>
                    <a:pt x="3259" y="3464"/>
                  </a:cubicBezTo>
                  <a:cubicBezTo>
                    <a:pt x="5124" y="3464"/>
                    <a:pt x="6761" y="2646"/>
                    <a:pt x="6511" y="1145"/>
                  </a:cubicBezTo>
                  <a:cubicBezTo>
                    <a:pt x="6440" y="751"/>
                    <a:pt x="6368" y="358"/>
                    <a:pt x="62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E6426BB-B21B-4293-BCDE-4B256E176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817960"/>
            <a:ext cx="5143500" cy="35075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20884E6-79EB-4A7D-BEC8-9FC9374A5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862" y="119447"/>
            <a:ext cx="2484276" cy="47405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2096E069-D342-41B3-9075-FC21CB929C66}"/>
              </a:ext>
            </a:extLst>
          </p:cNvPr>
          <p:cNvSpPr/>
          <p:nvPr/>
        </p:nvSpPr>
        <p:spPr>
          <a:xfrm>
            <a:off x="1167488" y="57075"/>
            <a:ext cx="738023" cy="438582"/>
          </a:xfrm>
          <a:prstGeom prst="rect">
            <a:avLst/>
          </a:prstGeom>
          <a:solidFill>
            <a:srgbClr val="FFFF66"/>
          </a:solidFill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p.83</a:t>
            </a:r>
            <a:endParaRPr lang="ar-S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64E284C-37BD-91B4-7526-F99AF79ADAA3}"/>
              </a:ext>
            </a:extLst>
          </p:cNvPr>
          <p:cNvSpPr/>
          <p:nvPr/>
        </p:nvSpPr>
        <p:spPr>
          <a:xfrm>
            <a:off x="5898995" y="1159727"/>
            <a:ext cx="1092820" cy="3222268"/>
          </a:xfrm>
          <a:prstGeom prst="rect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809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hlinkClick r:id="rId2"/>
            <a:extLst>
              <a:ext uri="{FF2B5EF4-FFF2-40B4-BE49-F238E27FC236}">
                <a16:creationId xmlns:a16="http://schemas.microsoft.com/office/drawing/2014/main" id="{C0579D4C-0086-C4E3-6671-175BB12D3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8950" y="1143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1913E7D-7DE7-4A06-A19B-05898AEA5B59}"/>
              </a:ext>
            </a:extLst>
          </p:cNvPr>
          <p:cNvSpPr/>
          <p:nvPr/>
        </p:nvSpPr>
        <p:spPr>
          <a:xfrm>
            <a:off x="6855317" y="274782"/>
            <a:ext cx="648254" cy="230832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Page 66</a:t>
            </a:r>
            <a:endParaRPr lang="ar-SA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D4412DD-DD8C-4166-B462-6303FF0E4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91347"/>
            <a:ext cx="6615354" cy="126175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491A435-0ED1-4D6B-8B2D-33236F551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-6737"/>
            <a:ext cx="2493169" cy="478631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73742430-310D-4198-99ED-873C9318131B}"/>
              </a:ext>
            </a:extLst>
          </p:cNvPr>
          <p:cNvSpPr/>
          <p:nvPr/>
        </p:nvSpPr>
        <p:spPr>
          <a:xfrm>
            <a:off x="1223628" y="1984755"/>
            <a:ext cx="5832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☺☻</a:t>
            </a:r>
            <a:r>
              <a:rPr lang="en-US" sz="2000" b="1" dirty="0">
                <a:latin typeface="+mj-lt"/>
              </a:rPr>
              <a:t>In the first sentence, </a:t>
            </a:r>
          </a:p>
          <a:p>
            <a:pPr algn="l" rtl="0"/>
            <a:r>
              <a:rPr lang="en-US" sz="2000" b="1" dirty="0">
                <a:latin typeface="+mj-lt"/>
              </a:rPr>
              <a:t>do we know when the speaker went to Bahrain?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(no) 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☺☻ </a:t>
            </a:r>
            <a:r>
              <a:rPr lang="en-US" sz="2000" b="1" dirty="0">
                <a:latin typeface="+mj-lt"/>
              </a:rPr>
              <a:t>In the second sentence, </a:t>
            </a:r>
          </a:p>
          <a:p>
            <a:pPr algn="l" rtl="0"/>
            <a:r>
              <a:rPr lang="en-US" sz="2000" b="1" dirty="0">
                <a:latin typeface="+mj-lt"/>
              </a:rPr>
              <a:t>do we know when the speaker went to Bahrain?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(yes)</a:t>
            </a:r>
          </a:p>
          <a:p>
            <a:pPr algn="l" rtl="0"/>
            <a:r>
              <a:rPr lang="en-US" sz="2000" b="1" dirty="0">
                <a:solidFill>
                  <a:srgbClr val="007932"/>
                </a:solidFill>
                <a:latin typeface="+mj-lt"/>
                <a:cs typeface="Times New Roman" panose="02020603050405020304" pitchFamily="18" charset="0"/>
              </a:rPr>
              <a:t>☻</a:t>
            </a:r>
            <a:r>
              <a:rPr lang="en-US" sz="2000" b="1" dirty="0">
                <a:solidFill>
                  <a:srgbClr val="007932"/>
                </a:solidFill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the time in the past; for example: 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+mj-lt"/>
              </a:rPr>
              <a:t>yesterday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last </a:t>
            </a:r>
            <a:r>
              <a:rPr lang="en-US" sz="2000" b="1" dirty="0">
                <a:latin typeface="+mj-lt"/>
              </a:rPr>
              <a:t>night/week/weekend and</a:t>
            </a:r>
          </a:p>
          <a:p>
            <a:pPr algn="l" rtl="0"/>
            <a:r>
              <a:rPr lang="en-US" sz="2000" b="1" dirty="0">
                <a:latin typeface="+mj-lt"/>
              </a:rPr>
              <a:t>(number) hours/days/weeks/months/years 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ago.</a:t>
            </a:r>
            <a:endParaRPr lang="ar-SA" sz="2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122" name="Picture 2" descr="Pin on pildid">
            <a:extLst>
              <a:ext uri="{FF2B5EF4-FFF2-40B4-BE49-F238E27FC236}">
                <a16:creationId xmlns:a16="http://schemas.microsoft.com/office/drawing/2014/main" id="{C8E97830-0F4C-4A80-A229-6FC26FD8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09" y="3999550"/>
            <a:ext cx="1260951" cy="109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B5F69E2-55A4-466A-AB68-131AD94E60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6761">
            <a:off x="5951672" y="3934854"/>
            <a:ext cx="861418" cy="42158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823ED824-897D-4CF2-BA82-46E564AECC9C}"/>
              </a:ext>
            </a:extLst>
          </p:cNvPr>
          <p:cNvSpPr/>
          <p:nvPr/>
        </p:nvSpPr>
        <p:spPr>
          <a:xfrm>
            <a:off x="6643577" y="3525067"/>
            <a:ext cx="15007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fontAlgn="base"/>
            <a:r>
              <a:rPr lang="en-US" sz="1500" b="1" u="sng" dirty="0">
                <a:solidFill>
                  <a:srgbClr val="C00000"/>
                </a:solidFill>
                <a:latin typeface="+mj-lt"/>
              </a:rPr>
              <a:t>Time Phrases:</a:t>
            </a:r>
            <a:endParaRPr lang="en-US" sz="15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171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1913E7D-7DE7-4A06-A19B-05898AEA5B59}"/>
              </a:ext>
            </a:extLst>
          </p:cNvPr>
          <p:cNvSpPr/>
          <p:nvPr/>
        </p:nvSpPr>
        <p:spPr>
          <a:xfrm>
            <a:off x="6894258" y="37851"/>
            <a:ext cx="648254" cy="230832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Page 66</a:t>
            </a:r>
            <a:endParaRPr lang="ar-SA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8DAD837-7C6B-4117-9003-EE7C28A95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75" y="337042"/>
            <a:ext cx="6262196" cy="41115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4B4467B-98CF-4661-A017-E9D1DDCDE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157" y="979950"/>
            <a:ext cx="3167452" cy="210623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AED25A3-63AC-4447-AB23-C1F2D1F3F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290" y="1341589"/>
            <a:ext cx="3501908" cy="2054453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173EBDD-D60B-45E6-8898-54843192B51E}"/>
              </a:ext>
            </a:extLst>
          </p:cNvPr>
          <p:cNvSpPr/>
          <p:nvPr/>
        </p:nvSpPr>
        <p:spPr>
          <a:xfrm>
            <a:off x="2967755" y="929357"/>
            <a:ext cx="664285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1800" b="1" dirty="0">
                <a:ln w="0"/>
                <a:solidFill>
                  <a:srgbClr val="C00000"/>
                </a:solidFill>
              </a:rPr>
              <a:t>seen</a:t>
            </a:r>
            <a:endParaRPr lang="ar-SA" sz="18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1C2F6B8-4819-4B84-9753-5113EFDF3393}"/>
              </a:ext>
            </a:extLst>
          </p:cNvPr>
          <p:cNvSpPr/>
          <p:nvPr/>
        </p:nvSpPr>
        <p:spPr>
          <a:xfrm>
            <a:off x="2121977" y="1191548"/>
            <a:ext cx="811762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1500" b="1" dirty="0">
                <a:ln w="0"/>
                <a:solidFill>
                  <a:srgbClr val="C00000"/>
                </a:solidFill>
              </a:rPr>
              <a:t>haven’t</a:t>
            </a:r>
            <a:endParaRPr lang="ar-SA" sz="15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3E8161E-FB49-4EEC-83E8-0BB4381CC509}"/>
              </a:ext>
            </a:extLst>
          </p:cNvPr>
          <p:cNvSpPr/>
          <p:nvPr/>
        </p:nvSpPr>
        <p:spPr>
          <a:xfrm>
            <a:off x="2314503" y="1545636"/>
            <a:ext cx="502382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1500" b="1" dirty="0">
                <a:ln w="0"/>
                <a:solidFill>
                  <a:srgbClr val="C00000"/>
                </a:solidFill>
              </a:rPr>
              <a:t>saw</a:t>
            </a:r>
            <a:endParaRPr lang="ar-SA" sz="15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9D2E605-4E8F-466C-8CFC-416FC951CAC9}"/>
              </a:ext>
            </a:extLst>
          </p:cNvPr>
          <p:cNvSpPr/>
          <p:nvPr/>
        </p:nvSpPr>
        <p:spPr>
          <a:xfrm>
            <a:off x="1913419" y="2212186"/>
            <a:ext cx="417423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1500" b="1" dirty="0">
                <a:ln w="0"/>
                <a:solidFill>
                  <a:srgbClr val="C00000"/>
                </a:solidFill>
              </a:rPr>
              <a:t>ate</a:t>
            </a:r>
            <a:endParaRPr lang="ar-SA" sz="15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2B3C3D7-DD8E-4941-AED9-3497301E2882}"/>
              </a:ext>
            </a:extLst>
          </p:cNvPr>
          <p:cNvSpPr/>
          <p:nvPr/>
        </p:nvSpPr>
        <p:spPr>
          <a:xfrm>
            <a:off x="2274035" y="2838412"/>
            <a:ext cx="577723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1500" b="1" dirty="0">
                <a:ln w="0"/>
                <a:solidFill>
                  <a:srgbClr val="C00000"/>
                </a:solidFill>
              </a:rPr>
              <a:t>were</a:t>
            </a:r>
            <a:endParaRPr lang="ar-SA" sz="15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75BB470-E804-4B8D-BD75-17C333A53C19}"/>
              </a:ext>
            </a:extLst>
          </p:cNvPr>
          <p:cNvSpPr/>
          <p:nvPr/>
        </p:nvSpPr>
        <p:spPr>
          <a:xfrm>
            <a:off x="5488458" y="2197115"/>
            <a:ext cx="659476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1500" b="1" dirty="0">
                <a:ln w="0"/>
                <a:solidFill>
                  <a:srgbClr val="C00000"/>
                </a:solidFill>
              </a:rPr>
              <a:t>didn’t</a:t>
            </a:r>
            <a:endParaRPr lang="ar-SA" sz="15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81C3C77-660F-49D9-9F24-34E081934AB4}"/>
              </a:ext>
            </a:extLst>
          </p:cNvPr>
          <p:cNvSpPr/>
          <p:nvPr/>
        </p:nvSpPr>
        <p:spPr>
          <a:xfrm>
            <a:off x="4996034" y="1839620"/>
            <a:ext cx="447880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1500" b="1" dirty="0">
                <a:ln w="0"/>
                <a:solidFill>
                  <a:srgbClr val="C00000"/>
                </a:solidFill>
              </a:rPr>
              <a:t>Did</a:t>
            </a:r>
            <a:endParaRPr lang="ar-SA" sz="15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F71D616-4DCD-479D-A267-CC7329BF5A01}"/>
              </a:ext>
            </a:extLst>
          </p:cNvPr>
          <p:cNvSpPr/>
          <p:nvPr/>
        </p:nvSpPr>
        <p:spPr>
          <a:xfrm>
            <a:off x="5067887" y="1371600"/>
            <a:ext cx="435715" cy="25391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rtl="0"/>
            <a:r>
              <a:rPr lang="en-US" sz="1200" b="1" dirty="0">
                <a:ln w="0"/>
                <a:solidFill>
                  <a:srgbClr val="C00000"/>
                </a:solidFill>
              </a:rPr>
              <a:t>Has</a:t>
            </a:r>
            <a:endParaRPr lang="ar-SA" sz="15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7AD629-6BD6-4D16-B51D-8EB56A54D0D9}"/>
              </a:ext>
            </a:extLst>
          </p:cNvPr>
          <p:cNvSpPr/>
          <p:nvPr/>
        </p:nvSpPr>
        <p:spPr>
          <a:xfrm>
            <a:off x="5682490" y="2556793"/>
            <a:ext cx="587340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1500" b="1" dirty="0">
                <a:ln w="0"/>
                <a:solidFill>
                  <a:srgbClr val="C00000"/>
                </a:solidFill>
              </a:rPr>
              <a:t>been</a:t>
            </a:r>
            <a:endParaRPr lang="ar-SA" sz="15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4ED32B7-E47F-4890-9608-B47304DB7FB4}"/>
              </a:ext>
            </a:extLst>
          </p:cNvPr>
          <p:cNvSpPr/>
          <p:nvPr/>
        </p:nvSpPr>
        <p:spPr>
          <a:xfrm>
            <a:off x="6993940" y="2392003"/>
            <a:ext cx="638637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1500" b="1" dirty="0">
                <a:ln w="0"/>
                <a:solidFill>
                  <a:srgbClr val="0070C0"/>
                </a:solidFill>
              </a:rPr>
              <a:t>flown</a:t>
            </a:r>
            <a:endParaRPr lang="ar-SA" sz="1500" b="1" dirty="0">
              <a:ln w="0"/>
              <a:solidFill>
                <a:srgbClr val="0070C0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F2434D7B-5A43-4B36-B14E-8C77AED89C9E}"/>
              </a:ext>
            </a:extLst>
          </p:cNvPr>
          <p:cNvSpPr/>
          <p:nvPr/>
        </p:nvSpPr>
        <p:spPr>
          <a:xfrm>
            <a:off x="6259345" y="2392003"/>
            <a:ext cx="725199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1500" b="1" dirty="0">
                <a:ln w="0"/>
                <a:solidFill>
                  <a:srgbClr val="660066"/>
                </a:solidFill>
              </a:rPr>
              <a:t>ridden</a:t>
            </a:r>
            <a:endParaRPr lang="ar-SA" sz="1500" b="1" dirty="0">
              <a:ln w="0"/>
              <a:solidFill>
                <a:srgbClr val="660066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285F6CB2-B214-43A6-B944-D5D69900FB0B}"/>
              </a:ext>
            </a:extLst>
          </p:cNvPr>
          <p:cNvSpPr/>
          <p:nvPr/>
        </p:nvSpPr>
        <p:spPr>
          <a:xfrm>
            <a:off x="5612141" y="2811728"/>
            <a:ext cx="512000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1500" b="1" dirty="0">
                <a:ln w="0"/>
                <a:solidFill>
                  <a:srgbClr val="C00000"/>
                </a:solidFill>
              </a:rPr>
              <a:t>flew</a:t>
            </a:r>
            <a:endParaRPr lang="ar-SA" sz="15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57AA341-3702-43B0-9082-84D67A4DF772}"/>
              </a:ext>
            </a:extLst>
          </p:cNvPr>
          <p:cNvSpPr/>
          <p:nvPr/>
        </p:nvSpPr>
        <p:spPr>
          <a:xfrm>
            <a:off x="5954610" y="2939055"/>
            <a:ext cx="555281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1500" b="1" dirty="0">
                <a:ln w="0"/>
                <a:solidFill>
                  <a:srgbClr val="660066"/>
                </a:solidFill>
              </a:rPr>
              <a:t>rode</a:t>
            </a:r>
            <a:endParaRPr lang="ar-SA" sz="1500" b="1" dirty="0">
              <a:ln w="0"/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8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47E4B6-9F57-24A1-1AE5-5650C961D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123408"/>
            <a:ext cx="6599654" cy="3578259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33FB6DF6-8FE9-4788-89F4-F463EC636D71}"/>
              </a:ext>
            </a:extLst>
          </p:cNvPr>
          <p:cNvSpPr/>
          <p:nvPr/>
        </p:nvSpPr>
        <p:spPr>
          <a:xfrm>
            <a:off x="5506092" y="448092"/>
            <a:ext cx="33032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But don’t forget </a:t>
            </a:r>
          </a:p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to stay safe</a:t>
            </a:r>
            <a:endParaRPr lang="ar-SA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F1EF0BC-CCED-9D04-2996-A35928FA7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5" y="3452123"/>
            <a:ext cx="3448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0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1913E7D-7DE7-4A06-A19B-05898AEA5B59}"/>
              </a:ext>
            </a:extLst>
          </p:cNvPr>
          <p:cNvSpPr/>
          <p:nvPr/>
        </p:nvSpPr>
        <p:spPr>
          <a:xfrm>
            <a:off x="6855317" y="232579"/>
            <a:ext cx="648254" cy="230832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Page 67</a:t>
            </a:r>
            <a:endParaRPr lang="ar-SA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C6A7423-6D46-4558-BE1F-6385CB273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4871"/>
            <a:ext cx="4443413" cy="33575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CE02F10-F4FA-462A-9BD7-59E2D737C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156" y="83513"/>
            <a:ext cx="879161" cy="111256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2316FB5-D814-4930-907A-1A0E7554E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005993"/>
            <a:ext cx="4833156" cy="10681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127C3EA-E5F5-44C0-8C10-3320C503B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834" y="506533"/>
            <a:ext cx="4157663" cy="52149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118872F-0CE0-45EB-AAAD-4958B56E1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7964" y="2099214"/>
            <a:ext cx="3647015" cy="99290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AC4EB85-CE20-404E-8B35-C5B22A0FE8D8}"/>
              </a:ext>
            </a:extLst>
          </p:cNvPr>
          <p:cNvSpPr/>
          <p:nvPr/>
        </p:nvSpPr>
        <p:spPr>
          <a:xfrm>
            <a:off x="1346944" y="3339811"/>
            <a:ext cx="26500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latin typeface="+mj-lt"/>
              </a:rPr>
              <a:t>B. No, I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haven’t</a:t>
            </a:r>
            <a:r>
              <a:rPr lang="en-US" sz="1500" b="1" dirty="0">
                <a:latin typeface="+mj-lt"/>
              </a:rPr>
              <a:t>. Have you?</a:t>
            </a:r>
            <a:endParaRPr lang="ar-SA" sz="1500" b="1" dirty="0">
              <a:latin typeface="+mj-lt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519E154-3491-465A-9C23-A0B36843C7CC}"/>
              </a:ext>
            </a:extLst>
          </p:cNvPr>
          <p:cNvSpPr/>
          <p:nvPr/>
        </p:nvSpPr>
        <p:spPr>
          <a:xfrm>
            <a:off x="1339801" y="3092119"/>
            <a:ext cx="325281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latin typeface="+mj-lt"/>
              </a:rPr>
              <a:t>A. Have you ever 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ridden</a:t>
            </a:r>
            <a:r>
              <a:rPr lang="en-US" sz="1500" b="1" dirty="0">
                <a:latin typeface="+mj-lt"/>
              </a:rPr>
              <a:t> a camel?</a:t>
            </a:r>
            <a:endParaRPr lang="ar-SA" sz="1500" b="1" dirty="0">
              <a:latin typeface="+mj-lt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EA6E86E-1A9B-4B21-B506-60938384EDF1}"/>
              </a:ext>
            </a:extLst>
          </p:cNvPr>
          <p:cNvSpPr/>
          <p:nvPr/>
        </p:nvSpPr>
        <p:spPr>
          <a:xfrm>
            <a:off x="1344603" y="3686628"/>
            <a:ext cx="14766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latin typeface="+mj-lt"/>
              </a:rPr>
              <a:t>A. Yes, I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have</a:t>
            </a:r>
            <a:r>
              <a:rPr lang="en-US" sz="1500" b="1" dirty="0">
                <a:latin typeface="+mj-lt"/>
              </a:rPr>
              <a:t>.</a:t>
            </a:r>
            <a:endParaRPr lang="ar-SA" sz="1500" b="1" dirty="0">
              <a:latin typeface="+mj-lt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582C8B0-DDFC-4A76-9266-8F9628CFF54A}"/>
              </a:ext>
            </a:extLst>
          </p:cNvPr>
          <p:cNvSpPr/>
          <p:nvPr/>
        </p:nvSpPr>
        <p:spPr>
          <a:xfrm>
            <a:off x="2487641" y="3686628"/>
            <a:ext cx="19111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latin typeface="+mj-lt"/>
              </a:rPr>
              <a:t>I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rode</a:t>
            </a:r>
            <a:r>
              <a:rPr lang="en-US" sz="1500" b="1" dirty="0">
                <a:latin typeface="+mj-lt"/>
              </a:rPr>
              <a:t> one in Abha.</a:t>
            </a:r>
            <a:endParaRPr lang="ar-SA" sz="1500" b="1" dirty="0">
              <a:latin typeface="+mj-lt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613124-CB9A-40A1-BB3B-48EDC51F4101}"/>
              </a:ext>
            </a:extLst>
          </p:cNvPr>
          <p:cNvSpPr/>
          <p:nvPr/>
        </p:nvSpPr>
        <p:spPr>
          <a:xfrm>
            <a:off x="4680012" y="3791259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1500" b="1" dirty="0">
                <a:latin typeface="+mj-lt"/>
              </a:rPr>
              <a:t>A: I’ve never 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flown</a:t>
            </a:r>
            <a:r>
              <a:rPr lang="en-US" sz="1500" b="1" dirty="0">
                <a:latin typeface="+mj-lt"/>
              </a:rPr>
              <a:t> in an airplane.</a:t>
            </a:r>
          </a:p>
          <a:p>
            <a:pPr algn="l" rtl="0"/>
            <a:r>
              <a:rPr lang="en-US" sz="1500" b="1" dirty="0">
                <a:latin typeface="+mj-lt"/>
              </a:rPr>
              <a:t>B: I have. I 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flew</a:t>
            </a:r>
            <a:r>
              <a:rPr lang="en-US" sz="1500" b="1" dirty="0">
                <a:latin typeface="+mj-lt"/>
              </a:rPr>
              <a:t> in one over the Red Sea.</a:t>
            </a:r>
          </a:p>
          <a:p>
            <a:pPr algn="l" rtl="0"/>
            <a:r>
              <a:rPr lang="en-US" sz="1500" b="1" dirty="0">
                <a:latin typeface="+mj-lt"/>
              </a:rPr>
              <a:t>A: I’d like to do that one day.</a:t>
            </a:r>
            <a:endParaRPr lang="ar-SA" sz="1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318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0C32B0E-989A-43E8-9BDB-360C433D0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98" y="531199"/>
            <a:ext cx="5948147" cy="35629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9A5F9F22-C70E-4FEA-90A5-01236DA5A03A}"/>
              </a:ext>
            </a:extLst>
          </p:cNvPr>
          <p:cNvSpPr/>
          <p:nvPr/>
        </p:nvSpPr>
        <p:spPr>
          <a:xfrm>
            <a:off x="6855317" y="232579"/>
            <a:ext cx="648254" cy="230832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Page 67</a:t>
            </a:r>
            <a:endParaRPr lang="ar-SA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B8CB07F-4AA9-4097-BD0C-22BD329B627A}"/>
              </a:ext>
            </a:extLst>
          </p:cNvPr>
          <p:cNvSpPr/>
          <p:nvPr/>
        </p:nvSpPr>
        <p:spPr>
          <a:xfrm>
            <a:off x="1555869" y="1220977"/>
            <a:ext cx="45905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500" b="1" dirty="0">
                <a:latin typeface="+mj-lt"/>
              </a:rPr>
              <a:t>A: I’ve never 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gone</a:t>
            </a:r>
            <a:r>
              <a:rPr lang="en-US" sz="1500" b="1" dirty="0">
                <a:latin typeface="+mj-lt"/>
              </a:rPr>
              <a:t> ice skating.</a:t>
            </a:r>
          </a:p>
          <a:p>
            <a:pPr algn="l" rtl="0"/>
            <a:r>
              <a:rPr lang="en-US" sz="1500" b="1" dirty="0">
                <a:latin typeface="+mj-lt"/>
              </a:rPr>
              <a:t>B: Yes, I have. I 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went</a:t>
            </a:r>
            <a:r>
              <a:rPr lang="en-US" sz="1500" b="1" dirty="0">
                <a:latin typeface="+mj-lt"/>
              </a:rPr>
              <a:t> ice-skating in the winter</a:t>
            </a:r>
            <a:r>
              <a:rPr lang="en-US" sz="1500" b="1" dirty="0"/>
              <a:t>.</a:t>
            </a:r>
            <a:endParaRPr lang="ar-SA" sz="1500" b="1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96246-C29A-4CC3-80DA-787E8EA74AE5}"/>
              </a:ext>
            </a:extLst>
          </p:cNvPr>
          <p:cNvSpPr/>
          <p:nvPr/>
        </p:nvSpPr>
        <p:spPr>
          <a:xfrm>
            <a:off x="1960914" y="2493690"/>
            <a:ext cx="37804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500" b="1" dirty="0">
                <a:latin typeface="+mj-lt"/>
              </a:rPr>
              <a:t>A: I 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ate</a:t>
            </a:r>
            <a:r>
              <a:rPr lang="en-US" sz="1500" b="1" dirty="0">
                <a:latin typeface="+mj-lt"/>
              </a:rPr>
              <a:t> oysters in China years ago. </a:t>
            </a:r>
          </a:p>
          <a:p>
            <a:pPr algn="l" rtl="0"/>
            <a:r>
              <a:rPr lang="en-US" sz="1500" b="1" dirty="0">
                <a:latin typeface="+mj-lt"/>
              </a:rPr>
              <a:t>B: What 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did</a:t>
            </a:r>
            <a:r>
              <a:rPr lang="en-US" sz="1500" b="1" dirty="0">
                <a:latin typeface="+mj-lt"/>
              </a:rPr>
              <a:t> they taste like?</a:t>
            </a:r>
          </a:p>
          <a:p>
            <a:pPr algn="l" rtl="0"/>
            <a:r>
              <a:rPr lang="en-US" sz="1500" b="1" dirty="0">
                <a:latin typeface="+mj-lt"/>
              </a:rPr>
              <a:t>A: They 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were</a:t>
            </a:r>
            <a:r>
              <a:rPr lang="en-US" sz="1500" b="1" dirty="0">
                <a:latin typeface="+mj-lt"/>
              </a:rPr>
              <a:t> sweet and salty. </a:t>
            </a:r>
            <a:endParaRPr lang="ar-SA" sz="1500" b="1" dirty="0">
              <a:latin typeface="+mj-lt"/>
            </a:endParaRPr>
          </a:p>
        </p:txBody>
      </p:sp>
      <p:pic>
        <p:nvPicPr>
          <p:cNvPr id="6146" name="Picture 2" descr="Grilled Clams and Oysters : Recipes : Cooking Channel Recipe | Cooking  Channel">
            <a:extLst>
              <a:ext uri="{FF2B5EF4-FFF2-40B4-BE49-F238E27FC236}">
                <a16:creationId xmlns:a16="http://schemas.microsoft.com/office/drawing/2014/main" id="{0A9899DB-01AA-4895-9CF6-5AC16895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3207657"/>
            <a:ext cx="2518321" cy="18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EE37DEEB-029E-496C-8CC1-4909DC2FFA25}"/>
              </a:ext>
            </a:extLst>
          </p:cNvPr>
          <p:cNvSpPr/>
          <p:nvPr/>
        </p:nvSpPr>
        <p:spPr>
          <a:xfrm>
            <a:off x="4512958" y="3672550"/>
            <a:ext cx="871072" cy="392415"/>
          </a:xfrm>
          <a:prstGeom prst="rect">
            <a:avLst/>
          </a:prstGeom>
          <a:solidFill>
            <a:srgbClr val="00B0F0"/>
          </a:solidFill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oyster</a:t>
            </a:r>
            <a:endParaRPr lang="ar-S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9826F95-502E-4C85-AB97-B69724ADCA6F}"/>
              </a:ext>
            </a:extLst>
          </p:cNvPr>
          <p:cNvSpPr/>
          <p:nvPr/>
        </p:nvSpPr>
        <p:spPr>
          <a:xfrm>
            <a:off x="4748358" y="4137442"/>
            <a:ext cx="580928" cy="392415"/>
          </a:xfrm>
          <a:prstGeom prst="rect">
            <a:avLst/>
          </a:prstGeom>
          <a:solidFill>
            <a:srgbClr val="00B0F0"/>
          </a:solidFill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ar-SA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محار</a:t>
            </a:r>
          </a:p>
        </p:txBody>
      </p:sp>
      <p:pic>
        <p:nvPicPr>
          <p:cNvPr id="6148" name="Picture 4" descr="Fairport Village Ice Rink won't reopen this year">
            <a:extLst>
              <a:ext uri="{FF2B5EF4-FFF2-40B4-BE49-F238E27FC236}">
                <a16:creationId xmlns:a16="http://schemas.microsoft.com/office/drawing/2014/main" id="{CEC4176C-80AD-4FF2-B524-4380EDCDD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47" y="992843"/>
            <a:ext cx="2294874" cy="152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9A5F9F22-C70E-4FEA-90A5-01236DA5A03A}"/>
              </a:ext>
            </a:extLst>
          </p:cNvPr>
          <p:cNvSpPr/>
          <p:nvPr/>
        </p:nvSpPr>
        <p:spPr>
          <a:xfrm>
            <a:off x="6855317" y="190376"/>
            <a:ext cx="648254" cy="230832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Page 67</a:t>
            </a:r>
            <a:endParaRPr lang="ar-SA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70990AB-F5A8-42AB-A375-7CE8946D7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634" y="53148"/>
            <a:ext cx="2378869" cy="4643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C3FDFF6-E673-4908-8CD1-365466260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327" y="559694"/>
            <a:ext cx="6053227" cy="27699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82F5F11-06B1-4D5C-8900-67878E644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34" y="1002085"/>
            <a:ext cx="3294366" cy="157782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99E90-8195-4055-95FE-5EE9F4ED2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120" y="2277424"/>
            <a:ext cx="2128838" cy="237886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8F63385-B34E-4F56-A584-5D3AEB8993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450" y="2841780"/>
            <a:ext cx="1943100" cy="181451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8D016A8-8731-4240-B016-120354B88F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1910" y="100147"/>
            <a:ext cx="1271588" cy="328613"/>
          </a:xfrm>
          <a:prstGeom prst="rect">
            <a:avLst/>
          </a:prstGeom>
        </p:spPr>
      </p:pic>
      <p:pic>
        <p:nvPicPr>
          <p:cNvPr id="9" name="SG Bk 4 F-SA_'15_2-22">
            <a:hlinkClick r:id="" action="ppaction://media"/>
            <a:extLst>
              <a:ext uri="{FF2B5EF4-FFF2-40B4-BE49-F238E27FC236}">
                <a16:creationId xmlns:a16="http://schemas.microsoft.com/office/drawing/2014/main" id="{0FF47081-5FEA-43BF-A97A-90EC5A9068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93322" y="53147"/>
            <a:ext cx="457200" cy="457200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E2BAD161-F8D2-4115-A90C-27DDA76C6D9E}"/>
              </a:ext>
            </a:extLst>
          </p:cNvPr>
          <p:cNvSpPr/>
          <p:nvPr/>
        </p:nvSpPr>
        <p:spPr>
          <a:xfrm>
            <a:off x="4443776" y="1092226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+mj-lt"/>
                <a:cs typeface="+mj-cs"/>
              </a:rPr>
              <a:t>Someone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talk about traveling around Central America.</a:t>
            </a:r>
          </a:p>
          <a:p>
            <a:pPr algn="l" rtl="0"/>
            <a:r>
              <a:rPr lang="en-US" sz="1500" b="1" dirty="0">
                <a:solidFill>
                  <a:srgbClr val="C00000"/>
                </a:solidFill>
                <a:latin typeface="+mj-lt"/>
              </a:rPr>
              <a:t>What do visitors to Central America often do there?</a:t>
            </a:r>
            <a:endParaRPr lang="ar-SA" sz="15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5516A52-5E68-4DB5-B317-A6030732CB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8939" y="4865668"/>
            <a:ext cx="564356" cy="28575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A8875C2-E866-451A-9077-B5CD342B66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39" y="1002085"/>
            <a:ext cx="198707" cy="20664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2745A6E-40B6-4A25-A7DB-C23BE0D05B1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0" y="2084805"/>
            <a:ext cx="171079" cy="17791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CB06D5C-C6E1-440D-8FEF-CE4A51CED9A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74" y="1294782"/>
            <a:ext cx="189674" cy="19757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5DD0298-678F-4A1F-BC23-A4C0F38518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61" y="2343085"/>
            <a:ext cx="189674" cy="1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73EA4DF-8485-4437-9B8E-A73459860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673" y="81673"/>
            <a:ext cx="1964531" cy="47863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23577C8-E692-46BD-99B7-27D3EB514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635" y="10945"/>
            <a:ext cx="2299172" cy="448787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8AE2D6-6443-4C67-8CE4-A7298B800B89}"/>
              </a:ext>
            </a:extLst>
          </p:cNvPr>
          <p:cNvSpPr/>
          <p:nvPr/>
        </p:nvSpPr>
        <p:spPr>
          <a:xfrm>
            <a:off x="6855317" y="168342"/>
            <a:ext cx="648254" cy="230832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Page 67</a:t>
            </a:r>
            <a:endParaRPr lang="ar-SA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SG Bk 4 F-SA_'15_2-22">
            <a:hlinkClick r:id="" action="ppaction://media"/>
            <a:extLst>
              <a:ext uri="{FF2B5EF4-FFF2-40B4-BE49-F238E27FC236}">
                <a16:creationId xmlns:a16="http://schemas.microsoft.com/office/drawing/2014/main" id="{D10BBA7D-5DA9-4336-9759-8775102DC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5306" y="517491"/>
            <a:ext cx="457200" cy="4572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94367E9-7FB2-4AC7-B3FC-E25DF70639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109" y="522604"/>
            <a:ext cx="3860247" cy="277777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DDE55DD-D98F-4A1E-9C58-D9BF1A8087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842" y="3354616"/>
            <a:ext cx="4137178" cy="178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iral Notebook Stock Photos And Images - 123RF">
            <a:extLst>
              <a:ext uri="{FF2B5EF4-FFF2-40B4-BE49-F238E27FC236}">
                <a16:creationId xmlns:a16="http://schemas.microsoft.com/office/drawing/2014/main" id="{082EA74C-9358-4105-9EF6-A2B43DD9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74544"/>
            <a:ext cx="4901710" cy="49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C289549-9198-42A5-A4F8-D5349461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8152">
            <a:off x="5144065" y="1278834"/>
            <a:ext cx="1327463" cy="48553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1D693F5-7D81-4DE8-8B44-BDA4345CF096}"/>
              </a:ext>
            </a:extLst>
          </p:cNvPr>
          <p:cNvSpPr/>
          <p:nvPr/>
        </p:nvSpPr>
        <p:spPr>
          <a:xfrm>
            <a:off x="2714424" y="1437023"/>
            <a:ext cx="1695558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/>
              <a:t>Assign page </a:t>
            </a:r>
            <a:r>
              <a:rPr lang="en-US" sz="2100" dirty="0">
                <a:solidFill>
                  <a:srgbClr val="C00000"/>
                </a:solidFill>
              </a:rPr>
              <a:t>120 </a:t>
            </a:r>
            <a:r>
              <a:rPr lang="en-US" sz="2100" dirty="0"/>
              <a:t>and </a:t>
            </a:r>
            <a:r>
              <a:rPr lang="en-US" sz="2100" dirty="0">
                <a:solidFill>
                  <a:srgbClr val="C00000"/>
                </a:solidFill>
              </a:rPr>
              <a:t>121</a:t>
            </a:r>
            <a:r>
              <a:rPr lang="en-US" sz="2100" dirty="0"/>
              <a:t> for practice grammar</a:t>
            </a:r>
          </a:p>
          <a:p>
            <a:pPr algn="l" rtl="0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 </a:t>
            </a:r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C, D, E, 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</a:t>
            </a:r>
            <a:endParaRPr lang="en-US" sz="3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DE56B3B3-E0C8-441B-AF52-2B7C6F22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66" y="182194"/>
            <a:ext cx="36576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Do's and Don'ts of Good Homework Policy">
            <a:extLst>
              <a:ext uri="{FF2B5EF4-FFF2-40B4-BE49-F238E27FC236}">
                <a16:creationId xmlns:a16="http://schemas.microsoft.com/office/drawing/2014/main" id="{DD5D38E9-561A-42AD-A6FE-90011681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66" y="0"/>
            <a:ext cx="1275606" cy="12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ffective Note Taking | Stephanie's Portfolio">
            <a:extLst>
              <a:ext uri="{FF2B5EF4-FFF2-40B4-BE49-F238E27FC236}">
                <a16:creationId xmlns:a16="http://schemas.microsoft.com/office/drawing/2014/main" id="{14D84B9F-FF83-478C-A36F-BBE1CC4B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7634" y="3725001"/>
            <a:ext cx="1381974" cy="13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ansparent Turn In Homework Clipart - Employee Orientation Png ...">
            <a:extLst>
              <a:ext uri="{FF2B5EF4-FFF2-40B4-BE49-F238E27FC236}">
                <a16:creationId xmlns:a16="http://schemas.microsoft.com/office/drawing/2014/main" id="{A8D09A79-E562-4E3A-A584-0F78033D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67" y="3707888"/>
            <a:ext cx="122872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omework stock vector. Illustration of mascot, drawn - 53495491">
            <a:extLst>
              <a:ext uri="{FF2B5EF4-FFF2-40B4-BE49-F238E27FC236}">
                <a16:creationId xmlns:a16="http://schemas.microsoft.com/office/drawing/2014/main" id="{B5F51A4A-4846-4425-9CC5-10CB9566E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0220">
            <a:off x="1336696" y="343791"/>
            <a:ext cx="1121395" cy="11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B9C722D-4CD5-4206-BB5B-30658CE92C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3180" y="4469289"/>
            <a:ext cx="4077641" cy="6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9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8"/>
          <p:cNvSpPr txBox="1">
            <a:spLocks noGrp="1"/>
          </p:cNvSpPr>
          <p:nvPr>
            <p:ph type="ctrTitle"/>
          </p:nvPr>
        </p:nvSpPr>
        <p:spPr>
          <a:xfrm>
            <a:off x="2684400" y="1828250"/>
            <a:ext cx="37752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Your mood</a:t>
            </a:r>
            <a:endParaRPr dirty="0"/>
          </a:p>
        </p:txBody>
      </p:sp>
      <p:sp>
        <p:nvSpPr>
          <p:cNvPr id="771" name="Google Shape;771;p38"/>
          <p:cNvSpPr/>
          <p:nvPr/>
        </p:nvSpPr>
        <p:spPr>
          <a:xfrm rot="-5400000">
            <a:off x="-1105187" y="2875982"/>
            <a:ext cx="3372705" cy="1162330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8"/>
          <p:cNvSpPr/>
          <p:nvPr/>
        </p:nvSpPr>
        <p:spPr>
          <a:xfrm rot="-5400000">
            <a:off x="922352" y="3902044"/>
            <a:ext cx="658118" cy="1824794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8"/>
          <p:cNvSpPr/>
          <p:nvPr/>
        </p:nvSpPr>
        <p:spPr>
          <a:xfrm rot="-5400000">
            <a:off x="296771" y="466234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8"/>
          <p:cNvSpPr/>
          <p:nvPr/>
        </p:nvSpPr>
        <p:spPr>
          <a:xfrm rot="-5400000">
            <a:off x="67301" y="4511041"/>
            <a:ext cx="121510" cy="121002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8"/>
          <p:cNvSpPr/>
          <p:nvPr/>
        </p:nvSpPr>
        <p:spPr>
          <a:xfrm rot="-5400000">
            <a:off x="1301256" y="4905279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8"/>
          <p:cNvSpPr/>
          <p:nvPr/>
        </p:nvSpPr>
        <p:spPr>
          <a:xfrm rot="10800000">
            <a:off x="7854871" y="1553274"/>
            <a:ext cx="1289128" cy="3590228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8"/>
          <p:cNvSpPr/>
          <p:nvPr/>
        </p:nvSpPr>
        <p:spPr>
          <a:xfrm rot="10800000">
            <a:off x="8344716" y="1049880"/>
            <a:ext cx="261586" cy="271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8"/>
          <p:cNvSpPr/>
          <p:nvPr/>
        </p:nvSpPr>
        <p:spPr>
          <a:xfrm rot="10800000">
            <a:off x="7059645" y="4157376"/>
            <a:ext cx="1655214" cy="986125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8"/>
          <p:cNvSpPr/>
          <p:nvPr/>
        </p:nvSpPr>
        <p:spPr>
          <a:xfrm>
            <a:off x="8476352" y="99826"/>
            <a:ext cx="672996" cy="379623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8"/>
          <p:cNvSpPr/>
          <p:nvPr/>
        </p:nvSpPr>
        <p:spPr>
          <a:xfrm>
            <a:off x="0" y="908499"/>
            <a:ext cx="799363" cy="2410982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8"/>
          <p:cNvSpPr/>
          <p:nvPr/>
        </p:nvSpPr>
        <p:spPr>
          <a:xfrm rot="-5400000">
            <a:off x="853581" y="787504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8"/>
          <p:cNvSpPr/>
          <p:nvPr/>
        </p:nvSpPr>
        <p:spPr>
          <a:xfrm rot="-5400000">
            <a:off x="554184" y="51254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8"/>
          <p:cNvSpPr/>
          <p:nvPr/>
        </p:nvSpPr>
        <p:spPr>
          <a:xfrm rot="10800000">
            <a:off x="853570" y="241752"/>
            <a:ext cx="367688" cy="38109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8"/>
          <p:cNvSpPr/>
          <p:nvPr/>
        </p:nvSpPr>
        <p:spPr>
          <a:xfrm rot="-5400000">
            <a:off x="8223731" y="1828254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8"/>
          <p:cNvSpPr/>
          <p:nvPr/>
        </p:nvSpPr>
        <p:spPr>
          <a:xfrm rot="-5400000">
            <a:off x="7924334" y="155329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Google Shape;1596;p57"/>
          <p:cNvPicPr preferRelativeResize="0"/>
          <p:nvPr/>
        </p:nvPicPr>
        <p:blipFill rotWithShape="1">
          <a:blip r:embed="rId3">
            <a:alphaModFix/>
          </a:blip>
          <a:srcRect l="5605" r="33266"/>
          <a:stretch/>
        </p:blipFill>
        <p:spPr>
          <a:xfrm>
            <a:off x="0" y="0"/>
            <a:ext cx="781493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30D0AE-21F8-4D09-8034-799308C7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269315" y="1482750"/>
            <a:ext cx="3276300" cy="2178000"/>
          </a:xfrm>
        </p:spPr>
        <p:txBody>
          <a:bodyPr/>
          <a:lstStyle/>
          <a:p>
            <a:pPr algn="ctr"/>
            <a:r>
              <a:rPr lang="en-US" sz="5400" dirty="0">
                <a:cs typeface="+mj-cs"/>
              </a:rPr>
              <a:t>Have a nice day</a:t>
            </a:r>
            <a:endParaRPr lang="ar-SA" sz="5400" dirty="0"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4"/>
          <p:cNvSpPr txBox="1">
            <a:spLocks noGrp="1"/>
          </p:cNvSpPr>
          <p:nvPr>
            <p:ph type="title"/>
          </p:nvPr>
        </p:nvSpPr>
        <p:spPr>
          <a:xfrm>
            <a:off x="713250" y="845339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Delius Unicase"/>
                <a:ea typeface="Delius Unicase"/>
                <a:cs typeface="Delius Unicase"/>
                <a:sym typeface="Delius Unicase"/>
              </a:rPr>
              <a:t>Objectives</a:t>
            </a:r>
            <a:endParaRPr dirty="0"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  <p:sp>
        <p:nvSpPr>
          <p:cNvPr id="651" name="Google Shape;651;p34"/>
          <p:cNvSpPr txBox="1">
            <a:spLocks noGrp="1"/>
          </p:cNvSpPr>
          <p:nvPr>
            <p:ph type="title" idx="2"/>
          </p:nvPr>
        </p:nvSpPr>
        <p:spPr>
          <a:xfrm>
            <a:off x="713325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52" name="Google Shape;652;p34"/>
          <p:cNvSpPr txBox="1">
            <a:spLocks noGrp="1"/>
          </p:cNvSpPr>
          <p:nvPr>
            <p:ph type="subTitle" idx="1"/>
          </p:nvPr>
        </p:nvSpPr>
        <p:spPr>
          <a:xfrm>
            <a:off x="501529" y="3469922"/>
            <a:ext cx="2378691" cy="1192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Present perfect affirmative –negative and interrogative versus past simple</a:t>
            </a:r>
            <a:endParaRPr dirty="0"/>
          </a:p>
        </p:txBody>
      </p:sp>
      <p:sp>
        <p:nvSpPr>
          <p:cNvPr id="653" name="Google Shape;653;p34"/>
          <p:cNvSpPr txBox="1">
            <a:spLocks noGrp="1"/>
          </p:cNvSpPr>
          <p:nvPr>
            <p:ph type="subTitle" idx="3"/>
          </p:nvPr>
        </p:nvSpPr>
        <p:spPr>
          <a:xfrm>
            <a:off x="713325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Have you ever</a:t>
            </a:r>
            <a:endParaRPr dirty="0"/>
          </a:p>
        </p:txBody>
      </p:sp>
      <p:sp>
        <p:nvSpPr>
          <p:cNvPr id="654" name="Google Shape;654;p34"/>
          <p:cNvSpPr txBox="1">
            <a:spLocks noGrp="1"/>
          </p:cNvSpPr>
          <p:nvPr>
            <p:ph type="title" idx="4"/>
          </p:nvPr>
        </p:nvSpPr>
        <p:spPr>
          <a:xfrm>
            <a:off x="2634071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55" name="Google Shape;655;p34"/>
          <p:cNvSpPr txBox="1">
            <a:spLocks noGrp="1"/>
          </p:cNvSpPr>
          <p:nvPr>
            <p:ph type="subTitle" idx="5"/>
          </p:nvPr>
        </p:nvSpPr>
        <p:spPr>
          <a:xfrm>
            <a:off x="2705826" y="3486809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Review of simple past and present</a:t>
            </a:r>
            <a:endParaRPr dirty="0"/>
          </a:p>
        </p:txBody>
      </p:sp>
      <p:sp>
        <p:nvSpPr>
          <p:cNvPr id="656" name="Google Shape;656;p34"/>
          <p:cNvSpPr txBox="1">
            <a:spLocks noGrp="1"/>
          </p:cNvSpPr>
          <p:nvPr>
            <p:ph type="subTitle" idx="6"/>
          </p:nvPr>
        </p:nvSpPr>
        <p:spPr>
          <a:xfrm>
            <a:off x="2633971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Present and simple tense</a:t>
            </a:r>
            <a:endParaRPr dirty="0"/>
          </a:p>
        </p:txBody>
      </p:sp>
      <p:sp>
        <p:nvSpPr>
          <p:cNvPr id="657" name="Google Shape;657;p34"/>
          <p:cNvSpPr txBox="1">
            <a:spLocks noGrp="1"/>
          </p:cNvSpPr>
          <p:nvPr>
            <p:ph type="title" idx="7"/>
          </p:nvPr>
        </p:nvSpPr>
        <p:spPr>
          <a:xfrm>
            <a:off x="4554817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658" name="Google Shape;658;p34"/>
          <p:cNvSpPr txBox="1">
            <a:spLocks noGrp="1"/>
          </p:cNvSpPr>
          <p:nvPr>
            <p:ph type="subTitle" idx="8"/>
          </p:nvPr>
        </p:nvSpPr>
        <p:spPr>
          <a:xfrm>
            <a:off x="4623525" y="3469922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Listen for specific</a:t>
            </a:r>
            <a:br>
              <a:rPr lang="en-US" dirty="0"/>
            </a:br>
            <a:r>
              <a:rPr lang="en-US" dirty="0"/>
              <a:t>information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659" name="Google Shape;659;p34"/>
          <p:cNvSpPr txBox="1">
            <a:spLocks noGrp="1"/>
          </p:cNvSpPr>
          <p:nvPr>
            <p:ph type="subTitle" idx="9"/>
          </p:nvPr>
        </p:nvSpPr>
        <p:spPr>
          <a:xfrm>
            <a:off x="4554718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listening</a:t>
            </a:r>
            <a:endParaRPr dirty="0"/>
          </a:p>
        </p:txBody>
      </p:sp>
      <p:sp>
        <p:nvSpPr>
          <p:cNvPr id="660" name="Google Shape;660;p34"/>
          <p:cNvSpPr txBox="1">
            <a:spLocks noGrp="1"/>
          </p:cNvSpPr>
          <p:nvPr>
            <p:ph type="title" idx="13"/>
          </p:nvPr>
        </p:nvSpPr>
        <p:spPr>
          <a:xfrm>
            <a:off x="6475562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661" name="Google Shape;661;p34"/>
          <p:cNvSpPr txBox="1">
            <a:spLocks noGrp="1"/>
          </p:cNvSpPr>
          <p:nvPr>
            <p:ph type="subTitle" idx="14"/>
          </p:nvPr>
        </p:nvSpPr>
        <p:spPr>
          <a:xfrm>
            <a:off x="6510128" y="3469922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/v/ in have</a:t>
            </a:r>
            <a:endParaRPr dirty="0"/>
          </a:p>
        </p:txBody>
      </p:sp>
      <p:sp>
        <p:nvSpPr>
          <p:cNvPr id="662" name="Google Shape;662;p34"/>
          <p:cNvSpPr txBox="1">
            <a:spLocks noGrp="1"/>
          </p:cNvSpPr>
          <p:nvPr>
            <p:ph type="subTitle" idx="15"/>
          </p:nvPr>
        </p:nvSpPr>
        <p:spPr>
          <a:xfrm>
            <a:off x="6475563" y="2725500"/>
            <a:ext cx="2189971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P</a:t>
            </a:r>
            <a:r>
              <a:rPr lang="en" dirty="0"/>
              <a:t>ronunciation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3"/>
          <p:cNvSpPr txBox="1">
            <a:spLocks noGrp="1"/>
          </p:cNvSpPr>
          <p:nvPr>
            <p:ph type="title"/>
          </p:nvPr>
        </p:nvSpPr>
        <p:spPr>
          <a:xfrm>
            <a:off x="713250" y="3906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 perfect</a:t>
            </a: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42444CB-A3EC-B52B-6892-142FF7ECD432}"/>
              </a:ext>
            </a:extLst>
          </p:cNvPr>
          <p:cNvSpPr txBox="1"/>
          <p:nvPr/>
        </p:nvSpPr>
        <p:spPr>
          <a:xfrm>
            <a:off x="980501" y="1561068"/>
            <a:ext cx="66431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We use this tense to talk about something in the past, but we don’t know when the event happened or its not important when it happened</a:t>
            </a:r>
            <a:endParaRPr lang="ar-SA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9A62BDC-B90F-EC89-195F-B1C6E5D5A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0501" y="2472051"/>
            <a:ext cx="7717500" cy="228080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14BF4C8-BBC7-8206-846B-E87179AF40B6}"/>
              </a:ext>
            </a:extLst>
          </p:cNvPr>
          <p:cNvSpPr txBox="1"/>
          <p:nvPr/>
        </p:nvSpPr>
        <p:spPr>
          <a:xfrm>
            <a:off x="980501" y="4752856"/>
            <a:ext cx="771750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4" tooltip="https://courses.lumenlearning.com/englishforbusiness/chapter/4-5-verb-tenses/"/>
              </a:rPr>
              <a:t>هذه الصورة</a:t>
            </a:r>
            <a:r>
              <a:rPr lang="ar-SA" sz="900"/>
              <a:t> بواسطة كاتب غير معروف مرخصة بالاسم </a:t>
            </a:r>
            <a:r>
              <a:rPr lang="ar-SA" sz="900">
                <a:hlinkClick r:id="rId5" tooltip="https://creativecommons.org/licenses/by-nc-sa/3.0/"/>
              </a:rPr>
              <a:t>CC BY-SA-NC</a:t>
            </a:r>
            <a:endParaRPr lang="ar-SA"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3"/>
          <p:cNvSpPr txBox="1">
            <a:spLocks noGrp="1"/>
          </p:cNvSpPr>
          <p:nvPr>
            <p:ph type="title"/>
          </p:nvPr>
        </p:nvSpPr>
        <p:spPr>
          <a:xfrm>
            <a:off x="713250" y="3906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 perfect</a:t>
            </a:r>
            <a:endParaRPr dirty="0"/>
          </a:p>
        </p:txBody>
      </p:sp>
      <p:pic>
        <p:nvPicPr>
          <p:cNvPr id="6" name="صورة 5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5DAFA239-A747-7A57-00EA-3624DEBC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22" y="1241560"/>
            <a:ext cx="4681728" cy="3511296"/>
          </a:xfrm>
          <a:prstGeom prst="rect">
            <a:avLst/>
          </a:prstGeom>
        </p:spPr>
      </p:pic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DDA61728-F980-DD0B-D371-5BA7E52B635D}"/>
              </a:ext>
            </a:extLst>
          </p:cNvPr>
          <p:cNvCxnSpPr>
            <a:cxnSpLocks/>
          </p:cNvCxnSpPr>
          <p:nvPr/>
        </p:nvCxnSpPr>
        <p:spPr>
          <a:xfrm flipH="1">
            <a:off x="2423160" y="2160270"/>
            <a:ext cx="2903220" cy="836938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209EC78-C24B-DBA7-322A-168CAD4AE7A7}"/>
              </a:ext>
            </a:extLst>
          </p:cNvPr>
          <p:cNvSpPr txBox="1"/>
          <p:nvPr/>
        </p:nvSpPr>
        <p:spPr>
          <a:xfrm>
            <a:off x="445770" y="1897380"/>
            <a:ext cx="27432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Done </a:t>
            </a:r>
            <a:r>
              <a:rPr lang="en-US" sz="2000" b="1" dirty="0">
                <a:solidFill>
                  <a:srgbClr val="002060"/>
                </a:solidFill>
              </a:rPr>
              <a:t>is a past participle ..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 Other example: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Been-written –ridden – had -gone….</a:t>
            </a:r>
            <a:endParaRPr lang="ar-SA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6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3"/>
          <p:cNvSpPr txBox="1">
            <a:spLocks noGrp="1"/>
          </p:cNvSpPr>
          <p:nvPr>
            <p:ph type="title"/>
          </p:nvPr>
        </p:nvSpPr>
        <p:spPr>
          <a:xfrm>
            <a:off x="713250" y="3906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 perfect</a:t>
            </a:r>
            <a:endParaRPr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209EC78-C24B-DBA7-322A-168CAD4AE7A7}"/>
              </a:ext>
            </a:extLst>
          </p:cNvPr>
          <p:cNvSpPr txBox="1"/>
          <p:nvPr/>
        </p:nvSpPr>
        <p:spPr>
          <a:xfrm>
            <a:off x="253170" y="1031944"/>
            <a:ext cx="388448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en-US" sz="2800" b="1" dirty="0">
                <a:solidFill>
                  <a:srgbClr val="00B050"/>
                </a:solidFill>
              </a:rPr>
              <a:t>have seen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 bear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she </a:t>
            </a:r>
            <a:r>
              <a:rPr lang="en-US" sz="2800" b="1" dirty="0">
                <a:solidFill>
                  <a:srgbClr val="00B050"/>
                </a:solidFill>
              </a:rPr>
              <a:t>has seen </a:t>
            </a:r>
            <a:r>
              <a:rPr lang="en-US" sz="2800" b="1" dirty="0">
                <a:solidFill>
                  <a:srgbClr val="FF0000"/>
                </a:solidFill>
              </a:rPr>
              <a:t>a bear.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E694765-3873-4CD9-5B84-933C0EEBC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173"/>
          <a:stretch/>
        </p:blipFill>
        <p:spPr>
          <a:xfrm>
            <a:off x="5326380" y="1031944"/>
            <a:ext cx="3564449" cy="33343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5BD3ABB-D5B3-5648-9B9B-F76D4C47A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53" y="2480310"/>
            <a:ext cx="2284288" cy="22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7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C442229-B929-0B5D-5E99-38BB4704C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546"/>
            <a:ext cx="9144000" cy="44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4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DD5B6EE-AF7B-443C-86AF-DFEF8F25057C}"/>
              </a:ext>
            </a:extLst>
          </p:cNvPr>
          <p:cNvSpPr/>
          <p:nvPr/>
        </p:nvSpPr>
        <p:spPr>
          <a:xfrm>
            <a:off x="6855317" y="316985"/>
            <a:ext cx="648254" cy="230832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Page 66</a:t>
            </a:r>
            <a:endParaRPr lang="ar-SA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CC7F9EB-362E-44FE-887F-B4309DF53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5467"/>
            <a:ext cx="2493169" cy="4786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A2E905E-123C-4230-BEC8-2EC3C9948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81" y="1445293"/>
            <a:ext cx="6100763" cy="305038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EF5123C-6ADA-491F-944F-8A9EED137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161" y="639653"/>
            <a:ext cx="6222206" cy="7143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41D1500-8D7A-4904-A915-AEC07B321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138" y="-42203"/>
            <a:ext cx="757238" cy="950119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E9A79629-64E4-428A-AE25-A32E8D615A96}"/>
              </a:ext>
            </a:extLst>
          </p:cNvPr>
          <p:cNvSpPr/>
          <p:nvPr/>
        </p:nvSpPr>
        <p:spPr>
          <a:xfrm>
            <a:off x="3641927" y="143861"/>
            <a:ext cx="1997984" cy="623248"/>
          </a:xfrm>
          <a:prstGeom prst="rect">
            <a:avLst/>
          </a:prstGeom>
          <a:solidFill>
            <a:srgbClr val="FFFF66"/>
          </a:solidFill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+ </a:t>
            </a:r>
            <a:r>
              <a:rPr lang="en-US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P.P(V3)</a:t>
            </a:r>
          </a:p>
          <a:p>
            <a:pPr algn="l" rtl="0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en-US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</a:t>
            </a:r>
          </a:p>
        </p:txBody>
      </p:sp>
    </p:spTree>
    <p:extLst>
      <p:ext uri="{BB962C8B-B14F-4D97-AF65-F5344CB8AC3E}">
        <p14:creationId xmlns:p14="http://schemas.microsoft.com/office/powerpoint/2010/main" val="158471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meline to show the difference between the Present Perfect and Past Simple  | English verbs, Grammar, Verb">
            <a:extLst>
              <a:ext uri="{FF2B5EF4-FFF2-40B4-BE49-F238E27FC236}">
                <a16:creationId xmlns:a16="http://schemas.microsoft.com/office/drawing/2014/main" id="{93B2F102-6206-42E1-8751-2E9EC9EAA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1221600"/>
            <a:ext cx="5803782" cy="23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226200"/>
      </p:ext>
    </p:extLst>
  </p:cSld>
  <p:clrMapOvr>
    <a:masterClrMapping/>
  </p:clrMapOvr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402</Words>
  <Application>Microsoft Office PowerPoint</Application>
  <PresentationFormat>عرض على الشاشة (16:9)</PresentationFormat>
  <Paragraphs>80</Paragraphs>
  <Slides>20</Slides>
  <Notes>7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Comfortaa</vt:lpstr>
      <vt:lpstr>Roboto Condensed Light</vt:lpstr>
      <vt:lpstr>Delius Unicase</vt:lpstr>
      <vt:lpstr>Raleway</vt:lpstr>
      <vt:lpstr>Livvic</vt:lpstr>
      <vt:lpstr>Arial</vt:lpstr>
      <vt:lpstr>Chewy</vt:lpstr>
      <vt:lpstr>Response to Intervention: The Alphabet by Slidesgo</vt:lpstr>
      <vt:lpstr>Unit 8 Grammar</vt:lpstr>
      <vt:lpstr>Your mood</vt:lpstr>
      <vt:lpstr>Objectives</vt:lpstr>
      <vt:lpstr>Present perfect</vt:lpstr>
      <vt:lpstr>Present perfect</vt:lpstr>
      <vt:lpstr>Present perfect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Have a nice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Grammar</dc:title>
  <dc:creator>nora</dc:creator>
  <cp:lastModifiedBy>EBTISAM ALZHRANI</cp:lastModifiedBy>
  <cp:revision>25</cp:revision>
  <dcterms:modified xsi:type="dcterms:W3CDTF">2022-05-22T19:05:54Z</dcterms:modified>
</cp:coreProperties>
</file>