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78" r:id="rId1"/>
  </p:sldMasterIdLst>
  <p:sldIdLst>
    <p:sldId id="278" r:id="rId2"/>
    <p:sldId id="515" r:id="rId3"/>
    <p:sldId id="513" r:id="rId4"/>
    <p:sldId id="514" r:id="rId5"/>
    <p:sldId id="498" r:id="rId6"/>
    <p:sldId id="509" r:id="rId7"/>
    <p:sldId id="510" r:id="rId8"/>
    <p:sldId id="511" r:id="rId9"/>
    <p:sldId id="512" r:id="rId1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CC"/>
    <a:srgbClr val="FF7C80"/>
    <a:srgbClr val="FF66CC"/>
    <a:srgbClr val="FFFF66"/>
    <a:srgbClr val="99FFCC"/>
    <a:srgbClr val="CCFF99"/>
    <a:srgbClr val="99FF33"/>
    <a:srgbClr val="FF6600"/>
    <a:srgbClr val="003300"/>
    <a:srgbClr val="66FF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28C094B-EF10-47F5-8C07-41976C91B8A2}" v="131" dt="2022-05-31T19:03:18.16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4380"/>
    <p:restoredTop sz="94660"/>
  </p:normalViewPr>
  <p:slideViewPr>
    <p:cSldViewPr>
      <p:cViewPr varScale="1">
        <p:scale>
          <a:sx n="59" d="100"/>
          <a:sy n="59" d="100"/>
        </p:scale>
        <p:origin x="1500" y="5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microsoft.com/office/2016/11/relationships/changesInfo" Target="changesInfos/changesInfo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r.A ." userId="71594aaa30a32cc1" providerId="LiveId" clId="{228C094B-EF10-47F5-8C07-41976C91B8A2}"/>
    <pc:docChg chg="undo custSel addSld delSld modSld sldOrd">
      <pc:chgData name="Tr.A ." userId="71594aaa30a32cc1" providerId="LiveId" clId="{228C094B-EF10-47F5-8C07-41976C91B8A2}" dt="2022-05-31T19:03:55.181" v="249" actId="478"/>
      <pc:docMkLst>
        <pc:docMk/>
      </pc:docMkLst>
      <pc:sldChg chg="modSp mod">
        <pc:chgData name="Tr.A ." userId="71594aaa30a32cc1" providerId="LiveId" clId="{228C094B-EF10-47F5-8C07-41976C91B8A2}" dt="2022-05-31T18:04:28.770" v="1" actId="1076"/>
        <pc:sldMkLst>
          <pc:docMk/>
          <pc:sldMk cId="3116670836" sldId="278"/>
        </pc:sldMkLst>
        <pc:spChg chg="mod">
          <ac:chgData name="Tr.A ." userId="71594aaa30a32cc1" providerId="LiveId" clId="{228C094B-EF10-47F5-8C07-41976C91B8A2}" dt="2022-05-31T18:04:28.770" v="1" actId="1076"/>
          <ac:spMkLst>
            <pc:docMk/>
            <pc:sldMk cId="3116670836" sldId="278"/>
            <ac:spMk id="9" creationId="{7C88427B-6799-4CAF-AD84-328D72EAD70A}"/>
          </ac:spMkLst>
        </pc:spChg>
        <pc:picChg chg="mod">
          <ac:chgData name="Tr.A ." userId="71594aaa30a32cc1" providerId="LiveId" clId="{228C094B-EF10-47F5-8C07-41976C91B8A2}" dt="2022-05-31T18:04:23.517" v="0" actId="1076"/>
          <ac:picMkLst>
            <pc:docMk/>
            <pc:sldMk cId="3116670836" sldId="278"/>
            <ac:picMk id="3" creationId="{00000000-0000-0000-0000-000000000000}"/>
          </ac:picMkLst>
        </pc:picChg>
      </pc:sldChg>
      <pc:sldChg chg="del">
        <pc:chgData name="Tr.A ." userId="71594aaa30a32cc1" providerId="LiveId" clId="{228C094B-EF10-47F5-8C07-41976C91B8A2}" dt="2022-05-31T19:03:39.170" v="247" actId="2696"/>
        <pc:sldMkLst>
          <pc:docMk/>
          <pc:sldMk cId="3037673838" sldId="372"/>
        </pc:sldMkLst>
      </pc:sldChg>
      <pc:sldChg chg="del">
        <pc:chgData name="Tr.A ." userId="71594aaa30a32cc1" providerId="LiveId" clId="{228C094B-EF10-47F5-8C07-41976C91B8A2}" dt="2022-05-31T19:03:35.658" v="246" actId="2696"/>
        <pc:sldMkLst>
          <pc:docMk/>
          <pc:sldMk cId="1727390966" sldId="472"/>
        </pc:sldMkLst>
      </pc:sldChg>
      <pc:sldChg chg="del">
        <pc:chgData name="Tr.A ." userId="71594aaa30a32cc1" providerId="LiveId" clId="{228C094B-EF10-47F5-8C07-41976C91B8A2}" dt="2022-05-31T18:04:33.694" v="2" actId="2696"/>
        <pc:sldMkLst>
          <pc:docMk/>
          <pc:sldMk cId="327499643" sldId="477"/>
        </pc:sldMkLst>
      </pc:sldChg>
      <pc:sldChg chg="delSp modSp mod">
        <pc:chgData name="Tr.A ." userId="71594aaa30a32cc1" providerId="LiveId" clId="{228C094B-EF10-47F5-8C07-41976C91B8A2}" dt="2022-05-31T18:42:51.472" v="82" actId="1076"/>
        <pc:sldMkLst>
          <pc:docMk/>
          <pc:sldMk cId="2855246139" sldId="498"/>
        </pc:sldMkLst>
        <pc:spChg chg="del">
          <ac:chgData name="Tr.A ." userId="71594aaa30a32cc1" providerId="LiveId" clId="{228C094B-EF10-47F5-8C07-41976C91B8A2}" dt="2022-05-31T18:42:05.498" v="73" actId="478"/>
          <ac:spMkLst>
            <pc:docMk/>
            <pc:sldMk cId="2855246139" sldId="498"/>
            <ac:spMk id="4" creationId="{B1913E7D-7DE7-4A06-A19B-05898AEA5B59}"/>
          </ac:spMkLst>
        </pc:spChg>
        <pc:picChg chg="del">
          <ac:chgData name="Tr.A ." userId="71594aaa30a32cc1" providerId="LiveId" clId="{228C094B-EF10-47F5-8C07-41976C91B8A2}" dt="2022-05-31T18:42:10.757" v="74" actId="478"/>
          <ac:picMkLst>
            <pc:docMk/>
            <pc:sldMk cId="2855246139" sldId="498"/>
            <ac:picMk id="2" creationId="{26A6CCB4-3B44-4A86-936C-0D2430097EF7}"/>
          </ac:picMkLst>
        </pc:picChg>
        <pc:picChg chg="del">
          <ac:chgData name="Tr.A ." userId="71594aaa30a32cc1" providerId="LiveId" clId="{228C094B-EF10-47F5-8C07-41976C91B8A2}" dt="2022-05-31T18:42:00.836" v="71" actId="478"/>
          <ac:picMkLst>
            <pc:docMk/>
            <pc:sldMk cId="2855246139" sldId="498"/>
            <ac:picMk id="3" creationId="{04B40AD8-7260-4793-8C26-DC44FBC248FF}"/>
          </ac:picMkLst>
        </pc:picChg>
        <pc:picChg chg="del">
          <ac:chgData name="Tr.A ." userId="71594aaa30a32cc1" providerId="LiveId" clId="{228C094B-EF10-47F5-8C07-41976C91B8A2}" dt="2022-05-31T18:42:11.917" v="75" actId="478"/>
          <ac:picMkLst>
            <pc:docMk/>
            <pc:sldMk cId="2855246139" sldId="498"/>
            <ac:picMk id="5" creationId="{9865C668-7C9C-42C5-9B3A-0F020F6D5A8A}"/>
          </ac:picMkLst>
        </pc:picChg>
        <pc:picChg chg="mod">
          <ac:chgData name="Tr.A ." userId="71594aaa30a32cc1" providerId="LiveId" clId="{228C094B-EF10-47F5-8C07-41976C91B8A2}" dt="2022-05-31T18:42:37.739" v="80" actId="1440"/>
          <ac:picMkLst>
            <pc:docMk/>
            <pc:sldMk cId="2855246139" sldId="498"/>
            <ac:picMk id="6" creationId="{1951E185-8360-450C-A90D-2FA2064D0506}"/>
          </ac:picMkLst>
        </pc:picChg>
        <pc:picChg chg="del">
          <ac:chgData name="Tr.A ." userId="71594aaa30a32cc1" providerId="LiveId" clId="{228C094B-EF10-47F5-8C07-41976C91B8A2}" dt="2022-05-31T18:42:02.186" v="72" actId="478"/>
          <ac:picMkLst>
            <pc:docMk/>
            <pc:sldMk cId="2855246139" sldId="498"/>
            <ac:picMk id="7" creationId="{05BC2E82-D40D-4642-85F3-7F2A968AD983}"/>
          </ac:picMkLst>
        </pc:picChg>
        <pc:picChg chg="del">
          <ac:chgData name="Tr.A ." userId="71594aaa30a32cc1" providerId="LiveId" clId="{228C094B-EF10-47F5-8C07-41976C91B8A2}" dt="2022-05-31T18:41:59.514" v="70" actId="478"/>
          <ac:picMkLst>
            <pc:docMk/>
            <pc:sldMk cId="2855246139" sldId="498"/>
            <ac:picMk id="8" creationId="{540E4B8A-01C7-4FEA-83DF-99CA47BC666C}"/>
          </ac:picMkLst>
        </pc:picChg>
        <pc:picChg chg="del">
          <ac:chgData name="Tr.A ." userId="71594aaa30a32cc1" providerId="LiveId" clId="{228C094B-EF10-47F5-8C07-41976C91B8A2}" dt="2022-05-31T18:41:56.679" v="69" actId="478"/>
          <ac:picMkLst>
            <pc:docMk/>
            <pc:sldMk cId="2855246139" sldId="498"/>
            <ac:picMk id="9" creationId="{0F7076A2-67CE-46C3-A4E1-5597B37A2C80}"/>
          </ac:picMkLst>
        </pc:picChg>
        <pc:picChg chg="mod">
          <ac:chgData name="Tr.A ." userId="71594aaa30a32cc1" providerId="LiveId" clId="{228C094B-EF10-47F5-8C07-41976C91B8A2}" dt="2022-05-31T18:42:51.472" v="82" actId="1076"/>
          <ac:picMkLst>
            <pc:docMk/>
            <pc:sldMk cId="2855246139" sldId="498"/>
            <ac:picMk id="10" creationId="{DBA1CCAB-1FE8-45A6-9588-335AC84BD007}"/>
          </ac:picMkLst>
        </pc:picChg>
      </pc:sldChg>
      <pc:sldChg chg="delSp modSp mod">
        <pc:chgData name="Tr.A ." userId="71594aaa30a32cc1" providerId="LiveId" clId="{228C094B-EF10-47F5-8C07-41976C91B8A2}" dt="2022-05-31T18:43:21.320" v="91" actId="1076"/>
        <pc:sldMkLst>
          <pc:docMk/>
          <pc:sldMk cId="3740205444" sldId="509"/>
        </pc:sldMkLst>
        <pc:spChg chg="del">
          <ac:chgData name="Tr.A ." userId="71594aaa30a32cc1" providerId="LiveId" clId="{228C094B-EF10-47F5-8C07-41976C91B8A2}" dt="2022-05-31T18:43:02.521" v="83" actId="478"/>
          <ac:spMkLst>
            <pc:docMk/>
            <pc:sldMk cId="3740205444" sldId="509"/>
            <ac:spMk id="2" creationId="{FA041A57-7D40-416C-90DE-9DE8521E5462}"/>
          </ac:spMkLst>
        </pc:spChg>
        <pc:spChg chg="del">
          <ac:chgData name="Tr.A ." userId="71594aaa30a32cc1" providerId="LiveId" clId="{228C094B-EF10-47F5-8C07-41976C91B8A2}" dt="2022-05-31T18:43:18.187" v="90" actId="478"/>
          <ac:spMkLst>
            <pc:docMk/>
            <pc:sldMk cId="3740205444" sldId="509"/>
            <ac:spMk id="4" creationId="{B1913E7D-7DE7-4A06-A19B-05898AEA5B59}"/>
          </ac:spMkLst>
        </pc:spChg>
        <pc:picChg chg="mod">
          <ac:chgData name="Tr.A ." userId="71594aaa30a32cc1" providerId="LiveId" clId="{228C094B-EF10-47F5-8C07-41976C91B8A2}" dt="2022-05-31T18:43:21.320" v="91" actId="1076"/>
          <ac:picMkLst>
            <pc:docMk/>
            <pc:sldMk cId="3740205444" sldId="509"/>
            <ac:picMk id="3" creationId="{5F63247E-D57E-4A2A-BACB-59A5E1F13BA7}"/>
          </ac:picMkLst>
        </pc:picChg>
        <pc:picChg chg="del">
          <ac:chgData name="Tr.A ." userId="71594aaa30a32cc1" providerId="LiveId" clId="{228C094B-EF10-47F5-8C07-41976C91B8A2}" dt="2022-05-31T18:43:18.187" v="90" actId="478"/>
          <ac:picMkLst>
            <pc:docMk/>
            <pc:sldMk cId="3740205444" sldId="509"/>
            <ac:picMk id="5" creationId="{4C27C061-E111-4CF0-8454-3DCC0BE62811}"/>
          </ac:picMkLst>
        </pc:picChg>
      </pc:sldChg>
      <pc:sldChg chg="delSp modSp mod modAnim">
        <pc:chgData name="Tr.A ." userId="71594aaa30a32cc1" providerId="LiveId" clId="{228C094B-EF10-47F5-8C07-41976C91B8A2}" dt="2022-05-31T18:46:00.863" v="115" actId="1076"/>
        <pc:sldMkLst>
          <pc:docMk/>
          <pc:sldMk cId="3138751989" sldId="510"/>
        </pc:sldMkLst>
        <pc:spChg chg="del">
          <ac:chgData name="Tr.A ." userId="71594aaa30a32cc1" providerId="LiveId" clId="{228C094B-EF10-47F5-8C07-41976C91B8A2}" dt="2022-05-31T18:43:37.599" v="94" actId="478"/>
          <ac:spMkLst>
            <pc:docMk/>
            <pc:sldMk cId="3138751989" sldId="510"/>
            <ac:spMk id="4" creationId="{B1913E7D-7DE7-4A06-A19B-05898AEA5B59}"/>
          </ac:spMkLst>
        </pc:spChg>
        <pc:spChg chg="mod">
          <ac:chgData name="Tr.A ." userId="71594aaa30a32cc1" providerId="LiveId" clId="{228C094B-EF10-47F5-8C07-41976C91B8A2}" dt="2022-05-31T18:46:00.863" v="115" actId="1076"/>
          <ac:spMkLst>
            <pc:docMk/>
            <pc:sldMk cId="3138751989" sldId="510"/>
            <ac:spMk id="6" creationId="{B00A584E-55CD-49BD-B1B7-663A61DA97CB}"/>
          </ac:spMkLst>
        </pc:spChg>
        <pc:picChg chg="mod">
          <ac:chgData name="Tr.A ." userId="71594aaa30a32cc1" providerId="LiveId" clId="{228C094B-EF10-47F5-8C07-41976C91B8A2}" dt="2022-05-31T18:43:44.163" v="96" actId="1076"/>
          <ac:picMkLst>
            <pc:docMk/>
            <pc:sldMk cId="3138751989" sldId="510"/>
            <ac:picMk id="2" creationId="{937FDFC3-F6C1-4A3C-ABC9-A54948D06B86}"/>
          </ac:picMkLst>
        </pc:picChg>
        <pc:picChg chg="del mod">
          <ac:chgData name="Tr.A ." userId="71594aaa30a32cc1" providerId="LiveId" clId="{228C094B-EF10-47F5-8C07-41976C91B8A2}" dt="2022-05-31T18:43:34.683" v="93" actId="478"/>
          <ac:picMkLst>
            <pc:docMk/>
            <pc:sldMk cId="3138751989" sldId="510"/>
            <ac:picMk id="3" creationId="{40AB601E-0D4E-4F71-A373-A018A4807F0F}"/>
          </ac:picMkLst>
        </pc:picChg>
        <pc:picChg chg="mod">
          <ac:chgData name="Tr.A ." userId="71594aaa30a32cc1" providerId="LiveId" clId="{228C094B-EF10-47F5-8C07-41976C91B8A2}" dt="2022-05-31T18:43:50.997" v="99" actId="1076"/>
          <ac:picMkLst>
            <pc:docMk/>
            <pc:sldMk cId="3138751989" sldId="510"/>
            <ac:picMk id="5" creationId="{85090229-2294-41D3-AEE7-5E9E167B6030}"/>
          </ac:picMkLst>
        </pc:picChg>
      </pc:sldChg>
      <pc:sldChg chg="addSp delSp modSp mod modAnim">
        <pc:chgData name="Tr.A ." userId="71594aaa30a32cc1" providerId="LiveId" clId="{228C094B-EF10-47F5-8C07-41976C91B8A2}" dt="2022-05-31T19:03:18.165" v="245" actId="1076"/>
        <pc:sldMkLst>
          <pc:docMk/>
          <pc:sldMk cId="3941159102" sldId="511"/>
        </pc:sldMkLst>
        <pc:spChg chg="del">
          <ac:chgData name="Tr.A ." userId="71594aaa30a32cc1" providerId="LiveId" clId="{228C094B-EF10-47F5-8C07-41976C91B8A2}" dt="2022-05-31T18:46:22.213" v="117" actId="478"/>
          <ac:spMkLst>
            <pc:docMk/>
            <pc:sldMk cId="3941159102" sldId="511"/>
            <ac:spMk id="4" creationId="{B1913E7D-7DE7-4A06-A19B-05898AEA5B59}"/>
          </ac:spMkLst>
        </pc:spChg>
        <pc:spChg chg="mod">
          <ac:chgData name="Tr.A ." userId="71594aaa30a32cc1" providerId="LiveId" clId="{228C094B-EF10-47F5-8C07-41976C91B8A2}" dt="2022-05-31T18:47:44.316" v="134" actId="1076"/>
          <ac:spMkLst>
            <pc:docMk/>
            <pc:sldMk cId="3941159102" sldId="511"/>
            <ac:spMk id="7" creationId="{35D6224D-54FC-4E97-B9CF-51B00888662D}"/>
          </ac:spMkLst>
        </pc:spChg>
        <pc:spChg chg="mod">
          <ac:chgData name="Tr.A ." userId="71594aaa30a32cc1" providerId="LiveId" clId="{228C094B-EF10-47F5-8C07-41976C91B8A2}" dt="2022-05-31T18:49:13.488" v="151" actId="207"/>
          <ac:spMkLst>
            <pc:docMk/>
            <pc:sldMk cId="3941159102" sldId="511"/>
            <ac:spMk id="8" creationId="{C508B2F7-D9DC-4392-A45F-4869900BAE31}"/>
          </ac:spMkLst>
        </pc:spChg>
        <pc:spChg chg="del">
          <ac:chgData name="Tr.A ." userId="71594aaa30a32cc1" providerId="LiveId" clId="{228C094B-EF10-47F5-8C07-41976C91B8A2}" dt="2022-05-31T18:46:59.399" v="124" actId="478"/>
          <ac:spMkLst>
            <pc:docMk/>
            <pc:sldMk cId="3941159102" sldId="511"/>
            <ac:spMk id="9" creationId="{48BBA295-B584-4C31-BB86-8F567BE3CEDC}"/>
          </ac:spMkLst>
        </pc:spChg>
        <pc:spChg chg="del">
          <ac:chgData name="Tr.A ." userId="71594aaa30a32cc1" providerId="LiveId" clId="{228C094B-EF10-47F5-8C07-41976C91B8A2}" dt="2022-05-31T18:47:46.932" v="135" actId="478"/>
          <ac:spMkLst>
            <pc:docMk/>
            <pc:sldMk cId="3941159102" sldId="511"/>
            <ac:spMk id="10" creationId="{3E97DDD5-3A9B-4A98-9EB6-59B6AFD61A82}"/>
          </ac:spMkLst>
        </pc:spChg>
        <pc:spChg chg="del">
          <ac:chgData name="Tr.A ." userId="71594aaa30a32cc1" providerId="LiveId" clId="{228C094B-EF10-47F5-8C07-41976C91B8A2}" dt="2022-05-31T18:47:01.906" v="125" actId="478"/>
          <ac:spMkLst>
            <pc:docMk/>
            <pc:sldMk cId="3941159102" sldId="511"/>
            <ac:spMk id="11" creationId="{DFE51AF8-0BFA-4D95-B842-84167F5930EA}"/>
          </ac:spMkLst>
        </pc:spChg>
        <pc:spChg chg="del">
          <ac:chgData name="Tr.A ." userId="71594aaa30a32cc1" providerId="LiveId" clId="{228C094B-EF10-47F5-8C07-41976C91B8A2}" dt="2022-05-31T18:47:50.230" v="136" actId="478"/>
          <ac:spMkLst>
            <pc:docMk/>
            <pc:sldMk cId="3941159102" sldId="511"/>
            <ac:spMk id="13" creationId="{3C259517-0FC1-42B8-81B2-D1119C134642}"/>
          </ac:spMkLst>
        </pc:spChg>
        <pc:picChg chg="mod">
          <ac:chgData name="Tr.A ." userId="71594aaa30a32cc1" providerId="LiveId" clId="{228C094B-EF10-47F5-8C07-41976C91B8A2}" dt="2022-05-31T18:46:33.049" v="118" actId="1076"/>
          <ac:picMkLst>
            <pc:docMk/>
            <pc:sldMk cId="3941159102" sldId="511"/>
            <ac:picMk id="2" creationId="{E59EC594-EE8C-43A9-822A-E2A456602743}"/>
          </ac:picMkLst>
        </pc:picChg>
        <pc:picChg chg="del">
          <ac:chgData name="Tr.A ." userId="71594aaa30a32cc1" providerId="LiveId" clId="{228C094B-EF10-47F5-8C07-41976C91B8A2}" dt="2022-05-31T18:46:18.331" v="116" actId="478"/>
          <ac:picMkLst>
            <pc:docMk/>
            <pc:sldMk cId="3941159102" sldId="511"/>
            <ac:picMk id="3" creationId="{DF25760C-6C5B-4677-BEC8-730A1B28030E}"/>
          </ac:picMkLst>
        </pc:picChg>
        <pc:picChg chg="mod">
          <ac:chgData name="Tr.A ." userId="71594aaa30a32cc1" providerId="LiveId" clId="{228C094B-EF10-47F5-8C07-41976C91B8A2}" dt="2022-05-31T18:46:39.535" v="119" actId="1076"/>
          <ac:picMkLst>
            <pc:docMk/>
            <pc:sldMk cId="3941159102" sldId="511"/>
            <ac:picMk id="5" creationId="{C6CBCFCE-C0FC-40C7-8A34-ABE937C493D1}"/>
          </ac:picMkLst>
        </pc:picChg>
        <pc:picChg chg="mod">
          <ac:chgData name="Tr.A ." userId="71594aaa30a32cc1" providerId="LiveId" clId="{228C094B-EF10-47F5-8C07-41976C91B8A2}" dt="2022-05-31T18:58:46.170" v="197" actId="14100"/>
          <ac:picMkLst>
            <pc:docMk/>
            <pc:sldMk cId="3941159102" sldId="511"/>
            <ac:picMk id="6" creationId="{2582E16E-0B4F-492E-8200-C34E08F9C16C}"/>
          </ac:picMkLst>
        </pc:picChg>
        <pc:picChg chg="add mod">
          <ac:chgData name="Tr.A ." userId="71594aaa30a32cc1" providerId="LiveId" clId="{228C094B-EF10-47F5-8C07-41976C91B8A2}" dt="2022-05-31T18:58:58.390" v="200" actId="1076"/>
          <ac:picMkLst>
            <pc:docMk/>
            <pc:sldMk cId="3941159102" sldId="511"/>
            <ac:picMk id="2050" creationId="{AE71E2C0-34E5-1846-2879-1C19C736546D}"/>
          </ac:picMkLst>
        </pc:picChg>
        <pc:picChg chg="add mod">
          <ac:chgData name="Tr.A ." userId="71594aaa30a32cc1" providerId="LiveId" clId="{228C094B-EF10-47F5-8C07-41976C91B8A2}" dt="2022-05-31T18:58:55.440" v="199" actId="1076"/>
          <ac:picMkLst>
            <pc:docMk/>
            <pc:sldMk cId="3941159102" sldId="511"/>
            <ac:picMk id="2052" creationId="{6CF6C1C5-DFB1-BBE8-F7AF-CCE3FCAF0745}"/>
          </ac:picMkLst>
        </pc:picChg>
        <pc:picChg chg="add mod">
          <ac:chgData name="Tr.A ." userId="71594aaa30a32cc1" providerId="LiveId" clId="{228C094B-EF10-47F5-8C07-41976C91B8A2}" dt="2022-05-31T19:00:50.895" v="223" actId="1076"/>
          <ac:picMkLst>
            <pc:docMk/>
            <pc:sldMk cId="3941159102" sldId="511"/>
            <ac:picMk id="2054" creationId="{F7D8A0DB-FDEC-484D-A4F8-ED498BBF90A2}"/>
          </ac:picMkLst>
        </pc:picChg>
        <pc:picChg chg="add mod">
          <ac:chgData name="Tr.A ." userId="71594aaa30a32cc1" providerId="LiveId" clId="{228C094B-EF10-47F5-8C07-41976C91B8A2}" dt="2022-05-31T19:03:11.853" v="243" actId="14100"/>
          <ac:picMkLst>
            <pc:docMk/>
            <pc:sldMk cId="3941159102" sldId="511"/>
            <ac:picMk id="2056" creationId="{6E4DDB9E-9AD0-4F9D-218D-6CFB395EA2E1}"/>
          </ac:picMkLst>
        </pc:picChg>
        <pc:picChg chg="add mod">
          <ac:chgData name="Tr.A ." userId="71594aaa30a32cc1" providerId="LiveId" clId="{228C094B-EF10-47F5-8C07-41976C91B8A2}" dt="2022-05-31T19:01:03.859" v="225" actId="14100"/>
          <ac:picMkLst>
            <pc:docMk/>
            <pc:sldMk cId="3941159102" sldId="511"/>
            <ac:picMk id="2058" creationId="{6A134CDC-50FF-EFFF-C1C5-4C2B0A7911D7}"/>
          </ac:picMkLst>
        </pc:picChg>
        <pc:picChg chg="add mod">
          <ac:chgData name="Tr.A ." userId="71594aaa30a32cc1" providerId="LiveId" clId="{228C094B-EF10-47F5-8C07-41976C91B8A2}" dt="2022-05-31T19:03:18.165" v="245" actId="1076"/>
          <ac:picMkLst>
            <pc:docMk/>
            <pc:sldMk cId="3941159102" sldId="511"/>
            <ac:picMk id="2060" creationId="{E8D15046-216B-3720-8FA3-8D8FE624694C}"/>
          </ac:picMkLst>
        </pc:picChg>
      </pc:sldChg>
      <pc:sldChg chg="delSp mod">
        <pc:chgData name="Tr.A ." userId="71594aaa30a32cc1" providerId="LiveId" clId="{228C094B-EF10-47F5-8C07-41976C91B8A2}" dt="2022-05-31T19:03:55.181" v="249" actId="478"/>
        <pc:sldMkLst>
          <pc:docMk/>
          <pc:sldMk cId="3730076779" sldId="512"/>
        </pc:sldMkLst>
        <pc:spChg chg="del">
          <ac:chgData name="Tr.A ." userId="71594aaa30a32cc1" providerId="LiveId" clId="{228C094B-EF10-47F5-8C07-41976C91B8A2}" dt="2022-05-31T19:03:53.672" v="248" actId="478"/>
          <ac:spMkLst>
            <pc:docMk/>
            <pc:sldMk cId="3730076779" sldId="512"/>
            <ac:spMk id="4" creationId="{B1913E7D-7DE7-4A06-A19B-05898AEA5B59}"/>
          </ac:spMkLst>
        </pc:spChg>
        <pc:picChg chg="del">
          <ac:chgData name="Tr.A ." userId="71594aaa30a32cc1" providerId="LiveId" clId="{228C094B-EF10-47F5-8C07-41976C91B8A2}" dt="2022-05-31T19:03:55.181" v="249" actId="478"/>
          <ac:picMkLst>
            <pc:docMk/>
            <pc:sldMk cId="3730076779" sldId="512"/>
            <ac:picMk id="2" creationId="{AAF31AB9-F829-4EC3-B472-99C56C04C942}"/>
          </ac:picMkLst>
        </pc:picChg>
      </pc:sldChg>
      <pc:sldChg chg="delSp modSp mod">
        <pc:chgData name="Tr.A ." userId="71594aaa30a32cc1" providerId="LiveId" clId="{228C094B-EF10-47F5-8C07-41976C91B8A2}" dt="2022-05-31T18:07:44.028" v="33" actId="1076"/>
        <pc:sldMkLst>
          <pc:docMk/>
          <pc:sldMk cId="2061226448" sldId="513"/>
        </pc:sldMkLst>
        <pc:spChg chg="mod">
          <ac:chgData name="Tr.A ." userId="71594aaa30a32cc1" providerId="LiveId" clId="{228C094B-EF10-47F5-8C07-41976C91B8A2}" dt="2022-05-31T18:07:29.486" v="28" actId="1076"/>
          <ac:spMkLst>
            <pc:docMk/>
            <pc:sldMk cId="2061226448" sldId="513"/>
            <ac:spMk id="2" creationId="{12DB416D-3C6B-4CE9-847F-1AF13ECFF8F3}"/>
          </ac:spMkLst>
        </pc:spChg>
        <pc:spChg chg="mod">
          <ac:chgData name="Tr.A ." userId="71594aaa30a32cc1" providerId="LiveId" clId="{228C094B-EF10-47F5-8C07-41976C91B8A2}" dt="2022-05-31T18:06:02.890" v="6" actId="1076"/>
          <ac:spMkLst>
            <pc:docMk/>
            <pc:sldMk cId="2061226448" sldId="513"/>
            <ac:spMk id="4" creationId="{B1913E7D-7DE7-4A06-A19B-05898AEA5B59}"/>
          </ac:spMkLst>
        </pc:spChg>
        <pc:picChg chg="mod">
          <ac:chgData name="Tr.A ." userId="71594aaa30a32cc1" providerId="LiveId" clId="{228C094B-EF10-47F5-8C07-41976C91B8A2}" dt="2022-05-31T18:07:44.028" v="33" actId="1076"/>
          <ac:picMkLst>
            <pc:docMk/>
            <pc:sldMk cId="2061226448" sldId="513"/>
            <ac:picMk id="3" creationId="{04B40AD8-7260-4793-8C26-DC44FBC248FF}"/>
          </ac:picMkLst>
        </pc:picChg>
        <pc:picChg chg="mod">
          <ac:chgData name="Tr.A ." userId="71594aaa30a32cc1" providerId="LiveId" clId="{228C094B-EF10-47F5-8C07-41976C91B8A2}" dt="2022-05-31T18:05:58.242" v="5" actId="1076"/>
          <ac:picMkLst>
            <pc:docMk/>
            <pc:sldMk cId="2061226448" sldId="513"/>
            <ac:picMk id="5" creationId="{9865C668-7C9C-42C5-9B3A-0F020F6D5A8A}"/>
          </ac:picMkLst>
        </pc:picChg>
        <pc:picChg chg="del">
          <ac:chgData name="Tr.A ." userId="71594aaa30a32cc1" providerId="LiveId" clId="{228C094B-EF10-47F5-8C07-41976C91B8A2}" dt="2022-05-31T18:06:16.160" v="8" actId="478"/>
          <ac:picMkLst>
            <pc:docMk/>
            <pc:sldMk cId="2061226448" sldId="513"/>
            <ac:picMk id="6" creationId="{1951E185-8360-450C-A90D-2FA2064D0506}"/>
          </ac:picMkLst>
        </pc:picChg>
        <pc:picChg chg="del mod">
          <ac:chgData name="Tr.A ." userId="71594aaa30a32cc1" providerId="LiveId" clId="{228C094B-EF10-47F5-8C07-41976C91B8A2}" dt="2022-05-31T18:05:54.189" v="4" actId="478"/>
          <ac:picMkLst>
            <pc:docMk/>
            <pc:sldMk cId="2061226448" sldId="513"/>
            <ac:picMk id="7" creationId="{05BC2E82-D40D-4642-85F3-7F2A968AD983}"/>
          </ac:picMkLst>
        </pc:picChg>
        <pc:picChg chg="del">
          <ac:chgData name="Tr.A ." userId="71594aaa30a32cc1" providerId="LiveId" clId="{228C094B-EF10-47F5-8C07-41976C91B8A2}" dt="2022-05-31T18:06:29.522" v="13" actId="478"/>
          <ac:picMkLst>
            <pc:docMk/>
            <pc:sldMk cId="2061226448" sldId="513"/>
            <ac:picMk id="8" creationId="{540E4B8A-01C7-4FEA-83DF-99CA47BC666C}"/>
          </ac:picMkLst>
        </pc:picChg>
        <pc:picChg chg="del">
          <ac:chgData name="Tr.A ." userId="71594aaa30a32cc1" providerId="LiveId" clId="{228C094B-EF10-47F5-8C07-41976C91B8A2}" dt="2022-05-31T18:06:17.697" v="9" actId="478"/>
          <ac:picMkLst>
            <pc:docMk/>
            <pc:sldMk cId="2061226448" sldId="513"/>
            <ac:picMk id="9" creationId="{0F7076A2-67CE-46C3-A4E1-5597B37A2C80}"/>
          </ac:picMkLst>
        </pc:picChg>
      </pc:sldChg>
      <pc:sldChg chg="delSp modSp add mod">
        <pc:chgData name="Tr.A ." userId="71594aaa30a32cc1" providerId="LiveId" clId="{228C094B-EF10-47F5-8C07-41976C91B8A2}" dt="2022-05-31T18:21:07.430" v="67" actId="14100"/>
        <pc:sldMkLst>
          <pc:docMk/>
          <pc:sldMk cId="3241199020" sldId="514"/>
        </pc:sldMkLst>
        <pc:spChg chg="del">
          <ac:chgData name="Tr.A ." userId="71594aaa30a32cc1" providerId="LiveId" clId="{228C094B-EF10-47F5-8C07-41976C91B8A2}" dt="2022-05-31T18:20:11.668" v="52" actId="478"/>
          <ac:spMkLst>
            <pc:docMk/>
            <pc:sldMk cId="3241199020" sldId="514"/>
            <ac:spMk id="2" creationId="{12DB416D-3C6B-4CE9-847F-1AF13ECFF8F3}"/>
          </ac:spMkLst>
        </pc:spChg>
        <pc:spChg chg="del">
          <ac:chgData name="Tr.A ." userId="71594aaa30a32cc1" providerId="LiveId" clId="{228C094B-EF10-47F5-8C07-41976C91B8A2}" dt="2022-05-31T18:20:11.668" v="52" actId="478"/>
          <ac:spMkLst>
            <pc:docMk/>
            <pc:sldMk cId="3241199020" sldId="514"/>
            <ac:spMk id="4" creationId="{B1913E7D-7DE7-4A06-A19B-05898AEA5B59}"/>
          </ac:spMkLst>
        </pc:spChg>
        <pc:picChg chg="del">
          <ac:chgData name="Tr.A ." userId="71594aaa30a32cc1" providerId="LiveId" clId="{228C094B-EF10-47F5-8C07-41976C91B8A2}" dt="2022-05-31T18:20:13.126" v="53" actId="478"/>
          <ac:picMkLst>
            <pc:docMk/>
            <pc:sldMk cId="3241199020" sldId="514"/>
            <ac:picMk id="3" creationId="{04B40AD8-7260-4793-8C26-DC44FBC248FF}"/>
          </ac:picMkLst>
        </pc:picChg>
        <pc:picChg chg="del">
          <ac:chgData name="Tr.A ." userId="71594aaa30a32cc1" providerId="LiveId" clId="{228C094B-EF10-47F5-8C07-41976C91B8A2}" dt="2022-05-31T18:20:11.668" v="52" actId="478"/>
          <ac:picMkLst>
            <pc:docMk/>
            <pc:sldMk cId="3241199020" sldId="514"/>
            <ac:picMk id="5" creationId="{9865C668-7C9C-42C5-9B3A-0F020F6D5A8A}"/>
          </ac:picMkLst>
        </pc:picChg>
        <pc:picChg chg="mod">
          <ac:chgData name="Tr.A ." userId="71594aaa30a32cc1" providerId="LiveId" clId="{228C094B-EF10-47F5-8C07-41976C91B8A2}" dt="2022-05-31T18:21:07.430" v="67" actId="14100"/>
          <ac:picMkLst>
            <pc:docMk/>
            <pc:sldMk cId="3241199020" sldId="514"/>
            <ac:picMk id="6" creationId="{1951E185-8360-450C-A90D-2FA2064D0506}"/>
          </ac:picMkLst>
        </pc:picChg>
        <pc:picChg chg="mod">
          <ac:chgData name="Tr.A ." userId="71594aaa30a32cc1" providerId="LiveId" clId="{228C094B-EF10-47F5-8C07-41976C91B8A2}" dt="2022-05-31T18:20:36.440" v="60" actId="1076"/>
          <ac:picMkLst>
            <pc:docMk/>
            <pc:sldMk cId="3241199020" sldId="514"/>
            <ac:picMk id="8" creationId="{540E4B8A-01C7-4FEA-83DF-99CA47BC666C}"/>
          </ac:picMkLst>
        </pc:picChg>
        <pc:picChg chg="del">
          <ac:chgData name="Tr.A ." userId="71594aaa30a32cc1" providerId="LiveId" clId="{228C094B-EF10-47F5-8C07-41976C91B8A2}" dt="2022-05-31T18:20:43.524" v="62" actId="478"/>
          <ac:picMkLst>
            <pc:docMk/>
            <pc:sldMk cId="3241199020" sldId="514"/>
            <ac:picMk id="9" creationId="{0F7076A2-67CE-46C3-A4E1-5597B37A2C80}"/>
          </ac:picMkLst>
        </pc:picChg>
      </pc:sldChg>
      <pc:sldChg chg="addSp delSp modSp new mod ord">
        <pc:chgData name="Tr.A ." userId="71594aaa30a32cc1" providerId="LiveId" clId="{228C094B-EF10-47F5-8C07-41976C91B8A2}" dt="2022-05-31T18:41:35.541" v="68" actId="20577"/>
        <pc:sldMkLst>
          <pc:docMk/>
          <pc:sldMk cId="338600520" sldId="515"/>
        </pc:sldMkLst>
        <pc:spChg chg="mod">
          <ac:chgData name="Tr.A ." userId="71594aaa30a32cc1" providerId="LiveId" clId="{228C094B-EF10-47F5-8C07-41976C91B8A2}" dt="2022-05-31T18:41:35.541" v="68" actId="20577"/>
          <ac:spMkLst>
            <pc:docMk/>
            <pc:sldMk cId="338600520" sldId="515"/>
            <ac:spMk id="2" creationId="{1786B860-1CFE-11CD-DB34-5AFD0AD4A8BD}"/>
          </ac:spMkLst>
        </pc:spChg>
        <pc:spChg chg="add del">
          <ac:chgData name="Tr.A ." userId="71594aaa30a32cc1" providerId="LiveId" clId="{228C094B-EF10-47F5-8C07-41976C91B8A2}" dt="2022-05-31T18:15:24.527" v="38" actId="22"/>
          <ac:spMkLst>
            <pc:docMk/>
            <pc:sldMk cId="338600520" sldId="515"/>
            <ac:spMk id="4" creationId="{BC152A0A-C2EF-5DD5-6683-ECF2B37FCBD0}"/>
          </ac:spMkLst>
        </pc:spChg>
        <pc:picChg chg="add mod">
          <ac:chgData name="Tr.A ." userId="71594aaa30a32cc1" providerId="LiveId" clId="{228C094B-EF10-47F5-8C07-41976C91B8A2}" dt="2022-05-31T18:17:30.144" v="48" actId="1076"/>
          <ac:picMkLst>
            <pc:docMk/>
            <pc:sldMk cId="338600520" sldId="515"/>
            <ac:picMk id="1026" creationId="{D2002D7E-C86A-EF6E-F4D4-FBA08CA44AFD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S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13259" y="1300786"/>
            <a:ext cx="6517482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13259" y="3886201"/>
            <a:ext cx="6517482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/>
              <a:t>انقر لتحرير نمط العنوان الفرعي للشكل الرئيسي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3C11E2-0185-4704-AAF9-63E7264FE11C}" type="datetimeFigureOut">
              <a:rPr lang="ar-SA" smtClean="0"/>
              <a:t>01/11/43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FEECC-8E0F-46E6-A7C4-7253FD1F8166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8517069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صورة بانورامي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46" y="4289374"/>
            <a:ext cx="7773324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88558" y="698261"/>
            <a:ext cx="7366899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ar-SA"/>
              <a:t>انقر فوق الأيقونة لإضافة صورة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5108728"/>
            <a:ext cx="7773339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3C11E2-0185-4704-AAF9-63E7264FE11C}" type="datetimeFigureOut">
              <a:rPr lang="ar-SA" smtClean="0"/>
              <a:t>01/11/43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FEECC-8E0F-46E6-A7C4-7253FD1F8166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3936355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العنوان والتسمية ال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609600"/>
            <a:ext cx="7773339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4204821"/>
            <a:ext cx="7773339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3C11E2-0185-4704-AAF9-63E7264FE11C}" type="datetimeFigureOut">
              <a:rPr lang="ar-SA" smtClean="0"/>
              <a:t>01/11/43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FEECC-8E0F-46E6-A7C4-7253FD1F8166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00811778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اقتباس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4659" y="872588"/>
            <a:ext cx="6977064" cy="2729915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290484" y="3610032"/>
            <a:ext cx="6564224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4372797"/>
            <a:ext cx="7773339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3C11E2-0185-4704-AAF9-63E7264FE11C}" type="datetimeFigureOut">
              <a:rPr lang="ar-SA" smtClean="0"/>
              <a:t>01/11/43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FEECC-8E0F-46E6-A7C4-7253FD1F8166}" type="slidenum">
              <a:rPr lang="ar-SA" smtClean="0"/>
              <a:t>‹#›</a:t>
            </a:fld>
            <a:endParaRPr lang="ar-SA"/>
          </a:p>
        </p:txBody>
      </p:sp>
      <p:sp>
        <p:nvSpPr>
          <p:cNvPr id="11" name="TextBox 10"/>
          <p:cNvSpPr txBox="1"/>
          <p:nvPr/>
        </p:nvSpPr>
        <p:spPr>
          <a:xfrm>
            <a:off x="737626" y="887859"/>
            <a:ext cx="546888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850130" y="3120015"/>
            <a:ext cx="553641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12715157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بطاقة اس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2138722"/>
            <a:ext cx="7773339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4662335"/>
            <a:ext cx="7773339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3C11E2-0185-4704-AAF9-63E7264FE11C}" type="datetimeFigureOut">
              <a:rPr lang="ar-SA" smtClean="0"/>
              <a:t>01/11/43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FEECC-8E0F-46E6-A7C4-7253FD1F8166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04018868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أعمد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331" y="609600"/>
            <a:ext cx="7773339" cy="1605094"/>
          </a:xfrm>
        </p:spPr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331" y="2367093"/>
            <a:ext cx="2474232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331" y="2943356"/>
            <a:ext cx="2474232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39292" y="2367093"/>
            <a:ext cx="246864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331012" y="2943356"/>
            <a:ext cx="2477513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79974" y="2367093"/>
            <a:ext cx="247869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979974" y="2943356"/>
            <a:ext cx="247869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3C11E2-0185-4704-AAF9-63E7264FE11C}" type="datetimeFigureOut">
              <a:rPr lang="ar-SA" smtClean="0"/>
              <a:t>01/11/43</a:t>
            </a:fld>
            <a:endParaRPr lang="ar-S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FEECC-8E0F-46E6-A7C4-7253FD1F8166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24570041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أعمدة صو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331" y="610772"/>
            <a:ext cx="7773339" cy="1603922"/>
          </a:xfrm>
        </p:spPr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5331" y="4204820"/>
            <a:ext cx="2472307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331" y="2367093"/>
            <a:ext cx="2472307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ar-SA"/>
              <a:t>انقر فوق الأيقونة لإضافة صورة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5331" y="4781082"/>
            <a:ext cx="2472307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32069" y="4204820"/>
            <a:ext cx="247637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331011" y="2367093"/>
            <a:ext cx="2477514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ar-SA"/>
              <a:t>انقر فوق الأيقونة لإضافة صورة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331011" y="4781081"/>
            <a:ext cx="2477514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79974" y="4204820"/>
            <a:ext cx="247551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979974" y="2367093"/>
            <a:ext cx="2478696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ar-SA"/>
              <a:t>انقر فوق الأيقونة لإضافة صورة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979880" y="4781079"/>
            <a:ext cx="2478790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3C11E2-0185-4704-AAF9-63E7264FE11C}" type="datetimeFigureOut">
              <a:rPr lang="ar-SA" smtClean="0"/>
              <a:t>01/11/43</a:t>
            </a:fld>
            <a:endParaRPr lang="ar-S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FEECC-8E0F-46E6-A7C4-7253FD1F8166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58921597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331" y="2367094"/>
            <a:ext cx="7773339" cy="3424107"/>
          </a:xfrm>
        </p:spPr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3C11E2-0185-4704-AAF9-63E7264FE11C}" type="datetimeFigureOut">
              <a:rPr lang="ar-SA" smtClean="0"/>
              <a:t>01/11/43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FEECC-8E0F-46E6-A7C4-7253FD1F8166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47103252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609602"/>
            <a:ext cx="1914995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331" y="609602"/>
            <a:ext cx="5744043" cy="5181599"/>
          </a:xfrm>
        </p:spPr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3C11E2-0185-4704-AAF9-63E7264FE11C}" type="datetimeFigureOut">
              <a:rPr lang="ar-SA" smtClean="0"/>
              <a:t>01/11/43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FEECC-8E0F-46E6-A7C4-7253FD1F8166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0495817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330" y="2367093"/>
            <a:ext cx="7772870" cy="3424107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3C11E2-0185-4704-AAF9-63E7264FE11C}" type="datetimeFigureOut">
              <a:rPr lang="ar-SA" smtClean="0"/>
              <a:t>01/11/43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FEECC-8E0F-46E6-A7C4-7253FD1F8166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3892218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828564"/>
            <a:ext cx="7763814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331" y="3657458"/>
            <a:ext cx="7763814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3C11E2-0185-4704-AAF9-63E7264FE11C}" type="datetimeFigureOut">
              <a:rPr lang="ar-SA" smtClean="0"/>
              <a:t>01/11/43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FEECC-8E0F-46E6-A7C4-7253FD1F8166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6836307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332" y="618518"/>
            <a:ext cx="7773338" cy="1596177"/>
          </a:xfrm>
        </p:spPr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330" y="2367093"/>
            <a:ext cx="3829520" cy="3424107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4629150" y="2367093"/>
            <a:ext cx="3829050" cy="3424107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3C11E2-0185-4704-AAF9-63E7264FE11C}" type="datetimeFigureOut">
              <a:rPr lang="ar-SA" smtClean="0"/>
              <a:t>01/11/43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FEECC-8E0F-46E6-A7C4-7253FD1F8166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6596267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332" y="618518"/>
            <a:ext cx="7773338" cy="1596177"/>
          </a:xfrm>
        </p:spPr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9746" y="2371018"/>
            <a:ext cx="3655106" cy="679994"/>
          </a:xfrm>
        </p:spPr>
        <p:txBody>
          <a:bodyPr anchor="b">
            <a:noAutofit/>
          </a:bodyPr>
          <a:lstStyle>
            <a:lvl1pPr marL="0" indent="0">
              <a:lnSpc>
                <a:spcPct val="7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331" y="3051013"/>
            <a:ext cx="3829520" cy="2740187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97317" y="2371018"/>
            <a:ext cx="3661353" cy="679994"/>
          </a:xfrm>
        </p:spPr>
        <p:txBody>
          <a:bodyPr anchor="b">
            <a:noAutofit/>
          </a:bodyPr>
          <a:lstStyle>
            <a:lvl1pPr marL="0" indent="0">
              <a:lnSpc>
                <a:spcPct val="7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4629150" y="3051013"/>
            <a:ext cx="3829051" cy="2740187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3C11E2-0185-4704-AAF9-63E7264FE11C}" type="datetimeFigureOut">
              <a:rPr lang="ar-SA" smtClean="0"/>
              <a:t>01/11/43</a:t>
            </a:fld>
            <a:endParaRPr lang="ar-S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FEECC-8E0F-46E6-A7C4-7253FD1F8166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1906447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3C11E2-0185-4704-AAF9-63E7264FE11C}" type="datetimeFigureOut">
              <a:rPr lang="ar-SA" smtClean="0"/>
              <a:t>01/11/43</a:t>
            </a:fld>
            <a:endParaRPr lang="ar-S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FEECC-8E0F-46E6-A7C4-7253FD1F8166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5676079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3C11E2-0185-4704-AAF9-63E7264FE11C}" type="datetimeFigureOut">
              <a:rPr lang="ar-SA" smtClean="0"/>
              <a:t>01/11/43</a:t>
            </a:fld>
            <a:endParaRPr lang="ar-S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FEECC-8E0F-46E6-A7C4-7253FD1F8166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5523050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609600"/>
            <a:ext cx="2951766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3808547" y="609601"/>
            <a:ext cx="4650122" cy="5181599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2632852"/>
            <a:ext cx="2951767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3C11E2-0185-4704-AAF9-63E7264FE11C}" type="datetimeFigureOut">
              <a:rPr lang="ar-SA" smtClean="0"/>
              <a:t>01/11/43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FEECC-8E0F-46E6-A7C4-7253FD1F8166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34332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2" y="609600"/>
            <a:ext cx="4129618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004270" y="609601"/>
            <a:ext cx="3005851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ar-SA"/>
              <a:t>انقر فوق الأيقونة لإضافة صورة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6" y="2632853"/>
            <a:ext cx="4129604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3C11E2-0185-4704-AAF9-63E7264FE11C}" type="datetimeFigureOut">
              <a:rPr lang="ar-SA" smtClean="0"/>
              <a:t>01/11/43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FEECC-8E0F-46E6-A7C4-7253FD1F8166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2671297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1"/>
            <a:ext cx="9144002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332" y="618518"/>
            <a:ext cx="7773338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331" y="2367094"/>
            <a:ext cx="7773339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59053" y="5883276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303C11E2-0185-4704-AAF9-63E7264FE11C}" type="datetimeFigureOut">
              <a:rPr lang="ar-SA" smtClean="0"/>
              <a:t>01/11/43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331" y="5883276"/>
            <a:ext cx="50046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85509" y="5883276"/>
            <a:ext cx="57316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CBAFEECC-8E0F-46E6-A7C4-7253FD1F8166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563628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95" r:id="rId17"/>
  </p:sldLayoutIdLst>
  <p:txStyles>
    <p:titleStyle>
      <a:lvl1pPr algn="ctr" defTabSz="914400" rtl="1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s://youtu.be/qIYCmHGBIhk" TargetMode="External"/><Relationship Id="rId1" Type="http://schemas.openxmlformats.org/officeDocument/2006/relationships/slideLayout" Target="../slideLayouts/slideLayout6.xml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11.pn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13" Type="http://schemas.openxmlformats.org/officeDocument/2006/relationships/image" Target="../media/image22.png"/><Relationship Id="rId3" Type="http://schemas.openxmlformats.org/officeDocument/2006/relationships/image" Target="../media/image16.png"/><Relationship Id="rId7" Type="http://schemas.openxmlformats.org/officeDocument/2006/relationships/image" Target="../media/image19.png"/><Relationship Id="rId12" Type="http://schemas.microsoft.com/office/2007/relationships/hdphoto" Target="../media/hdphoto5.wdp"/><Relationship Id="rId2" Type="http://schemas.openxmlformats.org/officeDocument/2006/relationships/image" Target="../media/image15.png"/><Relationship Id="rId16" Type="http://schemas.microsoft.com/office/2007/relationships/hdphoto" Target="../media/hdphoto7.wdp"/><Relationship Id="rId1" Type="http://schemas.openxmlformats.org/officeDocument/2006/relationships/slideLayout" Target="../slideLayouts/slideLayout7.xml"/><Relationship Id="rId6" Type="http://schemas.microsoft.com/office/2007/relationships/hdphoto" Target="../media/hdphoto2.wdp"/><Relationship Id="rId11" Type="http://schemas.openxmlformats.org/officeDocument/2006/relationships/image" Target="../media/image21.png"/><Relationship Id="rId5" Type="http://schemas.openxmlformats.org/officeDocument/2006/relationships/image" Target="../media/image18.png"/><Relationship Id="rId15" Type="http://schemas.openxmlformats.org/officeDocument/2006/relationships/image" Target="../media/image23.png"/><Relationship Id="rId10" Type="http://schemas.microsoft.com/office/2007/relationships/hdphoto" Target="../media/hdphoto4.wdp"/><Relationship Id="rId4" Type="http://schemas.openxmlformats.org/officeDocument/2006/relationships/image" Target="../media/image17.png"/><Relationship Id="rId9" Type="http://schemas.openxmlformats.org/officeDocument/2006/relationships/image" Target="../media/image20.png"/><Relationship Id="rId14" Type="http://schemas.microsoft.com/office/2007/relationships/hdphoto" Target="../media/hdphoto6.wdp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4954" y="668018"/>
            <a:ext cx="2730066" cy="1269605"/>
          </a:xfrm>
          <a:prstGeom prst="rect">
            <a:avLst/>
          </a:prstGeom>
        </p:spPr>
      </p:pic>
      <p:pic>
        <p:nvPicPr>
          <p:cNvPr id="5" name="Picture 2" descr="The Difference Between Hard Money Loans &amp; Private Money Loans ...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6330" y="2275315"/>
            <a:ext cx="787314" cy="7197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مستطيل 6">
            <a:extLst>
              <a:ext uri="{FF2B5EF4-FFF2-40B4-BE49-F238E27FC236}">
                <a16:creationId xmlns:a16="http://schemas.microsoft.com/office/drawing/2014/main" id="{71A42AB5-8A58-4D6E-9444-8FE2588C7605}"/>
              </a:ext>
            </a:extLst>
          </p:cNvPr>
          <p:cNvSpPr/>
          <p:nvPr/>
        </p:nvSpPr>
        <p:spPr>
          <a:xfrm>
            <a:off x="3252183" y="2377975"/>
            <a:ext cx="2639633" cy="400110"/>
          </a:xfrm>
          <a:prstGeom prst="rect">
            <a:avLst/>
          </a:prstGeom>
          <a:solidFill>
            <a:srgbClr val="99FF33"/>
          </a:solidFill>
        </p:spPr>
        <p:txBody>
          <a:bodyPr wrap="none" lIns="91440" tIns="45720" rIns="91440" bIns="45720">
            <a:spAutoFit/>
          </a:bodyPr>
          <a:lstStyle/>
          <a:p>
            <a:pPr algn="l" rtl="0"/>
            <a:r>
              <a:rPr lang="en-US" sz="2000" b="1" dirty="0"/>
              <a:t>Practice a conversation</a:t>
            </a:r>
          </a:p>
        </p:txBody>
      </p:sp>
      <p:sp>
        <p:nvSpPr>
          <p:cNvPr id="8" name="مستطيل 7">
            <a:extLst>
              <a:ext uri="{FF2B5EF4-FFF2-40B4-BE49-F238E27FC236}">
                <a16:creationId xmlns:a16="http://schemas.microsoft.com/office/drawing/2014/main" id="{1866E5E0-6A0E-477A-B683-8E1F7C211310}"/>
              </a:ext>
            </a:extLst>
          </p:cNvPr>
          <p:cNvSpPr/>
          <p:nvPr/>
        </p:nvSpPr>
        <p:spPr>
          <a:xfrm>
            <a:off x="3252183" y="3782587"/>
            <a:ext cx="4488169" cy="400110"/>
          </a:xfrm>
          <a:prstGeom prst="rect">
            <a:avLst/>
          </a:prstGeom>
          <a:solidFill>
            <a:srgbClr val="FF6600"/>
          </a:solidFill>
        </p:spPr>
        <p:txBody>
          <a:bodyPr wrap="square" lIns="91440" tIns="45720" rIns="91440" bIns="45720">
            <a:spAutoFit/>
          </a:bodyPr>
          <a:lstStyle/>
          <a:p>
            <a:pPr algn="l" rtl="0"/>
            <a:r>
              <a:rPr lang="en-US" sz="2000" b="1" dirty="0"/>
              <a:t>Answer questions about a conversation</a:t>
            </a:r>
          </a:p>
        </p:txBody>
      </p:sp>
      <p:sp>
        <p:nvSpPr>
          <p:cNvPr id="9" name="مستطيل 8">
            <a:extLst>
              <a:ext uri="{FF2B5EF4-FFF2-40B4-BE49-F238E27FC236}">
                <a16:creationId xmlns:a16="http://schemas.microsoft.com/office/drawing/2014/main" id="{7C88427B-6799-4CAF-AD84-328D72EAD70A}"/>
              </a:ext>
            </a:extLst>
          </p:cNvPr>
          <p:cNvSpPr/>
          <p:nvPr/>
        </p:nvSpPr>
        <p:spPr>
          <a:xfrm>
            <a:off x="3568939" y="988753"/>
            <a:ext cx="1032162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l" rtl="0"/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♥</a:t>
            </a:r>
            <a:endParaRPr lang="ar-SA" sz="8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3" name="مستطيل 12">
            <a:extLst>
              <a:ext uri="{FF2B5EF4-FFF2-40B4-BE49-F238E27FC236}">
                <a16:creationId xmlns:a16="http://schemas.microsoft.com/office/drawing/2014/main" id="{1D606A83-7553-404F-A305-B400B9E38944}"/>
              </a:ext>
            </a:extLst>
          </p:cNvPr>
          <p:cNvSpPr/>
          <p:nvPr/>
        </p:nvSpPr>
        <p:spPr>
          <a:xfrm>
            <a:off x="3252183" y="4987144"/>
            <a:ext cx="2756973" cy="400110"/>
          </a:xfrm>
          <a:prstGeom prst="rect">
            <a:avLst/>
          </a:prstGeom>
          <a:solidFill>
            <a:srgbClr val="99FFCC"/>
          </a:solidFill>
        </p:spPr>
        <p:txBody>
          <a:bodyPr wrap="square" lIns="91440" tIns="45720" rIns="91440" bIns="45720">
            <a:spAutoFit/>
          </a:bodyPr>
          <a:lstStyle/>
          <a:p>
            <a:pPr algn="l" rtl="0"/>
            <a:r>
              <a:rPr lang="en-US" sz="2000" b="1" dirty="0"/>
              <a:t>Share some experiences</a:t>
            </a:r>
          </a:p>
        </p:txBody>
      </p:sp>
      <p:pic>
        <p:nvPicPr>
          <p:cNvPr id="14" name="Picture 2" descr="The Difference Between Hard Money Loans &amp; Private Money Loans ...">
            <a:extLst>
              <a:ext uri="{FF2B5EF4-FFF2-40B4-BE49-F238E27FC236}">
                <a16:creationId xmlns:a16="http://schemas.microsoft.com/office/drawing/2014/main" id="{FFD45122-0F41-4D89-A41C-53A2787BF4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6330" y="4788057"/>
            <a:ext cx="787314" cy="7197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The Difference Between Hard Money Loans &amp; Private Money Loans ...">
            <a:extLst>
              <a:ext uri="{FF2B5EF4-FFF2-40B4-BE49-F238E27FC236}">
                <a16:creationId xmlns:a16="http://schemas.microsoft.com/office/drawing/2014/main" id="{FFC21117-31B4-F27A-8F28-B8FC62EA5D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6330" y="3622785"/>
            <a:ext cx="787314" cy="7197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166708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1786B860-1CFE-11CD-DB34-5AFD0AD4A8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9592" y="908720"/>
            <a:ext cx="7773338" cy="1596177"/>
          </a:xfrm>
        </p:spPr>
        <p:txBody>
          <a:bodyPr/>
          <a:lstStyle/>
          <a:p>
            <a:r>
              <a:rPr lang="en-US" b="1" dirty="0">
                <a:solidFill>
                  <a:schemeClr val="bg2">
                    <a:lumMod val="50000"/>
                  </a:schemeClr>
                </a:solidFill>
                <a:hlinkClick r:id="rId2"/>
              </a:rPr>
              <a:t>https://youtu.be/qIYCmHGBIhk</a:t>
            </a:r>
            <a:endParaRPr lang="ar-SA" b="1" dirty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D2002D7E-C86A-EF6E-F4D4-FBA08CA44AF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5087" t="7663" r="13745" b="13713"/>
          <a:stretch/>
        </p:blipFill>
        <p:spPr bwMode="auto">
          <a:xfrm>
            <a:off x="3707904" y="2348880"/>
            <a:ext cx="5344922" cy="3933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86005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ستطيل 3">
            <a:extLst>
              <a:ext uri="{FF2B5EF4-FFF2-40B4-BE49-F238E27FC236}">
                <a16:creationId xmlns:a16="http://schemas.microsoft.com/office/drawing/2014/main" id="{B1913E7D-7DE7-4A06-A19B-05898AEA5B59}"/>
              </a:ext>
            </a:extLst>
          </p:cNvPr>
          <p:cNvSpPr/>
          <p:nvPr/>
        </p:nvSpPr>
        <p:spPr>
          <a:xfrm>
            <a:off x="6372200" y="171505"/>
            <a:ext cx="1056700" cy="369332"/>
          </a:xfrm>
          <a:prstGeom prst="rect">
            <a:avLst/>
          </a:prstGeom>
          <a:solidFill>
            <a:srgbClr val="FFFF00"/>
          </a:solidFill>
        </p:spPr>
        <p:txBody>
          <a:bodyPr wrap="none" lIns="91440" tIns="45720" rIns="91440" bIns="45720">
            <a:spAutoFit/>
          </a:bodyPr>
          <a:lstStyle/>
          <a:p>
            <a:pPr algn="l" rtl="0"/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Page 68</a:t>
            </a:r>
            <a:endParaRPr lang="ar-SA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3" name="صورة 2">
            <a:extLst>
              <a:ext uri="{FF2B5EF4-FFF2-40B4-BE49-F238E27FC236}">
                <a16:creationId xmlns:a16="http://schemas.microsoft.com/office/drawing/2014/main" id="{04B40AD8-7260-4793-8C26-DC44FBC248F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1470" y="1988840"/>
            <a:ext cx="7232938" cy="403244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pic>
        <p:nvPicPr>
          <p:cNvPr id="5" name="صورة 4">
            <a:extLst>
              <a:ext uri="{FF2B5EF4-FFF2-40B4-BE49-F238E27FC236}">
                <a16:creationId xmlns:a16="http://schemas.microsoft.com/office/drawing/2014/main" id="{9865C668-7C9C-42C5-9B3A-0F020F6D5A8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28937" y="100989"/>
            <a:ext cx="3286125" cy="457200"/>
          </a:xfrm>
          <a:prstGeom prst="rect">
            <a:avLst/>
          </a:prstGeom>
        </p:spPr>
      </p:pic>
      <p:sp>
        <p:nvSpPr>
          <p:cNvPr id="2" name="مستطيل 1">
            <a:extLst>
              <a:ext uri="{FF2B5EF4-FFF2-40B4-BE49-F238E27FC236}">
                <a16:creationId xmlns:a16="http://schemas.microsoft.com/office/drawing/2014/main" id="{12DB416D-3C6B-4CE9-847F-1AF13ECFF8F3}"/>
              </a:ext>
            </a:extLst>
          </p:cNvPr>
          <p:cNvSpPr/>
          <p:nvPr/>
        </p:nvSpPr>
        <p:spPr>
          <a:xfrm>
            <a:off x="1084526" y="983344"/>
            <a:ext cx="7232938" cy="830997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 rtl="0"/>
            <a:r>
              <a:rPr lang="en-US" sz="2400" b="1" dirty="0">
                <a:solidFill>
                  <a:srgbClr val="C000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Would you like to have this kind of experience? </a:t>
            </a:r>
          </a:p>
          <a:p>
            <a:pPr algn="ctr" rtl="0"/>
            <a:r>
              <a:rPr lang="en-US" sz="2400" b="1" dirty="0">
                <a:solidFill>
                  <a:srgbClr val="C000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Why or why not?</a:t>
            </a:r>
            <a:endParaRPr lang="ar-SA" sz="2400" b="1" dirty="0">
              <a:solidFill>
                <a:srgbClr val="C00000"/>
              </a:solidFill>
              <a:latin typeface="MV Boli" panose="0200050003020009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12264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صورة 5">
            <a:extLst>
              <a:ext uri="{FF2B5EF4-FFF2-40B4-BE49-F238E27FC236}">
                <a16:creationId xmlns:a16="http://schemas.microsoft.com/office/drawing/2014/main" id="{1951E185-8360-450C-A90D-2FA2064D05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8" y="178904"/>
            <a:ext cx="5472608" cy="650019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صورة 7">
            <a:extLst>
              <a:ext uri="{FF2B5EF4-FFF2-40B4-BE49-F238E27FC236}">
                <a16:creationId xmlns:a16="http://schemas.microsoft.com/office/drawing/2014/main" id="{540E4B8A-01C7-4FEA-83DF-99CA47BC666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52120" y="116632"/>
            <a:ext cx="3359236" cy="311802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32411990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صورة 5">
            <a:extLst>
              <a:ext uri="{FF2B5EF4-FFF2-40B4-BE49-F238E27FC236}">
                <a16:creationId xmlns:a16="http://schemas.microsoft.com/office/drawing/2014/main" id="{1951E185-8360-450C-A90D-2FA2064D050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7544" y="176176"/>
            <a:ext cx="8280920" cy="656519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0" name="SG Bk 4 F-SA_'15_2-24">
            <a:hlinkClick r:id="" action="ppaction://media"/>
            <a:extLst>
              <a:ext uri="{FF2B5EF4-FFF2-40B4-BE49-F238E27FC236}">
                <a16:creationId xmlns:a16="http://schemas.microsoft.com/office/drawing/2014/main" id="{DBA1CCAB-1FE8-45A6-9588-335AC84BD00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7731066" y="1124744"/>
            <a:ext cx="1017398" cy="10173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52461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9865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5F63247E-D57E-4A2A-BACB-59A5E1F13B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552" y="1736812"/>
            <a:ext cx="8280920" cy="3384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02054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>
            <a:extLst>
              <a:ext uri="{FF2B5EF4-FFF2-40B4-BE49-F238E27FC236}">
                <a16:creationId xmlns:a16="http://schemas.microsoft.com/office/drawing/2014/main" id="{937FDFC3-F6C1-4A3C-ABC9-A54948D06B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43808" y="159365"/>
            <a:ext cx="4667250" cy="495300"/>
          </a:xfrm>
          <a:prstGeom prst="rect">
            <a:avLst/>
          </a:prstGeom>
        </p:spPr>
      </p:pic>
      <p:pic>
        <p:nvPicPr>
          <p:cNvPr id="5" name="صورة 4">
            <a:extLst>
              <a:ext uri="{FF2B5EF4-FFF2-40B4-BE49-F238E27FC236}">
                <a16:creationId xmlns:a16="http://schemas.microsoft.com/office/drawing/2014/main" id="{85090229-2294-41D3-AEE7-5E9E167B603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87624" y="908720"/>
            <a:ext cx="6476368" cy="2412535"/>
          </a:xfrm>
          <a:prstGeom prst="rect">
            <a:avLst/>
          </a:prstGeom>
        </p:spPr>
      </p:pic>
      <p:sp>
        <p:nvSpPr>
          <p:cNvPr id="6" name="مستطيل 5">
            <a:extLst>
              <a:ext uri="{FF2B5EF4-FFF2-40B4-BE49-F238E27FC236}">
                <a16:creationId xmlns:a16="http://schemas.microsoft.com/office/drawing/2014/main" id="{B00A584E-55CD-49BD-B1B7-663A61DA97CB}"/>
              </a:ext>
            </a:extLst>
          </p:cNvPr>
          <p:cNvSpPr/>
          <p:nvPr/>
        </p:nvSpPr>
        <p:spPr>
          <a:xfrm>
            <a:off x="397712" y="3861048"/>
            <a:ext cx="8348576" cy="193899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l" rtl="0"/>
            <a:r>
              <a:rPr lang="en-US" sz="2400" b="1" dirty="0">
                <a:solidFill>
                  <a:srgbClr val="C000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1. </a:t>
            </a:r>
            <a:r>
              <a:rPr lang="en-US" sz="2400" b="1" dirty="0">
                <a:solidFill>
                  <a:schemeClr val="bg2">
                    <a:lumMod val="50000"/>
                  </a:schemeClr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He went shark diving in </a:t>
            </a:r>
            <a:r>
              <a:rPr lang="en-US" sz="2400" b="1" dirty="0" err="1">
                <a:solidFill>
                  <a:schemeClr val="bg2">
                    <a:lumMod val="50000"/>
                  </a:schemeClr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Gansbaai</a:t>
            </a:r>
            <a:r>
              <a:rPr lang="en-US" sz="2400" b="1" dirty="0">
                <a:solidFill>
                  <a:schemeClr val="bg2">
                    <a:lumMod val="50000"/>
                  </a:schemeClr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, South Africa.</a:t>
            </a:r>
          </a:p>
          <a:p>
            <a:pPr algn="l" rtl="0"/>
            <a:r>
              <a:rPr lang="en-US" sz="2400" b="1" dirty="0">
                <a:solidFill>
                  <a:srgbClr val="C000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2. It was an awesome experience, but it was scary.</a:t>
            </a:r>
          </a:p>
          <a:p>
            <a:pPr algn="l" rtl="0"/>
            <a:r>
              <a:rPr lang="en-US" sz="2400" b="1" dirty="0">
                <a:solidFill>
                  <a:srgbClr val="C000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3. </a:t>
            </a:r>
            <a:r>
              <a:rPr lang="en-US" sz="2400" b="1" dirty="0">
                <a:solidFill>
                  <a:schemeClr val="accent6">
                    <a:lumMod val="75000"/>
                  </a:schemeClr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People throw out big pieces of fish.</a:t>
            </a:r>
          </a:p>
          <a:p>
            <a:pPr algn="l" rtl="0"/>
            <a:r>
              <a:rPr lang="en-US" sz="2400" b="1" dirty="0">
                <a:solidFill>
                  <a:srgbClr val="C000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4. </a:t>
            </a:r>
            <a:r>
              <a:rPr lang="en-US" sz="2400" b="1" dirty="0">
                <a:solidFill>
                  <a:srgbClr val="0070C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Yes, he was. Andrew says he was scared to death.</a:t>
            </a:r>
          </a:p>
          <a:p>
            <a:pPr algn="l" rtl="0"/>
            <a:r>
              <a:rPr lang="en-US" sz="2400" b="1" dirty="0">
                <a:solidFill>
                  <a:srgbClr val="C000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5. </a:t>
            </a: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Michael thinks that Andrew is crazy.</a:t>
            </a:r>
            <a:endParaRPr lang="ar-SA" sz="2400" b="1" dirty="0">
              <a:solidFill>
                <a:schemeClr val="tx1">
                  <a:lumMod val="95000"/>
                  <a:lumOff val="5000"/>
                </a:schemeClr>
              </a:solidFill>
              <a:latin typeface="MV Boli" panose="0200050003020009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87519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>
            <a:extLst>
              <a:ext uri="{FF2B5EF4-FFF2-40B4-BE49-F238E27FC236}">
                <a16:creationId xmlns:a16="http://schemas.microsoft.com/office/drawing/2014/main" id="{E59EC594-EE8C-43A9-822A-E2A4566027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826" y="332656"/>
            <a:ext cx="1971675" cy="428625"/>
          </a:xfrm>
          <a:prstGeom prst="rect">
            <a:avLst/>
          </a:prstGeom>
        </p:spPr>
      </p:pic>
      <p:pic>
        <p:nvPicPr>
          <p:cNvPr id="5" name="صورة 4">
            <a:extLst>
              <a:ext uri="{FF2B5EF4-FFF2-40B4-BE49-F238E27FC236}">
                <a16:creationId xmlns:a16="http://schemas.microsoft.com/office/drawing/2014/main" id="{C6CBCFCE-C0FC-40C7-8A34-ABE937C493D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0826" y="999466"/>
            <a:ext cx="8829675" cy="323850"/>
          </a:xfrm>
          <a:prstGeom prst="rect">
            <a:avLst/>
          </a:prstGeom>
        </p:spPr>
      </p:pic>
      <p:pic>
        <p:nvPicPr>
          <p:cNvPr id="6" name="صورة 5">
            <a:extLst>
              <a:ext uri="{FF2B5EF4-FFF2-40B4-BE49-F238E27FC236}">
                <a16:creationId xmlns:a16="http://schemas.microsoft.com/office/drawing/2014/main" id="{2582E16E-0B4F-492E-8200-C34E08F9C16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0826" y="1561501"/>
            <a:ext cx="8829675" cy="5107859"/>
          </a:xfrm>
          <a:prstGeom prst="rect">
            <a:avLst/>
          </a:prstGeom>
        </p:spPr>
      </p:pic>
      <p:sp>
        <p:nvSpPr>
          <p:cNvPr id="7" name="مستطيل 6">
            <a:extLst>
              <a:ext uri="{FF2B5EF4-FFF2-40B4-BE49-F238E27FC236}">
                <a16:creationId xmlns:a16="http://schemas.microsoft.com/office/drawing/2014/main" id="{35D6224D-54FC-4E97-B9CF-51B00888662D}"/>
              </a:ext>
            </a:extLst>
          </p:cNvPr>
          <p:cNvSpPr/>
          <p:nvPr/>
        </p:nvSpPr>
        <p:spPr>
          <a:xfrm>
            <a:off x="3059832" y="2508355"/>
            <a:ext cx="1127232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l" rtl="0"/>
            <a:r>
              <a:rPr lang="en-US" sz="3600" b="0" cap="none" spc="0" dirty="0">
                <a:ln w="0"/>
                <a:solidFill>
                  <a:srgbClr val="00B050"/>
                </a:solidFill>
              </a:rPr>
              <a:t>Amal</a:t>
            </a:r>
            <a:endParaRPr lang="ar-SA" sz="3600" b="0" cap="none" spc="0" dirty="0">
              <a:ln w="0"/>
              <a:solidFill>
                <a:srgbClr val="00B050"/>
              </a:solidFill>
            </a:endParaRPr>
          </a:p>
        </p:txBody>
      </p:sp>
      <p:sp>
        <p:nvSpPr>
          <p:cNvPr id="8" name="مستطيل 7">
            <a:extLst>
              <a:ext uri="{FF2B5EF4-FFF2-40B4-BE49-F238E27FC236}">
                <a16:creationId xmlns:a16="http://schemas.microsoft.com/office/drawing/2014/main" id="{C508B2F7-D9DC-4392-A45F-4869900BAE31}"/>
              </a:ext>
            </a:extLst>
          </p:cNvPr>
          <p:cNvSpPr/>
          <p:nvPr/>
        </p:nvSpPr>
        <p:spPr>
          <a:xfrm>
            <a:off x="4716016" y="2358915"/>
            <a:ext cx="4014611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l" rtl="0"/>
            <a:r>
              <a:rPr lang="en-US" sz="2400" b="0" cap="none" spc="0" dirty="0">
                <a:ln w="0"/>
                <a:solidFill>
                  <a:schemeClr val="accent1">
                    <a:lumMod val="75000"/>
                  </a:schemeClr>
                </a:solidFill>
              </a:rPr>
              <a:t>Last year. In </a:t>
            </a:r>
            <a:r>
              <a:rPr lang="en-US" sz="2400" b="0" cap="none" spc="0" dirty="0">
                <a:ln w="0"/>
                <a:solidFill>
                  <a:srgbClr val="C00000"/>
                </a:solidFill>
              </a:rPr>
              <a:t>Jeddah</a:t>
            </a:r>
            <a:r>
              <a:rPr lang="en-US" sz="2400" b="0" cap="none" spc="0" dirty="0">
                <a:ln w="0"/>
                <a:solidFill>
                  <a:schemeClr val="accent1">
                    <a:lumMod val="75000"/>
                  </a:schemeClr>
                </a:solidFill>
              </a:rPr>
              <a:t> . With her </a:t>
            </a:r>
            <a:r>
              <a:rPr lang="en-US" sz="2400" b="0" cap="none" spc="0" dirty="0">
                <a:ln w="0"/>
                <a:solidFill>
                  <a:srgbClr val="C00000"/>
                </a:solidFill>
              </a:rPr>
              <a:t>family</a:t>
            </a:r>
            <a:r>
              <a:rPr lang="en-US" sz="2400" b="0" cap="none" spc="0" dirty="0">
                <a:ln w="0"/>
                <a:solidFill>
                  <a:schemeClr val="accent1">
                    <a:lumMod val="75000"/>
                  </a:schemeClr>
                </a:solidFill>
              </a:rPr>
              <a:t>.</a:t>
            </a:r>
            <a:endParaRPr lang="ar-SA" sz="2400" b="0" cap="none" spc="0" dirty="0">
              <a:ln w="0"/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AE71E2C0-34E5-1846-2879-1C19C73654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9747" b="89892" l="4973" r="89876">
                        <a14:foregroundMark x1="4973" y1="48375" x2="12256" y2="50903"/>
                        <a14:foregroundMark x1="25755" y1="12274" x2="25755" y2="1227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54710">
            <a:off x="1324599" y="2366715"/>
            <a:ext cx="1688994" cy="9846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>
            <a:extLst>
              <a:ext uri="{FF2B5EF4-FFF2-40B4-BE49-F238E27FC236}">
                <a16:creationId xmlns:a16="http://schemas.microsoft.com/office/drawing/2014/main" id="{6CF6C1C5-DFB1-BBE8-F7AF-CCE3FCAF074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0000" l="10000" r="90000">
                        <a14:foregroundMark x1="81667" y1="43889" x2="43056" y2="5944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-399" t="-4590" r="12201" b="33590"/>
          <a:stretch/>
        </p:blipFill>
        <p:spPr bwMode="auto">
          <a:xfrm>
            <a:off x="1725049" y="2731282"/>
            <a:ext cx="1296144" cy="12887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>
            <a:extLst>
              <a:ext uri="{FF2B5EF4-FFF2-40B4-BE49-F238E27FC236}">
                <a16:creationId xmlns:a16="http://schemas.microsoft.com/office/drawing/2014/main" id="{F7D8A0DB-FDEC-484D-A4F8-ED498BBF90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5253" b="89689" l="7979" r="96986">
                        <a14:foregroundMark x1="74468" y1="5253" x2="74468" y2="5253"/>
                        <a14:foregroundMark x1="8511" y1="49416" x2="8333" y2="68872"/>
                        <a14:foregroundMark x1="93085" y1="68093" x2="93085" y2="68093"/>
                        <a14:foregroundMark x1="96986" y1="67704" x2="96986" y2="6770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2749" y="4063103"/>
            <a:ext cx="648776" cy="9039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>
            <a:extLst>
              <a:ext uri="{FF2B5EF4-FFF2-40B4-BE49-F238E27FC236}">
                <a16:creationId xmlns:a16="http://schemas.microsoft.com/office/drawing/2014/main" id="{6E4DDB9E-9AD0-4F9D-218D-6CFB395EA2E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9752" b="91135" l="9043" r="96277">
                        <a14:foregroundMark x1="88298" y1="46277" x2="93085" y2="48050"/>
                        <a14:foregroundMark x1="96277" y1="47340" x2="96277" y2="47340"/>
                        <a14:foregroundMark x1="52660" y1="83156" x2="57624" y2="91135"/>
                        <a14:foregroundMark x1="9043" y1="50000" x2="9043" y2="50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6250" b="5030"/>
          <a:stretch/>
        </p:blipFill>
        <p:spPr bwMode="auto">
          <a:xfrm>
            <a:off x="1861648" y="5679124"/>
            <a:ext cx="1229877" cy="11640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>
            <a:extLst>
              <a:ext uri="{FF2B5EF4-FFF2-40B4-BE49-F238E27FC236}">
                <a16:creationId xmlns:a16="http://schemas.microsoft.com/office/drawing/2014/main" id="{6A134CDC-50FF-EFFF-C1C5-4C2B0A7911D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9043" b="89894" l="9929" r="89894">
                        <a14:foregroundMark x1="59929" y1="34397" x2="67021" y2="54255"/>
                        <a14:foregroundMark x1="57270" y1="46631" x2="57447" y2="61170"/>
                        <a14:foregroundMark x1="57447" y1="9043" x2="57447" y2="9043"/>
                        <a14:foregroundMark x1="55851" y1="46631" x2="51773" y2="63652"/>
                        <a14:foregroundMark x1="56206" y1="42021" x2="46631" y2="5709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2835" t="8447" r="15149" b="25873"/>
          <a:stretch/>
        </p:blipFill>
        <p:spPr bwMode="auto">
          <a:xfrm>
            <a:off x="2498547" y="4886660"/>
            <a:ext cx="767529" cy="792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>
            <a:extLst>
              <a:ext uri="{FF2B5EF4-FFF2-40B4-BE49-F238E27FC236}">
                <a16:creationId xmlns:a16="http://schemas.microsoft.com/office/drawing/2014/main" id="{E8D15046-216B-3720-8FA3-8D8FE624694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5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10000" b="90000" l="10000" r="90000">
                        <a14:foregroundMark x1="37234" y1="39609" x2="63121" y2="60568"/>
                        <a14:foregroundMark x1="17730" y1="42629" x2="26418" y2="45293"/>
                        <a14:foregroundMark x1="32092" y1="31972" x2="32092" y2="31972"/>
                        <a14:foregroundMark x1="72695" y1="27886" x2="71454" y2="39787"/>
                        <a14:foregroundMark x1="71454" y1="39787" x2="71454" y2="39787"/>
                        <a14:foregroundMark x1="71809" y1="63766" x2="71099" y2="72114"/>
                        <a14:foregroundMark x1="41844" y1="39432" x2="61170" y2="36590"/>
                        <a14:foregroundMark x1="24645" y1="58437" x2="34043" y2="6625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1404" t="20458" r="9788" b="12402"/>
          <a:stretch/>
        </p:blipFill>
        <p:spPr bwMode="auto">
          <a:xfrm>
            <a:off x="2850016" y="5679124"/>
            <a:ext cx="704719" cy="599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411591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99B7E8E5-50B9-483B-B98B-D7117EC4E19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1196752"/>
            <a:ext cx="7696200" cy="714375"/>
          </a:xfrm>
          <a:prstGeom prst="rect">
            <a:avLst/>
          </a:prstGeom>
        </p:spPr>
      </p:pic>
      <p:sp>
        <p:nvSpPr>
          <p:cNvPr id="5" name="مستطيل 4">
            <a:extLst>
              <a:ext uri="{FF2B5EF4-FFF2-40B4-BE49-F238E27FC236}">
                <a16:creationId xmlns:a16="http://schemas.microsoft.com/office/drawing/2014/main" id="{BF1482B2-FE26-4903-84E4-8A18F2875E02}"/>
              </a:ext>
            </a:extLst>
          </p:cNvPr>
          <p:cNvSpPr/>
          <p:nvPr/>
        </p:nvSpPr>
        <p:spPr>
          <a:xfrm>
            <a:off x="611560" y="2372171"/>
            <a:ext cx="3878498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l" rtl="0"/>
            <a:r>
              <a:rPr lang="en-US" sz="2400" b="1" dirty="0">
                <a:ln w="0"/>
                <a:solidFill>
                  <a:srgbClr val="C00000"/>
                </a:solidFill>
              </a:rPr>
              <a:t>1.When I went horse ridding.</a:t>
            </a:r>
            <a:endParaRPr lang="ar-SA" sz="2400" b="1" cap="none" spc="0" dirty="0">
              <a:ln w="0"/>
              <a:solidFill>
                <a:srgbClr val="C00000"/>
              </a:solidFill>
            </a:endParaRPr>
          </a:p>
        </p:txBody>
      </p:sp>
      <p:sp>
        <p:nvSpPr>
          <p:cNvPr id="7" name="مستطيل 6">
            <a:extLst>
              <a:ext uri="{FF2B5EF4-FFF2-40B4-BE49-F238E27FC236}">
                <a16:creationId xmlns:a16="http://schemas.microsoft.com/office/drawing/2014/main" id="{6CA4EC04-B5D7-4C5A-B361-9B595A060B4E}"/>
              </a:ext>
            </a:extLst>
          </p:cNvPr>
          <p:cNvSpPr/>
          <p:nvPr/>
        </p:nvSpPr>
        <p:spPr>
          <a:xfrm>
            <a:off x="429494" y="3105834"/>
            <a:ext cx="676875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/>
            <a:r>
              <a:rPr lang="en-US" sz="2000" b="1" dirty="0">
                <a:solidFill>
                  <a:srgbClr val="C00000"/>
                </a:solidFill>
                <a:latin typeface="-apple-system"/>
              </a:rPr>
              <a:t>2. Walking the streets of Abha holding my son’s hand. </a:t>
            </a:r>
          </a:p>
          <a:p>
            <a:pPr algn="l" rtl="0"/>
            <a:r>
              <a:rPr lang="en-US" sz="2000" b="1" dirty="0">
                <a:solidFill>
                  <a:srgbClr val="C00000"/>
                </a:solidFill>
                <a:latin typeface="-apple-system"/>
              </a:rPr>
              <a:t>It was a beautiful day with clouds.</a:t>
            </a:r>
            <a:endParaRPr lang="ar-SA" sz="20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0076779"/>
      </p:ext>
    </p:extLst>
  </p:cSld>
  <p:clrMapOvr>
    <a:masterClrMapping/>
  </p:clrMapOvr>
</p:sld>
</file>

<file path=ppt/theme/theme1.xml><?xml version="1.0" encoding="utf-8"?>
<a:theme xmlns:a="http://schemas.openxmlformats.org/drawingml/2006/main" name="قطرة">
  <a:themeElements>
    <a:clrScheme name="قطرة">
      <a:dk1>
        <a:sysClr val="windowText" lastClr="000000"/>
      </a:dk1>
      <a:lt1>
        <a:sysClr val="window" lastClr="FFFFFF"/>
      </a:lt1>
      <a:dk2>
        <a:srgbClr val="355071"/>
      </a:dk2>
      <a:lt2>
        <a:srgbClr val="AABED7"/>
      </a:lt2>
      <a:accent1>
        <a:srgbClr val="2FA3EE"/>
      </a:accent1>
      <a:accent2>
        <a:srgbClr val="4BCAAD"/>
      </a:accent2>
      <a:accent3>
        <a:srgbClr val="86C157"/>
      </a:accent3>
      <a:accent4>
        <a:srgbClr val="D99C3F"/>
      </a:accent4>
      <a:accent5>
        <a:srgbClr val="CE6633"/>
      </a:accent5>
      <a:accent6>
        <a:srgbClr val="A35DD1"/>
      </a:accent6>
      <a:hlink>
        <a:srgbClr val="56BCFE"/>
      </a:hlink>
      <a:folHlink>
        <a:srgbClr val="97C5E3"/>
      </a:folHlink>
    </a:clrScheme>
    <a:fontScheme name="قطرة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قطرة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130000"/>
                <a:satMod val="150000"/>
                <a:lumMod val="112000"/>
              </a:schemeClr>
            </a:gs>
            <a:gs pos="100000">
              <a:schemeClr val="phClr">
                <a:shade val="92000"/>
                <a:satMod val="140000"/>
                <a:lumMod val="11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A633B6A3-9E7F-4C10-9C98-2517A313436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TM04033925[[fn=قطرة]]</Template>
  <TotalTime>1479</TotalTime>
  <Words>134</Words>
  <Application>Microsoft Office PowerPoint</Application>
  <PresentationFormat>عرض على الشاشة (4:3)</PresentationFormat>
  <Paragraphs>18</Paragraphs>
  <Slides>9</Slides>
  <Notes>0</Notes>
  <HiddenSlides>0</HiddenSlides>
  <MMClips>1</MMClips>
  <ScaleCrop>false</ScaleCrop>
  <HeadingPairs>
    <vt:vector size="6" baseType="variant">
      <vt:variant>
        <vt:lpstr>الخطوط المستخدمة</vt:lpstr>
      </vt:variant>
      <vt:variant>
        <vt:i4>4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9</vt:i4>
      </vt:variant>
    </vt:vector>
  </HeadingPairs>
  <TitlesOfParts>
    <vt:vector size="14" baseType="lpstr">
      <vt:lpstr>-apple-system</vt:lpstr>
      <vt:lpstr>Arial</vt:lpstr>
      <vt:lpstr>MV Boli</vt:lpstr>
      <vt:lpstr>Tw Cen MT</vt:lpstr>
      <vt:lpstr>قطرة</vt:lpstr>
      <vt:lpstr>عرض تقديمي في PowerPoint</vt:lpstr>
      <vt:lpstr>https://youtu.be/qIYCmHGBIhk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Company>HP Inc.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User</dc:creator>
  <cp:lastModifiedBy>Tr.A .</cp:lastModifiedBy>
  <cp:revision>414</cp:revision>
  <dcterms:created xsi:type="dcterms:W3CDTF">2019-11-21T04:55:51Z</dcterms:created>
  <dcterms:modified xsi:type="dcterms:W3CDTF">2022-05-31T19:03:57Z</dcterms:modified>
</cp:coreProperties>
</file>