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144D3D-2ADC-40BC-B68B-704CECFD9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31FDFDE-715D-4AA4-A08F-C60F92A69B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30B0CC6-DF24-449B-83FA-2F035561A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27554-25BF-4B48-AAE3-88722F929A08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8FBC3DA-35A7-42E7-B3C1-B9943CFCA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B0A12D-990C-424E-9EA2-72C69DCD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C4AA3-5FCB-4401-B2FE-0CB04C5C4FF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5318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6F2897-B502-410C-B155-B1F4F00EE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4F1A253-EA0D-495A-A1F2-2CC872E3F3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BE88C8A-3F4B-4C40-9DDB-B362BAE57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27554-25BF-4B48-AAE3-88722F929A08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F5C04AF-2B15-4B17-AF0E-2A90D7764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3B312CB-71E3-45C1-A528-88B18040D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C4AA3-5FCB-4401-B2FE-0CB04C5C4FF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7620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DB0CB55-E528-44D3-8A10-8682696E73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CAA6EE5-586E-4B24-A52C-0C9A1E7FB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1362063-B87C-41FE-A76B-B6A787AD0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27554-25BF-4B48-AAE3-88722F929A08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FB0263B-37A1-4961-9F91-C84C4A734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AD11451-F1A3-4077-8DD7-F4D76AE6A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C4AA3-5FCB-4401-B2FE-0CB04C5C4FF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887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8363113-1861-48AF-ABB3-4D45F5270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B29F021-04AB-4253-B9F3-F5C615A43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D833BDE-6C3C-4176-BD03-04D9B6E28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27554-25BF-4B48-AAE3-88722F929A08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FBCD87B-4812-40AF-8FA2-BD31FF8DF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DEC341C-A978-40AC-9DB7-FF2D9BE27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C4AA3-5FCB-4401-B2FE-0CB04C5C4FF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9306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31C356-49E0-42EA-ACE0-74214D56F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8FE97F6-484D-4097-B360-E31D522A7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6EAC11F-A694-4AFE-82C0-FA9700B2D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27554-25BF-4B48-AAE3-88722F929A08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BEB1C33-EA5B-491D-AB9E-2EEDAE4DE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A234307-0CDA-4476-AAA3-9A802DCB1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C4AA3-5FCB-4401-B2FE-0CB04C5C4FF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4458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C4704BF-5EB6-499E-91D6-155033A2A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E3202FC-9E4C-4B8F-BF89-5B628E1675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2F2E78A-8C28-456E-A34B-CBB877C939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2CE357A-723E-423E-A831-BA1538D52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27554-25BF-4B48-AAE3-88722F929A08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1A6C89B-30EE-46EC-8E7C-AD6D8BC9B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CECB477-698C-4694-AA2A-B00EC14BD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C4AA3-5FCB-4401-B2FE-0CB04C5C4FF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6761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C097379-55FB-4FF4-9A42-4CB6F6617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3F14945-FD49-4A0A-98AD-5E070EB474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7F83358-1F30-48EC-8694-CAAF4C7CE0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6D03394-7118-421F-8119-0FAFB5FAA8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A6D8CE0-9966-485D-A4D1-DE7B868E2E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A8925CC-5212-4085-A696-0A0B855B1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27554-25BF-4B48-AAE3-88722F929A08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B0D1940-974D-491D-948B-DBC1C5E44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C81A2E8-18A3-44FD-BAD4-902505364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C4AA3-5FCB-4401-B2FE-0CB04C5C4FF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35503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A685976-7EE0-4075-AF8F-4AB184909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ACEC85D-2F68-4E61-A835-68910BE1C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27554-25BF-4B48-AAE3-88722F929A08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7B2FCC8-2572-4646-8796-C2209E348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A1B6F78-1997-4BCD-9A68-5E6C83F51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C4AA3-5FCB-4401-B2FE-0CB04C5C4FF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5065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422CB92-DB9C-447A-ACD9-7E20AECCF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27554-25BF-4B48-AAE3-88722F929A08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70B7532-8487-47EB-A762-3FE5AFAB4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D95DD52-4292-4E29-BD23-E426883BF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C4AA3-5FCB-4401-B2FE-0CB04C5C4FF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3906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9A289D-10E1-4489-B947-1983DB66A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15BFAB0-DB94-48CB-AF1C-12553D09D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2AF8A2A-417D-49E5-A806-C290E3DF2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BEFB566-153C-40C7-8F6F-8C7218515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27554-25BF-4B48-AAE3-88722F929A08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1D70A19-271F-40BE-9C11-098D6D8F7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C460FCD-B9FE-41C1-A31C-F36D4479F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C4AA3-5FCB-4401-B2FE-0CB04C5C4FF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6653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AB40B6-F337-43D3-B00D-13FFD8AF3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9D68786-EC2B-4A7A-BDFD-D63D85A09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83612B7-1E0C-4AC0-87EB-04AACF2906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4C515BA-5883-46A8-BA69-720D0BBB1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27554-25BF-4B48-AAE3-88722F929A08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8CD2FAC-2BBE-4A3B-90C2-7CFF66D01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8D277BD-D78C-4396-97F5-1696925F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C4AA3-5FCB-4401-B2FE-0CB04C5C4FF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7160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8BB1DEF-B9D9-4B38-A051-CF70F8052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091B899-C380-4A88-888A-F0189E08C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2CF0E71-6FF0-49F9-A8DC-2A63CD8F4D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27554-25BF-4B48-AAE3-88722F929A08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7FEAB16-5385-4E5E-AA2B-75624E071C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E2ACB8A-D771-48DF-9840-26B34EDBA4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C4AA3-5FCB-4401-B2FE-0CB04C5C4FF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2079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579271" y="2218573"/>
            <a:ext cx="487322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8 - 3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أحل المسألة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أرسم صورة</a:t>
            </a:r>
            <a:endParaRPr lang="ar-SA" sz="54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46419" y="2382575"/>
            <a:ext cx="2356856" cy="2321447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dirty="0"/>
              <a:t>أرسم صورة لأحل المسألة</a:t>
            </a:r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6163974F-1436-4F6C-BCA7-EAA4D5E2E0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0230" y="2328862"/>
            <a:ext cx="7419975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828BDCC-201F-4D74-B044-034E86BF3C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8925" y="1685925"/>
            <a:ext cx="7427118" cy="386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157D64D-5619-4689-9B36-89D7B62D55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7494" y="1721373"/>
            <a:ext cx="7598568" cy="3936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83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277AEDC3-EF76-4327-B55E-C0644E320D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8418" y="1600200"/>
            <a:ext cx="1704975" cy="6286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B4A7BE2E-9937-4E89-AEFC-7F3954FA06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7043" y="1647961"/>
            <a:ext cx="3381375" cy="676275"/>
          </a:xfrm>
          <a:prstGeom prst="rect">
            <a:avLst/>
          </a:prstGeom>
        </p:spPr>
      </p:pic>
      <p:grpSp>
        <p:nvGrpSpPr>
          <p:cNvPr id="12" name="مجموعة 11">
            <a:extLst>
              <a:ext uri="{FF2B5EF4-FFF2-40B4-BE49-F238E27FC236}">
                <a16:creationId xmlns:a16="http://schemas.microsoft.com/office/drawing/2014/main" id="{968B5A64-0044-47F3-8011-C777A33C9DD0}"/>
              </a:ext>
            </a:extLst>
          </p:cNvPr>
          <p:cNvGrpSpPr/>
          <p:nvPr/>
        </p:nvGrpSpPr>
        <p:grpSpPr>
          <a:xfrm>
            <a:off x="2871788" y="2561034"/>
            <a:ext cx="8927306" cy="1735931"/>
            <a:chOff x="2886075" y="2478882"/>
            <a:chExt cx="8927306" cy="1735931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504121B7-4CF2-469B-A609-CBAA0B5F014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498181" y="2478882"/>
              <a:ext cx="7315200" cy="1314450"/>
            </a:xfrm>
            <a:prstGeom prst="rect">
              <a:avLst/>
            </a:prstGeom>
          </p:spPr>
        </p:pic>
        <p:pic>
          <p:nvPicPr>
            <p:cNvPr id="11" name="صورة 10">
              <a:extLst>
                <a:ext uri="{FF2B5EF4-FFF2-40B4-BE49-F238E27FC236}">
                  <a16:creationId xmlns:a16="http://schemas.microsoft.com/office/drawing/2014/main" id="{A656E45E-6DD8-4F3C-AA75-F3CEDC35ECE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886075" y="3529013"/>
              <a:ext cx="1733550" cy="685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77428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C7CD9AE-2EB9-487F-8767-0AADE031CB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7863" y="1852612"/>
            <a:ext cx="992505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96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9AE8AAF-311E-44C6-A5FE-B8449CD488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6025" y="1662113"/>
            <a:ext cx="1809750" cy="7048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0E3A8ED-504D-4226-BF10-D68560A11F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6437" y="2702718"/>
            <a:ext cx="10010775" cy="22098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D47D7095-0C53-4037-BF91-A37513006D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55593" y="1690688"/>
            <a:ext cx="3381375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68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grpSp>
        <p:nvGrpSpPr>
          <p:cNvPr id="12" name="مجموعة 11">
            <a:extLst>
              <a:ext uri="{FF2B5EF4-FFF2-40B4-BE49-F238E27FC236}">
                <a16:creationId xmlns:a16="http://schemas.microsoft.com/office/drawing/2014/main" id="{CDDCD8F6-9480-491F-8A1B-696FEF4EF5FE}"/>
              </a:ext>
            </a:extLst>
          </p:cNvPr>
          <p:cNvGrpSpPr/>
          <p:nvPr/>
        </p:nvGrpSpPr>
        <p:grpSpPr>
          <a:xfrm>
            <a:off x="2678907" y="1876425"/>
            <a:ext cx="9117805" cy="2450545"/>
            <a:chOff x="2657476" y="1862137"/>
            <a:chExt cx="9117805" cy="2450545"/>
          </a:xfrm>
        </p:grpSpPr>
        <p:pic>
          <p:nvPicPr>
            <p:cNvPr id="4" name="صورة 3">
              <a:extLst>
                <a:ext uri="{FF2B5EF4-FFF2-40B4-BE49-F238E27FC236}">
                  <a16:creationId xmlns:a16="http://schemas.microsoft.com/office/drawing/2014/main" id="{56F7213A-7542-48C9-B8B2-65258C2BB0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74381" y="1862137"/>
              <a:ext cx="7200900" cy="2133600"/>
            </a:xfrm>
            <a:prstGeom prst="rect">
              <a:avLst/>
            </a:prstGeom>
          </p:spPr>
        </p:pic>
        <p:grpSp>
          <p:nvGrpSpPr>
            <p:cNvPr id="11" name="مجموعة 10">
              <a:extLst>
                <a:ext uri="{FF2B5EF4-FFF2-40B4-BE49-F238E27FC236}">
                  <a16:creationId xmlns:a16="http://schemas.microsoft.com/office/drawing/2014/main" id="{D6C52472-1D00-4FF9-A6E4-E57159D5DAF8}"/>
                </a:ext>
              </a:extLst>
            </p:cNvPr>
            <p:cNvGrpSpPr/>
            <p:nvPr/>
          </p:nvGrpSpPr>
          <p:grpSpPr>
            <a:xfrm>
              <a:off x="2657476" y="3943350"/>
              <a:ext cx="1778794" cy="369332"/>
              <a:chOff x="3000376" y="3879056"/>
              <a:chExt cx="1778794" cy="369332"/>
            </a:xfrm>
          </p:grpSpPr>
          <p:pic>
            <p:nvPicPr>
              <p:cNvPr id="8" name="صورة 7">
                <a:extLst>
                  <a:ext uri="{FF2B5EF4-FFF2-40B4-BE49-F238E27FC236}">
                    <a16:creationId xmlns:a16="http://schemas.microsoft.com/office/drawing/2014/main" id="{AE706E64-1490-4043-BDA9-2AB90700404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807620" y="3995737"/>
                <a:ext cx="971550" cy="228600"/>
              </a:xfrm>
              <a:prstGeom prst="rect">
                <a:avLst/>
              </a:prstGeom>
            </p:spPr>
          </p:pic>
          <p:sp>
            <p:nvSpPr>
              <p:cNvPr id="10" name="مربع نص 9">
                <a:extLst>
                  <a:ext uri="{FF2B5EF4-FFF2-40B4-BE49-F238E27FC236}">
                    <a16:creationId xmlns:a16="http://schemas.microsoft.com/office/drawing/2014/main" id="{42D79C5F-8E63-4D35-B605-4FABED20CD39}"/>
                  </a:ext>
                </a:extLst>
              </p:cNvPr>
              <p:cNvSpPr txBox="1"/>
              <p:nvPr/>
            </p:nvSpPr>
            <p:spPr>
              <a:xfrm>
                <a:off x="3000376" y="3879056"/>
                <a:ext cx="807244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ar-SA" dirty="0"/>
                  <a:t>الحديقة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2764711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62</Words>
  <Application>Microsoft Office PowerPoint</Application>
  <PresentationFormat>شاشة عريضة</PresentationFormat>
  <Paragraphs>15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2022-02-11T08:21:43Z</dcterms:created>
  <dcterms:modified xsi:type="dcterms:W3CDTF">2022-02-11T08:30:54Z</dcterms:modified>
</cp:coreProperties>
</file>