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65BBDB-AD1B-7ED5-86A3-D3EB32B674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FE4397E-859D-84F7-61EA-D0CE54063F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14802CB-E88E-85F2-9B8B-E10C38B03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3321-B3C1-47B8-8440-2A2C437D5161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AD1895-C79B-7CC0-2965-7A6CDE7CF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F815A40-8FA6-FF6D-86D2-9E9B2AD01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DA89-2961-442E-B323-97A4C7A411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165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4BF1B0-344B-6D7E-56E9-EAD5F5F05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78D4CE2-FD0E-70C0-E92B-BAADEE2ED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A942B57-4C04-4A8A-14B8-CCBA5ECA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3321-B3C1-47B8-8440-2A2C437D5161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AEDBDA3-9ABA-936A-D31E-7B3A0EBD1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73320D-3F17-05F4-63A5-C26A0CCD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DA89-2961-442E-B323-97A4C7A411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966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78544F6-363E-C3EC-E0B0-C02F813BF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D6ECA8B-F0C2-2F77-20BD-7C90C1781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54A44B8-558E-EB56-9E41-6114D0A1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3321-B3C1-47B8-8440-2A2C437D5161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AF9A67-5C27-0C58-AED3-26BF49112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2B2920E-311F-F48F-890D-508F02797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DA89-2961-442E-B323-97A4C7A411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799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0D1CC4-1A2E-8AC1-585C-6C78765A7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396574F-63D9-D3D4-A331-F960D60A2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3F1F58-1D36-C0BE-08CA-50DA5808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3321-B3C1-47B8-8440-2A2C437D5161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4891B85-0182-096D-BA73-942DF12DE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542B66-EF08-37D7-3C7A-65B9B6227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DA89-2961-442E-B323-97A4C7A411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636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81C7CA-5266-3188-3956-8DE527439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B3A8E7C-FF02-AFA8-9A38-9D0613981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35EE8B-0238-EBD7-7C5A-377E9F6BB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3321-B3C1-47B8-8440-2A2C437D5161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1D9AE04-AC02-8CE2-4E98-AD485DC2A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33169E-0AFD-616C-FA35-DD1F35C9B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DA89-2961-442E-B323-97A4C7A411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264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516B18-CA61-1C29-A690-F5A40D37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19DF483-2C03-5975-FF80-50B760C931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224832E-56FA-D5DB-8554-D0434C45C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50F319D-D884-D37C-217A-9839F2A5F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3321-B3C1-47B8-8440-2A2C437D5161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B27CCC7-E974-5F95-8482-147CE0DD9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6AEBFA5-597E-A971-CA7A-0EFA615F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DA89-2961-442E-B323-97A4C7A411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500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8A97D8-717F-621D-FBC7-4CD998A1E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2FCDDD-62FE-9C2A-11AD-74DC1B83B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8A43ED6-E741-8B9B-5DF3-3A43C1BFD6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D06EC88-E174-DDA4-BF2B-3EE571E6EC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2EFC40D-D21F-54D3-A921-EB72E77D38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7AE1680-ADDC-F2A6-C822-01FB37885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3321-B3C1-47B8-8440-2A2C437D5161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37D71DB-21E1-3BA2-D33F-6DC8AAFFE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20AD0B9-446A-FB47-15A9-127C08E05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DA89-2961-442E-B323-97A4C7A411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074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745CA6-B3E5-1CBF-95E8-3012E93F5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29DF6D2-1A13-717E-624D-F013C5964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3321-B3C1-47B8-8440-2A2C437D5161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5FB4C2F-4E0C-F6A6-5F8D-49FF8C018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B31ED5A-B2E7-301A-B37E-8CC077C43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DA89-2961-442E-B323-97A4C7A411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8025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73ACC76-14DE-2A0F-06C9-45E4EF616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3321-B3C1-47B8-8440-2A2C437D5161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39B306A-A889-39C6-3FFB-A44C0E539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855C518-3D3E-803F-576E-D507AA042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DA89-2961-442E-B323-97A4C7A411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291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5A920F-9C7E-320E-9208-E52B962D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752F257-D259-A25C-61A5-4B8B9A872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09BE293-9720-6155-75BE-500D3002C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F6193DE-2E88-F44B-C6E5-2F683AB95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3321-B3C1-47B8-8440-2A2C437D5161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6EAE2AB-9B19-464F-4CE1-E7C88A8DE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4A8ACE9-A3D6-652F-62DA-7F0C003EA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DA89-2961-442E-B323-97A4C7A411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9051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C654DF3-23DC-B897-35A4-2E706EB9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5971A63-166A-5B05-F86B-01B92D3F9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087DD30-1A79-E44A-4EE8-56ECB692F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8E76259-C5AC-9B70-7038-897D72156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B3321-B3C1-47B8-8440-2A2C437D5161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30AD2F2-ADCC-1566-1F8E-CEEA5B6E8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00563BD-E83F-E9C3-58C4-4F77C922B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DA89-2961-442E-B323-97A4C7A411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4330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A751B60-E6E1-CCED-F98F-FA936BCCD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6451412-25B9-9EB2-B289-9AA1B630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F47196-2614-7EB4-AB3D-7193B8D65A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B3321-B3C1-47B8-8440-2A2C437D5161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5F85A7-2E3E-E3F1-835E-B22AD18E2F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0C2A79-17CA-D294-BC53-009AB81BA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8DA89-2961-442E-B323-97A4C7A411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365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00576" y="2218573"/>
            <a:ext cx="535536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13 - 9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تقدير ناتج الطرح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86913" y="2332434"/>
            <a:ext cx="2198502" cy="282535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أقدر ناتج طرح عددين من ثلاثة أرقام .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805B7B3-1654-3E30-E143-6A6595EBAF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8450" y="1735932"/>
            <a:ext cx="6515100" cy="379333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311C4C2-7F99-D990-90EA-463D4EABBF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9044" y="2217784"/>
            <a:ext cx="8115299" cy="346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B682D6B-070B-8892-1F35-6A51BAE07F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6025" y="1769268"/>
            <a:ext cx="7798592" cy="1002507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4EE9D1B0-675B-9719-FA87-835476BDE3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7390" y="2984686"/>
            <a:ext cx="8896350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F949A94-3693-57E5-4D67-9B58E942A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8450" y="2021682"/>
            <a:ext cx="89725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157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ED993C-CFF1-D3C2-25C0-111BCC8D0B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6031" y="1714500"/>
            <a:ext cx="9477375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76408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</Words>
  <Application>Microsoft Office PowerPoint</Application>
  <PresentationFormat>شاشة عريضة</PresentationFormat>
  <Paragraphs>7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2022-06-02T12:21:03Z</dcterms:created>
  <dcterms:modified xsi:type="dcterms:W3CDTF">2022-06-02T12:26:44Z</dcterms:modified>
</cp:coreProperties>
</file>