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1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2B2B89-B6C3-46FA-AEE2-2880957AD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361EDFF-05F0-4795-943C-415240DB48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745D6DB-C888-443A-A420-FAB23F36D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F08C-E5B3-46FC-9478-5C5F9A915AF9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E6214B-ADD8-48DB-8C2B-43659219A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9A6858C-E18A-4D0F-AC37-CDA922766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BA8D-ED12-48F4-950C-D88C3A05D9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300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C84FDB-4F9A-47CF-B064-550D68266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F488615-BD59-43AE-9C60-EBAC5E109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B57D71A-F42F-48DB-9413-274E1350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F08C-E5B3-46FC-9478-5C5F9A915AF9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374063-A742-4A8B-9478-DA9466818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C951DE-DC4C-43DC-953D-D07C38F1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BA8D-ED12-48F4-950C-D88C3A05D9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845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356C183-7B23-4F8A-8A34-385715847B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6407813-8F00-4C04-8C5E-8621C4B02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051E3-3BEA-4DAF-B248-878820D29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F08C-E5B3-46FC-9478-5C5F9A915AF9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18CAF07-C1EF-473C-A5ED-9B9DFE527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511299-FB31-49BB-958D-9857D52DC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BA8D-ED12-48F4-950C-D88C3A05D9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652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E3423A-B9A9-4F18-B878-20FA140D3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F7404E7-14AC-4391-A468-56E2C687E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80336B-F790-4BA2-88C3-CB9F1B847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F08C-E5B3-46FC-9478-5C5F9A915AF9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FF21A70-D2C3-4A8C-8540-2BFEA6FDE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C7C65E-B435-46B8-9DB0-359126302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BA8D-ED12-48F4-950C-D88C3A05D9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656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E9DAA5-DA2B-4D68-B61C-B52F45172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56A0A5-E063-4A83-B35A-AFD8D69EE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5FFB304-14EA-4DAF-83D9-5B4C482C6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F08C-E5B3-46FC-9478-5C5F9A915AF9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9C1FA4-9CB3-4752-80DA-BA71A8278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C37A51-C22D-4CCE-938E-1EB4E7D7C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BA8D-ED12-48F4-950C-D88C3A05D9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6859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4A6BF1-4856-4D38-B664-6194E728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424026-5249-43FF-A3FA-7EF4D7F35D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B512C80-4C4A-45F4-BF98-17D0179CF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B1B84F9-C6D9-4EFC-BE78-D9A2F5AF5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F08C-E5B3-46FC-9478-5C5F9A915AF9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529C8AC-7CB0-402E-B5C4-0487B24E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600890C-7D18-4094-B1F2-CC68E6235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BA8D-ED12-48F4-950C-D88C3A05D9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6626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56BD28-3A91-4D14-A9AE-392758127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C87B8FB-5DEA-487F-BACC-30FCA0679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FB28DF4-36C7-446C-9423-6A37795614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E30D150-E79B-4339-BB5C-42B30D19B4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2F9D225-E1F3-47AD-9AB5-D5B651B32D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60699D1-D691-4433-B110-BEEF4997B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F08C-E5B3-46FC-9478-5C5F9A915AF9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92DA4EB-7710-488C-A58F-377D49A26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BF461FB-2E02-4DAA-81B2-5D749C5F0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BA8D-ED12-48F4-950C-D88C3A05D9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235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318EB5-223D-4738-B31A-8EE06F31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9593A94-D337-4315-80B0-1E51D0F6B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F08C-E5B3-46FC-9478-5C5F9A915AF9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E8292D6-C355-4CD1-A19E-9F93C71E5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361CE2F-6E7D-4413-9FE3-6E14BC1B6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BA8D-ED12-48F4-950C-D88C3A05D9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776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7FD5D14-0E7A-409D-9837-71BCE0EE7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F08C-E5B3-46FC-9478-5C5F9A915AF9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866A272-C7D9-4943-BFCF-2C1967705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810EE2C-E7F0-4A7B-B940-751D8AB10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BA8D-ED12-48F4-950C-D88C3A05D9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671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CB2A76-8A66-4B81-9817-A4263E0A5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EF51D64-D812-4669-9FEB-D8506646F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46ACAE2-A683-47CC-A99A-753FAA7A7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1008E92-40EF-4149-865D-65808145A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F08C-E5B3-46FC-9478-5C5F9A915AF9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308B192-520A-4644-AB6F-29EA10FDE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ECCB581-5A33-4741-97F2-EB2B893E8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BA8D-ED12-48F4-950C-D88C3A05D9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6191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D914B1-5F6E-41C4-B72A-EAE4537D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8C93D71-A1F7-4FE3-BF79-BEB07E742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211B3E3-2C6A-4811-B004-6D069979D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B85C40-118E-4DAD-8603-59E1CFE90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F08C-E5B3-46FC-9478-5C5F9A915AF9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615F2AB-3DE6-48CA-927A-041A78ED7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42570B6-DB63-4F56-BE65-27F627DBA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BA8D-ED12-48F4-950C-D88C3A05D9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519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0153F6B-CDB9-4F75-BDBD-DE42CCDFD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B1701FB-DA01-4CE9-99B3-F42DD03AF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24C4CE-04A7-416D-A268-A65A761CD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0F08C-E5B3-46FC-9478-5C5F9A915AF9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8D1E98-6DA3-401F-A0F4-5DC9707C9F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156E02-AF23-47A7-90DD-1FBF9CBA0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4BA8D-ED12-48F4-950C-D88C3A05D9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4273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7 - 10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الوقت لأقرب 5 دقائق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46419" y="2343151"/>
            <a:ext cx="2356856" cy="272891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/>
              <a:t>أعد </a:t>
            </a:r>
            <a:r>
              <a:rPr lang="ar-SA" dirty="0" err="1"/>
              <a:t>قفزيا</a:t>
            </a:r>
            <a:r>
              <a:rPr lang="ar-SA" dirty="0"/>
              <a:t> خمسات لأقرأ الساعة</a:t>
            </a:r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6AE7038-C426-4CB7-BBFD-F6EC9358C4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4182" y="1971674"/>
            <a:ext cx="6057900" cy="3364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5A38377-1F47-476D-9CF3-12C6856472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1057" y="1634647"/>
            <a:ext cx="5467350" cy="5524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F0FE97F-6C1A-45FA-93FA-BC518437A0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0381" y="2676525"/>
            <a:ext cx="8444815" cy="213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DC436C0-BC0E-49AA-9CC8-93BAE0D33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1519" y="1709737"/>
            <a:ext cx="7143750" cy="5810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DFC5401-56DC-4C6F-8852-162ABBA10E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4700" y="2700337"/>
            <a:ext cx="8439150" cy="2257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585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593056"/>
            <a:ext cx="1545140" cy="62150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2BD2696-81E3-4E39-85F5-DF7C513901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910" y="2621755"/>
            <a:ext cx="8579644" cy="211344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B7BDED0C-6422-4446-9801-52E7FF9BF6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1057" y="1634647"/>
            <a:ext cx="546735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A46896F-75F7-428A-A48F-B4CD559A8E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4619" y="2438399"/>
            <a:ext cx="8641556" cy="2133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648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2C509C6-F748-4BD2-B03F-2657A0AA84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6937" y="1688306"/>
            <a:ext cx="5895975" cy="5524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F39F493-38AC-4F98-957C-AEB677C789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1819" y="2621755"/>
            <a:ext cx="8373377" cy="2343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064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85E051A-CF4B-4A24-82FD-48DC27BF6C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3581" y="1678780"/>
            <a:ext cx="2286000" cy="6000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32A1C61-608E-4EAF-B908-1C501D3402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3032" y="2433637"/>
            <a:ext cx="680085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39094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62</Words>
  <Application>Microsoft Office PowerPoint</Application>
  <PresentationFormat>شاشة عريضة</PresentationFormat>
  <Paragraphs>13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2022-01-01T01:19:39Z</dcterms:created>
  <dcterms:modified xsi:type="dcterms:W3CDTF">2022-01-01T01:32:47Z</dcterms:modified>
</cp:coreProperties>
</file>