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80" r:id="rId3"/>
    <p:sldId id="256" r:id="rId4"/>
    <p:sldId id="281" r:id="rId5"/>
    <p:sldId id="264" r:id="rId6"/>
    <p:sldId id="265" r:id="rId7"/>
    <p:sldId id="268" r:id="rId8"/>
    <p:sldId id="266" r:id="rId9"/>
    <p:sldId id="269" r:id="rId10"/>
    <p:sldId id="270" r:id="rId11"/>
    <p:sldId id="271" r:id="rId12"/>
    <p:sldId id="272" r:id="rId13"/>
    <p:sldId id="273" r:id="rId14"/>
    <p:sldId id="274" r:id="rId15"/>
    <p:sldId id="279" r:id="rId16"/>
    <p:sldId id="275" r:id="rId17"/>
    <p:sldId id="276" r:id="rId18"/>
    <p:sldId id="277" r:id="rId19"/>
    <p:sldId id="278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6B0"/>
    <a:srgbClr val="AAF8C8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681D9-4E0F-4140-A9C8-A610089693EF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5E9BB-2D5C-4550-8721-C3FB8019C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9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5E9BB-2D5C-4550-8721-C3FB8019C9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4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7C640-7883-43F7-8160-6D20A3EF3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895B55-E22F-46D0-B61A-E48104966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B2C4B-1834-4864-9474-2B18F725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53CF1-D2E7-4D2B-9C5D-750E28C1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07812-2DB3-4F29-8B5C-31F0C1BE9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3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92855-D89C-442A-A6E2-F74ABB3A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638776-6B90-4FE9-B3B6-DEDDFAC71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E44CA-1D52-4BD5-A570-F5769F4FD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F97C5-F536-44BF-989E-CB3656702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46718-DFE2-4E99-88AF-D4EE18FA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1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1867D8-15B3-4566-ACE2-3EFC328DF1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47B4F-4199-42A5-8F02-E80729B7E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BECF0-BB24-4A64-91AA-710231B4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888F9-E826-42AA-9822-349B9B09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E3438-8D26-43A6-8E2D-94F686AA3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0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F44FA-5DBA-4CED-AEBA-71998535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0D69-3843-49FE-B503-0F4AF159B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FB057-7819-4D32-B10B-96A1D01B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5248B-7DA4-45E8-819F-B02C259F6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B0B9F-745D-4205-B015-AF16BF053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2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0F5C-C3BF-4218-A4A2-8A9AAB9B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09898-179E-419C-B7C9-32F9BB8B1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349C2-36D6-4545-998E-28B65B52E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2AD61-508F-44B5-A957-9F668E05E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EC937-987D-4651-8339-46EC40BD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0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E96E2-3767-4574-BDF1-ADD1F5824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4123C-1D81-4B66-AAA4-9D498906C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6583F-4EE3-4A7D-A4EF-CAAD51515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41EFF-E4A8-447A-9359-BE1D06DC1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2DD5A-DE73-4815-84A2-0DAE86F1E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82690-DB37-46AE-9744-A7E57367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00449-8083-4155-8D1E-6A8669FDD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C2716-480B-45ED-AC32-62F27FE87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2EF199-B651-4CC3-9A09-33DCFEAA3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214B58-85CA-4423-88C5-456B7A748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479083-FE84-4401-A84F-CC0FB8E4E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5DE97A-8787-4849-A3F1-239B1A8F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101903-3F85-4939-AA7F-8682DA55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E3A16-1832-48A8-936A-ADEA218C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4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6853-C564-4AC7-AD93-234C5887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F7282F-DE2F-4AF9-B6BF-75FA7B280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08F74-47FF-4463-988B-6C5F21540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56B95-803E-40D2-80A9-327632795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2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EC06B7-5CC3-4028-BD22-99AABC29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C3C15E-44A2-4299-B415-0FAF9DAA8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FF009-98B1-4EE2-85E4-0970307C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4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7A221-B020-494E-AD40-A14451B0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5C2E7-53B6-428F-BF11-819C4A4FB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857D0-C8FB-4930-BC15-746D73F4B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5993C-3A95-4CCB-A354-EC602D7A8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DDA51-C867-4935-9FE3-AE8AB0D65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B3049-E6CB-4E1E-A517-0B388E814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1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90B0-7581-4BBE-9608-9102F6BC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4EB83-1553-4E5F-A611-4932E4239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2A991-A640-49AF-9374-F3FA48C00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B6C8B-E757-4C0B-9CDE-0D0149F5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3137-021D-49E8-BCD1-5F96326670D1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B0C91-7715-425E-AED4-F1116EB08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5662F-CA54-42E5-A916-7BAF8A22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6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E6E72B-BF0C-42F2-A946-D3A9EAF3A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74128-BAAB-4881-B649-00473DED9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D3582-23C9-40C5-99E8-A73F51F2B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A3137-021D-49E8-BCD1-5F96326670D1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FEA58-F273-4BFA-91A8-51DE15B29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6C144-9015-494E-ADC6-C922AC1FE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D26B9-91D5-4ACB-A7BC-CAFDAA25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1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C4B98F-4B41-4908-9209-B1793479C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6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EE8C2A-4426-4C26-89DF-80B59466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57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E9E788-CF8C-4950-B98B-40A2803B41F6}"/>
              </a:ext>
            </a:extLst>
          </p:cNvPr>
          <p:cNvSpPr/>
          <p:nvPr/>
        </p:nvSpPr>
        <p:spPr>
          <a:xfrm>
            <a:off x="4243633" y="3765712"/>
            <a:ext cx="6096000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Scott: </a:t>
            </a:r>
            <a:r>
              <a:rPr lang="en-US" sz="3200" dirty="0"/>
              <a:t>Have you ever seen an unusual animal? 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Mark: </a:t>
            </a:r>
            <a:r>
              <a:rPr lang="en-US" sz="3200" dirty="0"/>
              <a:t>Yes, I’ve seen a </a:t>
            </a:r>
            <a:r>
              <a:rPr lang="en-US" sz="3200" dirty="0" err="1"/>
              <a:t>zorse</a:t>
            </a:r>
            <a:r>
              <a:rPr lang="en-US" sz="3200" dirty="0"/>
              <a:t>. </a:t>
            </a:r>
          </a:p>
          <a:p>
            <a:r>
              <a:rPr lang="en-US" sz="3200" dirty="0"/>
              <a:t>A </a:t>
            </a:r>
            <a:r>
              <a:rPr lang="en-US" sz="3200" dirty="0" err="1"/>
              <a:t>zorse</a:t>
            </a:r>
            <a:r>
              <a:rPr lang="en-US" sz="3200" dirty="0"/>
              <a:t> is half zebra, half horse.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4A095-5CC9-4374-A358-4E225E4ED6C3}"/>
              </a:ext>
            </a:extLst>
          </p:cNvPr>
          <p:cNvSpPr txBox="1"/>
          <p:nvPr/>
        </p:nvSpPr>
        <p:spPr>
          <a:xfrm>
            <a:off x="10963373" y="6278251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Pg.138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DB8FF-9A70-4854-AD08-25D09A0FB023}"/>
              </a:ext>
            </a:extLst>
          </p:cNvPr>
          <p:cNvSpPr txBox="1"/>
          <p:nvPr/>
        </p:nvSpPr>
        <p:spPr>
          <a:xfrm>
            <a:off x="8487266" y="118084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Sunday              24-10-1444H</a:t>
            </a:r>
          </a:p>
        </p:txBody>
      </p:sp>
    </p:spTree>
    <p:extLst>
      <p:ext uri="{BB962C8B-B14F-4D97-AF65-F5344CB8AC3E}">
        <p14:creationId xmlns:p14="http://schemas.microsoft.com/office/powerpoint/2010/main" val="1786978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6C879-958B-48E8-88FF-C46959B83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57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E9E788-CF8C-4950-B98B-40A2803B41F6}"/>
              </a:ext>
            </a:extLst>
          </p:cNvPr>
          <p:cNvSpPr/>
          <p:nvPr/>
        </p:nvSpPr>
        <p:spPr>
          <a:xfrm>
            <a:off x="4402317" y="3058700"/>
            <a:ext cx="6096000" cy="3046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Scott: </a:t>
            </a:r>
            <a:r>
              <a:rPr lang="en-US" sz="3200" dirty="0"/>
              <a:t>Faisal, have you ever gone on a desert safari? 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Faisal: </a:t>
            </a:r>
            <a:r>
              <a:rPr lang="en-US" sz="3200" dirty="0"/>
              <a:t>Yes, I have. 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Scott: </a:t>
            </a:r>
            <a:r>
              <a:rPr lang="en-US" sz="3200" dirty="0"/>
              <a:t>When did you do it? 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Faisal: </a:t>
            </a:r>
            <a:r>
              <a:rPr lang="en-US" sz="3200" dirty="0"/>
              <a:t>Two years ago near Riyadh. It was fun and exciting.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4A095-5CC9-4374-A358-4E225E4ED6C3}"/>
              </a:ext>
            </a:extLst>
          </p:cNvPr>
          <p:cNvSpPr txBox="1"/>
          <p:nvPr/>
        </p:nvSpPr>
        <p:spPr>
          <a:xfrm>
            <a:off x="10963373" y="6278251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Pg.139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32C0F-C0F6-4906-A809-D1865E1AE49A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Sunday              24-10-1444H</a:t>
            </a:r>
          </a:p>
        </p:txBody>
      </p:sp>
    </p:spTree>
    <p:extLst>
      <p:ext uri="{BB962C8B-B14F-4D97-AF65-F5344CB8AC3E}">
        <p14:creationId xmlns:p14="http://schemas.microsoft.com/office/powerpoint/2010/main" val="6055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CE30E1-4742-4B79-857D-22B54B459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2191999" cy="6889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E9E788-CF8C-4950-B98B-40A2803B41F6}"/>
              </a:ext>
            </a:extLst>
          </p:cNvPr>
          <p:cNvSpPr/>
          <p:nvPr/>
        </p:nvSpPr>
        <p:spPr>
          <a:xfrm>
            <a:off x="5706358" y="3859978"/>
            <a:ext cx="6096000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Scott: </a:t>
            </a:r>
            <a:r>
              <a:rPr lang="en-US" sz="3200" dirty="0"/>
              <a:t>Have you ever tried cliff hanging? 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Don: </a:t>
            </a:r>
            <a:r>
              <a:rPr lang="en-US" sz="3200" dirty="0"/>
              <a:t>No, I haven’t. No ropes, no harness. I’m not crazy.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4A095-5CC9-4374-A358-4E225E4ED6C3}"/>
              </a:ext>
            </a:extLst>
          </p:cNvPr>
          <p:cNvSpPr txBox="1"/>
          <p:nvPr/>
        </p:nvSpPr>
        <p:spPr>
          <a:xfrm>
            <a:off x="10963373" y="6278251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Pg.139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68C17-5BE1-403E-B408-75E451E7B141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Sunday              24-10-1444H</a:t>
            </a:r>
          </a:p>
        </p:txBody>
      </p:sp>
    </p:spTree>
    <p:extLst>
      <p:ext uri="{BB962C8B-B14F-4D97-AF65-F5344CB8AC3E}">
        <p14:creationId xmlns:p14="http://schemas.microsoft.com/office/powerpoint/2010/main" val="254277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BC6385-43C2-4153-B73F-5874A5DCC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"/>
          <a:stretch/>
        </p:blipFill>
        <p:spPr>
          <a:xfrm>
            <a:off x="0" y="1"/>
            <a:ext cx="12192000" cy="69090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971DFE-83B8-4322-B2DD-67CE38552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03" y="640791"/>
            <a:ext cx="6220682" cy="58812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FF2023-F844-4F55-9D55-93088EB10D72}"/>
              </a:ext>
            </a:extLst>
          </p:cNvPr>
          <p:cNvSpPr txBox="1"/>
          <p:nvPr/>
        </p:nvSpPr>
        <p:spPr>
          <a:xfrm>
            <a:off x="10963373" y="6278251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Pg.139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AutoShape 2" descr="P2p - Free arrows icons">
            <a:extLst>
              <a:ext uri="{FF2B5EF4-FFF2-40B4-BE49-F238E27FC236}">
                <a16:creationId xmlns:a16="http://schemas.microsoft.com/office/drawing/2014/main" id="{AB576B8C-E603-40DF-B7DF-FA553B9AD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P2p - Free arrows icons">
            <a:extLst>
              <a:ext uri="{FF2B5EF4-FFF2-40B4-BE49-F238E27FC236}">
                <a16:creationId xmlns:a16="http://schemas.microsoft.com/office/drawing/2014/main" id="{B65B7818-6BAB-4320-B874-C16A45FA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20" y="2455019"/>
            <a:ext cx="2840329" cy="284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EE8744-5E59-477C-BE3D-4BC571B876FD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Sunday              24-10-1444H</a:t>
            </a:r>
          </a:p>
        </p:txBody>
      </p:sp>
    </p:spTree>
    <p:extLst>
      <p:ext uri="{BB962C8B-B14F-4D97-AF65-F5344CB8AC3E}">
        <p14:creationId xmlns:p14="http://schemas.microsoft.com/office/powerpoint/2010/main" val="845106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0DDE67-B6F8-4B95-A27E-DFBB8DD0D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"/>
          <a:stretch/>
        </p:blipFill>
        <p:spPr>
          <a:xfrm>
            <a:off x="0" y="1"/>
            <a:ext cx="12192000" cy="69090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B74D3B-B1C2-4477-BC86-E40DB6C15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39" y="725267"/>
            <a:ext cx="6403868" cy="23038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4E186D-3780-4890-9C7C-DC5F9A2AF084}"/>
              </a:ext>
            </a:extLst>
          </p:cNvPr>
          <p:cNvSpPr txBox="1"/>
          <p:nvPr/>
        </p:nvSpPr>
        <p:spPr>
          <a:xfrm>
            <a:off x="10963373" y="6278251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Pg.139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D7A7BC-9A05-4DE6-A00B-3587E608DF5E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Sunday              24-10-1444H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A9D684-9DBA-4B13-B42F-F801D6943DA1}"/>
              </a:ext>
            </a:extLst>
          </p:cNvPr>
          <p:cNvSpPr/>
          <p:nvPr/>
        </p:nvSpPr>
        <p:spPr>
          <a:xfrm>
            <a:off x="248239" y="3255763"/>
            <a:ext cx="3704734" cy="3484153"/>
          </a:xfrm>
          <a:prstGeom prst="ellipse">
            <a:avLst/>
          </a:prstGeom>
          <a:solidFill>
            <a:schemeClr val="bg1"/>
          </a:solidFill>
          <a:ln>
            <a:solidFill>
              <a:srgbClr val="F2D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Sports</a:t>
            </a:r>
          </a:p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A83C6E-1763-4911-B226-72E4EF1F4799}"/>
              </a:ext>
            </a:extLst>
          </p:cNvPr>
          <p:cNvSpPr/>
          <p:nvPr/>
        </p:nvSpPr>
        <p:spPr>
          <a:xfrm>
            <a:off x="7940513" y="3226979"/>
            <a:ext cx="3704734" cy="3484153"/>
          </a:xfrm>
          <a:prstGeom prst="ellipse">
            <a:avLst/>
          </a:prstGeom>
          <a:solidFill>
            <a:schemeClr val="bg1"/>
          </a:solidFill>
          <a:ln>
            <a:solidFill>
              <a:srgbClr val="F2D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Animals</a:t>
            </a:r>
          </a:p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C03ABB-2DEE-4EE1-892E-E7287F8D6605}"/>
              </a:ext>
            </a:extLst>
          </p:cNvPr>
          <p:cNvSpPr/>
          <p:nvPr/>
        </p:nvSpPr>
        <p:spPr>
          <a:xfrm>
            <a:off x="4094376" y="3226980"/>
            <a:ext cx="3704734" cy="3484153"/>
          </a:xfrm>
          <a:prstGeom prst="ellipse">
            <a:avLst/>
          </a:prstGeom>
          <a:solidFill>
            <a:schemeClr val="bg1"/>
          </a:solidFill>
          <a:ln>
            <a:solidFill>
              <a:srgbClr val="F2D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Foods</a:t>
            </a:r>
          </a:p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3BB92-3CF1-4592-8C8F-850FF4B8FD9F}"/>
              </a:ext>
            </a:extLst>
          </p:cNvPr>
          <p:cNvSpPr txBox="1"/>
          <p:nvPr/>
        </p:nvSpPr>
        <p:spPr>
          <a:xfrm>
            <a:off x="812275" y="4119766"/>
            <a:ext cx="2735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Hang gliding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9F1210-D942-471E-89E5-6FC4ADF98FAC}"/>
              </a:ext>
            </a:extLst>
          </p:cNvPr>
          <p:cNvSpPr txBox="1"/>
          <p:nvPr/>
        </p:nvSpPr>
        <p:spPr>
          <a:xfrm>
            <a:off x="812274" y="4798809"/>
            <a:ext cx="2735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Cliff hanging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3C4170-5DFE-4A24-B24B-48380399E9C4}"/>
              </a:ext>
            </a:extLst>
          </p:cNvPr>
          <p:cNvSpPr txBox="1"/>
          <p:nvPr/>
        </p:nvSpPr>
        <p:spPr>
          <a:xfrm>
            <a:off x="681869" y="5429841"/>
            <a:ext cx="2996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Desert safari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EB101F-42AD-41B6-AB99-61C3BBE2EA44}"/>
              </a:ext>
            </a:extLst>
          </p:cNvPr>
          <p:cNvSpPr txBox="1"/>
          <p:nvPr/>
        </p:nvSpPr>
        <p:spPr>
          <a:xfrm>
            <a:off x="4722825" y="4214034"/>
            <a:ext cx="2735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Durian fruit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06716-DFF7-49F5-B8D4-8377B153FFE2}"/>
              </a:ext>
            </a:extLst>
          </p:cNvPr>
          <p:cNvSpPr txBox="1"/>
          <p:nvPr/>
        </p:nvSpPr>
        <p:spPr>
          <a:xfrm>
            <a:off x="8559536" y="4119766"/>
            <a:ext cx="27353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Camel </a:t>
            </a:r>
          </a:p>
          <a:p>
            <a:pPr algn="ctr"/>
            <a:r>
              <a:rPr lang="en-US" sz="32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Zorse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Zebra 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Horse  </a:t>
            </a:r>
          </a:p>
        </p:txBody>
      </p:sp>
      <p:pic>
        <p:nvPicPr>
          <p:cNvPr id="18" name="Graphic 17" descr="Dance steps">
            <a:extLst>
              <a:ext uri="{FF2B5EF4-FFF2-40B4-BE49-F238E27FC236}">
                <a16:creationId xmlns:a16="http://schemas.microsoft.com/office/drawing/2014/main" id="{5FD32A83-DB82-4229-9456-6DE3E7D44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9612" y="3206999"/>
            <a:ext cx="914400" cy="914400"/>
          </a:xfrm>
          <a:prstGeom prst="rect">
            <a:avLst/>
          </a:prstGeom>
        </p:spPr>
      </p:pic>
      <p:pic>
        <p:nvPicPr>
          <p:cNvPr id="22" name="Graphic 21" descr="Cherries">
            <a:extLst>
              <a:ext uri="{FF2B5EF4-FFF2-40B4-BE49-F238E27FC236}">
                <a16:creationId xmlns:a16="http://schemas.microsoft.com/office/drawing/2014/main" id="{066F3805-CDD1-4124-90BC-8494C7637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1568" y="3375712"/>
            <a:ext cx="730568" cy="730568"/>
          </a:xfrm>
          <a:prstGeom prst="rect">
            <a:avLst/>
          </a:prstGeom>
        </p:spPr>
      </p:pic>
      <p:pic>
        <p:nvPicPr>
          <p:cNvPr id="24" name="Graphic 23" descr="Paw prints">
            <a:extLst>
              <a:ext uri="{FF2B5EF4-FFF2-40B4-BE49-F238E27FC236}">
                <a16:creationId xmlns:a16="http://schemas.microsoft.com/office/drawing/2014/main" id="{0211FF9A-F52F-4BDA-ADD5-0DF1E9E788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86302" y="32069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1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D8BBB4-53CF-4FA4-AED4-8BF147CAF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"/>
          <a:stretch/>
        </p:blipFill>
        <p:spPr>
          <a:xfrm>
            <a:off x="0" y="1"/>
            <a:ext cx="12192000" cy="69090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41A2BF-F9ED-452B-A6DA-BB2ED53FA739}"/>
              </a:ext>
            </a:extLst>
          </p:cNvPr>
          <p:cNvSpPr/>
          <p:nvPr/>
        </p:nvSpPr>
        <p:spPr>
          <a:xfrm>
            <a:off x="538995" y="702843"/>
            <a:ext cx="10726035" cy="6004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b="1" dirty="0"/>
              <a:t>Comprehension. </a:t>
            </a:r>
            <a:r>
              <a:rPr lang="en-US" sz="2800" dirty="0"/>
              <a:t>Answer yes or no.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 1. ______ John has flown in a small plane. 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2. ______ Omar has been hang gliding. 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3. ______ Adnan rode a camel in Egypt. 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4. ______ Qassim and his family have never eaten durian fruit. 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5. ______ Don went cliff hanging last year.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 6. ______ Mark has never seen an odd animal.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4E186D-3780-4890-9C7C-DC5F9A2AF084}"/>
              </a:ext>
            </a:extLst>
          </p:cNvPr>
          <p:cNvSpPr txBox="1"/>
          <p:nvPr/>
        </p:nvSpPr>
        <p:spPr>
          <a:xfrm>
            <a:off x="10963373" y="6278251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Pg.139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D7A7BC-9A05-4DE6-A00B-3587E608DF5E}"/>
              </a:ext>
            </a:extLst>
          </p:cNvPr>
          <p:cNvSpPr txBox="1"/>
          <p:nvPr/>
        </p:nvSpPr>
        <p:spPr>
          <a:xfrm>
            <a:off x="0" y="131802"/>
            <a:ext cx="37047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Sunday              24-10-1444H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F503AB-2801-4B82-8DF4-DD707EF3A954}"/>
              </a:ext>
            </a:extLst>
          </p:cNvPr>
          <p:cNvSpPr txBox="1"/>
          <p:nvPr/>
        </p:nvSpPr>
        <p:spPr>
          <a:xfrm>
            <a:off x="1011812" y="1711403"/>
            <a:ext cx="1109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C97C46-7AE1-481F-88C4-5C715267D87A}"/>
              </a:ext>
            </a:extLst>
          </p:cNvPr>
          <p:cNvSpPr txBox="1"/>
          <p:nvPr/>
        </p:nvSpPr>
        <p:spPr>
          <a:xfrm>
            <a:off x="966250" y="4227660"/>
            <a:ext cx="1109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3A7180-8AC8-46BE-8B12-418116934C5C}"/>
              </a:ext>
            </a:extLst>
          </p:cNvPr>
          <p:cNvSpPr txBox="1"/>
          <p:nvPr/>
        </p:nvSpPr>
        <p:spPr>
          <a:xfrm>
            <a:off x="1011812" y="5087946"/>
            <a:ext cx="1109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E455F7-97ED-45B9-9A6D-6D71D1F9262A}"/>
              </a:ext>
            </a:extLst>
          </p:cNvPr>
          <p:cNvSpPr txBox="1"/>
          <p:nvPr/>
        </p:nvSpPr>
        <p:spPr>
          <a:xfrm>
            <a:off x="1011812" y="5948232"/>
            <a:ext cx="1109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0388E2-8FDF-4297-B446-144295B941A3}"/>
              </a:ext>
            </a:extLst>
          </p:cNvPr>
          <p:cNvSpPr txBox="1"/>
          <p:nvPr/>
        </p:nvSpPr>
        <p:spPr>
          <a:xfrm>
            <a:off x="966250" y="2554238"/>
            <a:ext cx="1109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76ECD6-AE60-439E-971E-D92CE553441D}"/>
              </a:ext>
            </a:extLst>
          </p:cNvPr>
          <p:cNvSpPr txBox="1"/>
          <p:nvPr/>
        </p:nvSpPr>
        <p:spPr>
          <a:xfrm>
            <a:off x="1011812" y="3407824"/>
            <a:ext cx="1109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85953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A64C95-BB63-4232-A71A-4CF7F9F60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448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CF0AAA-B517-400D-9A52-23CAD27B0740}"/>
              </a:ext>
            </a:extLst>
          </p:cNvPr>
          <p:cNvSpPr/>
          <p:nvPr/>
        </p:nvSpPr>
        <p:spPr>
          <a:xfrm>
            <a:off x="5235027" y="4356697"/>
            <a:ext cx="172194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Pg.253</a:t>
            </a:r>
          </a:p>
        </p:txBody>
      </p:sp>
    </p:spTree>
    <p:extLst>
      <p:ext uri="{BB962C8B-B14F-4D97-AF65-F5344CB8AC3E}">
        <p14:creationId xmlns:p14="http://schemas.microsoft.com/office/powerpoint/2010/main" val="49585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F15CA-E2C2-4A5A-B826-A14DF6CA6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"/>
          <a:stretch/>
        </p:blipFill>
        <p:spPr>
          <a:xfrm>
            <a:off x="0" y="1"/>
            <a:ext cx="12192000" cy="69090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F4FDF4-3748-4D04-AEF7-7586EE1D1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48" y="561652"/>
            <a:ext cx="11908340" cy="54562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C8FCA6-58DA-43D5-A964-0D4FA1244378}"/>
              </a:ext>
            </a:extLst>
          </p:cNvPr>
          <p:cNvSpPr/>
          <p:nvPr/>
        </p:nvSpPr>
        <p:spPr>
          <a:xfrm>
            <a:off x="10802646" y="6232631"/>
            <a:ext cx="123944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 253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08075B-7337-42C2-829A-7B5BF0FA0D7A}"/>
              </a:ext>
            </a:extLst>
          </p:cNvPr>
          <p:cNvSpPr/>
          <p:nvPr/>
        </p:nvSpPr>
        <p:spPr>
          <a:xfrm>
            <a:off x="8898903" y="3563332"/>
            <a:ext cx="942681" cy="42420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8F7141-EF8B-4A4F-A0D7-175E5A946B56}"/>
              </a:ext>
            </a:extLst>
          </p:cNvPr>
          <p:cNvSpPr/>
          <p:nvPr/>
        </p:nvSpPr>
        <p:spPr>
          <a:xfrm>
            <a:off x="6531858" y="4139938"/>
            <a:ext cx="1462072" cy="42420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14DEEA-35A4-4C1B-86C0-DAF0928FF0CF}"/>
              </a:ext>
            </a:extLst>
          </p:cNvPr>
          <p:cNvSpPr/>
          <p:nvPr/>
        </p:nvSpPr>
        <p:spPr>
          <a:xfrm>
            <a:off x="1850796" y="4744174"/>
            <a:ext cx="1759670" cy="42420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D4FDC1-51B3-486B-AE6D-6D021800ED13}"/>
              </a:ext>
            </a:extLst>
          </p:cNvPr>
          <p:cNvSpPr/>
          <p:nvPr/>
        </p:nvSpPr>
        <p:spPr>
          <a:xfrm>
            <a:off x="4265629" y="5227163"/>
            <a:ext cx="1352746" cy="42420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5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12ED05-4E41-44EA-B521-46ED6205F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"/>
          <a:stretch/>
        </p:blipFill>
        <p:spPr>
          <a:xfrm>
            <a:off x="0" y="1"/>
            <a:ext cx="12192000" cy="69090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632C4-44F6-4B82-9D93-E8332F6CB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568" y="98515"/>
            <a:ext cx="10624972" cy="67119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91C7CE-8C9A-4AA2-8E20-72DB357BCDC1}"/>
              </a:ext>
            </a:extLst>
          </p:cNvPr>
          <p:cNvSpPr/>
          <p:nvPr/>
        </p:nvSpPr>
        <p:spPr>
          <a:xfrm>
            <a:off x="10802646" y="6232631"/>
            <a:ext cx="123944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 253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24C7B1-525A-4890-934F-F39EEA302DC7}"/>
              </a:ext>
            </a:extLst>
          </p:cNvPr>
          <p:cNvSpPr txBox="1"/>
          <p:nvPr/>
        </p:nvSpPr>
        <p:spPr>
          <a:xfrm>
            <a:off x="7956446" y="919552"/>
            <a:ext cx="253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bungee jumping</a:t>
            </a:r>
            <a:endParaRPr lang="en-US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4F416-D4E0-4861-9866-5E6EFD12ABDB}"/>
              </a:ext>
            </a:extLst>
          </p:cNvPr>
          <p:cNvSpPr txBox="1"/>
          <p:nvPr/>
        </p:nvSpPr>
        <p:spPr>
          <a:xfrm>
            <a:off x="7175592" y="4409041"/>
            <a:ext cx="253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hang gliding </a:t>
            </a:r>
          </a:p>
        </p:txBody>
      </p:sp>
    </p:spTree>
    <p:extLst>
      <p:ext uri="{BB962C8B-B14F-4D97-AF65-F5344CB8AC3E}">
        <p14:creationId xmlns:p14="http://schemas.microsoft.com/office/powerpoint/2010/main" val="85796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201180-3537-4685-A597-496F9EAF6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"/>
          <a:stretch/>
        </p:blipFill>
        <p:spPr>
          <a:xfrm>
            <a:off x="0" y="1"/>
            <a:ext cx="12192000" cy="69090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FE8EA7-FD60-4295-8B64-B86A9B33B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93" y="1588713"/>
            <a:ext cx="11720014" cy="33886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92903D-D59F-4998-BB74-790459CFF6D4}"/>
              </a:ext>
            </a:extLst>
          </p:cNvPr>
          <p:cNvSpPr/>
          <p:nvPr/>
        </p:nvSpPr>
        <p:spPr>
          <a:xfrm>
            <a:off x="10802646" y="6232631"/>
            <a:ext cx="123944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 253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5D82A-EA06-4643-A82F-977E4C921ADD}"/>
              </a:ext>
            </a:extLst>
          </p:cNvPr>
          <p:cNvSpPr txBox="1"/>
          <p:nvPr/>
        </p:nvSpPr>
        <p:spPr>
          <a:xfrm>
            <a:off x="8078995" y="2003634"/>
            <a:ext cx="253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cliff hanging</a:t>
            </a:r>
          </a:p>
        </p:txBody>
      </p:sp>
    </p:spTree>
    <p:extLst>
      <p:ext uri="{BB962C8B-B14F-4D97-AF65-F5344CB8AC3E}">
        <p14:creationId xmlns:p14="http://schemas.microsoft.com/office/powerpoint/2010/main" val="250718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8C6F1E-8708-4A81-8F8B-2C40A8264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826" y="-47936"/>
            <a:ext cx="12260826" cy="6915055"/>
          </a:xfrm>
          <a:prstGeom prst="rect">
            <a:avLst/>
          </a:prstGeom>
        </p:spPr>
      </p:pic>
      <p:pic>
        <p:nvPicPr>
          <p:cNvPr id="3" name="Do you dare to go on the world's highest bungee jump_ (2)">
            <a:hlinkClick r:id="" action="ppaction://media"/>
            <a:extLst>
              <a:ext uri="{FF2B5EF4-FFF2-40B4-BE49-F238E27FC236}">
                <a16:creationId xmlns:a16="http://schemas.microsoft.com/office/drawing/2014/main" id="{0E55EEB1-D70D-43D0-B75A-DDC2BA9A1A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6153" y="1332152"/>
            <a:ext cx="7539180" cy="46261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6FCF3E-D93A-4346-BB07-551102FFAA3D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24-10-1444H</a:t>
            </a:r>
          </a:p>
        </p:txBody>
      </p:sp>
    </p:spTree>
    <p:extLst>
      <p:ext uri="{BB962C8B-B14F-4D97-AF65-F5344CB8AC3E}">
        <p14:creationId xmlns:p14="http://schemas.microsoft.com/office/powerpoint/2010/main" val="21892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7DCA9-C44A-4A95-96EF-703640F86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6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754557-10A9-43CB-B285-D84F1C755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66" y="-27542"/>
            <a:ext cx="12205866" cy="6885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7E823B-D43F-4802-BBA2-52659B774D1B}"/>
              </a:ext>
            </a:extLst>
          </p:cNvPr>
          <p:cNvSpPr txBox="1"/>
          <p:nvPr/>
        </p:nvSpPr>
        <p:spPr>
          <a:xfrm>
            <a:off x="10963373" y="6278251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Pg.138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60FE2E-80C7-4849-9400-9E46F51036AF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24-10-1444H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746F64-A6DC-4D43-8A9C-7BC9F6BEEDC8}"/>
              </a:ext>
            </a:extLst>
          </p:cNvPr>
          <p:cNvSpPr txBox="1"/>
          <p:nvPr/>
        </p:nvSpPr>
        <p:spPr>
          <a:xfrm>
            <a:off x="7183224" y="4798243"/>
            <a:ext cx="4845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Answer questions about the lesson</a:t>
            </a:r>
          </a:p>
          <a:p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E8E444-F017-46E8-ADCB-BC58CC7C4F8C}"/>
              </a:ext>
            </a:extLst>
          </p:cNvPr>
          <p:cNvSpPr txBox="1"/>
          <p:nvPr/>
        </p:nvSpPr>
        <p:spPr>
          <a:xfrm>
            <a:off x="7114094" y="2354824"/>
            <a:ext cx="51470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Start a discussion about people’s experiences. </a:t>
            </a:r>
          </a:p>
          <a:p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C0FAD-6061-4273-87A0-FAFC51AB22C5}"/>
              </a:ext>
            </a:extLst>
          </p:cNvPr>
          <p:cNvSpPr txBox="1"/>
          <p:nvPr/>
        </p:nvSpPr>
        <p:spPr>
          <a:xfrm>
            <a:off x="7183224" y="3810678"/>
            <a:ext cx="51470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Read short information.</a:t>
            </a:r>
          </a:p>
          <a:p>
            <a:endParaRPr lang="en-US" sz="20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8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2FA49-9F66-4F15-BCA7-925B4993E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49"/>
            <a:ext cx="12192000" cy="6861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1209B9-B437-48CA-8F09-84E4530541EC}"/>
              </a:ext>
            </a:extLst>
          </p:cNvPr>
          <p:cNvSpPr txBox="1"/>
          <p:nvPr/>
        </p:nvSpPr>
        <p:spPr>
          <a:xfrm>
            <a:off x="6994689" y="2762055"/>
            <a:ext cx="4185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Active discussion.</a:t>
            </a:r>
          </a:p>
          <a:p>
            <a:endParaRPr lang="en-US" sz="24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D50D9-9552-4C46-A15B-DC262D035265}"/>
              </a:ext>
            </a:extLst>
          </p:cNvPr>
          <p:cNvSpPr txBox="1"/>
          <p:nvPr/>
        </p:nvSpPr>
        <p:spPr>
          <a:xfrm>
            <a:off x="6994690" y="4997779"/>
            <a:ext cx="4185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Heads together.</a:t>
            </a:r>
          </a:p>
          <a:p>
            <a:endParaRPr lang="en-US" sz="24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C6F512-3AB4-499E-A16E-2ACDD0D46E93}"/>
              </a:ext>
            </a:extLst>
          </p:cNvPr>
          <p:cNvSpPr txBox="1"/>
          <p:nvPr/>
        </p:nvSpPr>
        <p:spPr>
          <a:xfrm>
            <a:off x="6994690" y="3936128"/>
            <a:ext cx="4788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Think-pair-share</a:t>
            </a:r>
          </a:p>
          <a:p>
            <a:endParaRPr lang="en-US" sz="2400" b="1" dirty="0">
              <a:ln>
                <a:solidFill>
                  <a:schemeClr val="bg1"/>
                </a:solidFill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9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FD148-7374-4AD3-9852-434D3A582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" t="1149"/>
          <a:stretch/>
        </p:blipFill>
        <p:spPr>
          <a:xfrm>
            <a:off x="-35736" y="0"/>
            <a:ext cx="12227736" cy="6873089"/>
          </a:xfrm>
          <a:prstGeom prst="rect">
            <a:avLst/>
          </a:prstGeom>
        </p:spPr>
      </p:pic>
      <p:pic>
        <p:nvPicPr>
          <p:cNvPr id="2050" name="Picture 2" descr="تفسير قوله تعالى: هو الذي جعل لكم الأرض ذلولا فامشوا">
            <a:extLst>
              <a:ext uri="{FF2B5EF4-FFF2-40B4-BE49-F238E27FC236}">
                <a16:creationId xmlns:a16="http://schemas.microsoft.com/office/drawing/2014/main" id="{283124A7-3213-49A4-803A-FAD9008FC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r="2424"/>
          <a:stretch/>
        </p:blipFill>
        <p:spPr bwMode="auto">
          <a:xfrm>
            <a:off x="414780" y="1199560"/>
            <a:ext cx="7437748" cy="445887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CD47B7-C2BF-4659-84AB-3DB9127D32FC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24-10-1444H</a:t>
            </a:r>
          </a:p>
        </p:txBody>
      </p:sp>
    </p:spTree>
    <p:extLst>
      <p:ext uri="{BB962C8B-B14F-4D97-AF65-F5344CB8AC3E}">
        <p14:creationId xmlns:p14="http://schemas.microsoft.com/office/powerpoint/2010/main" val="98408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DAA0FCD-C380-4717-A71A-FAFBBBB24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57"/>
            <a:ext cx="12193700" cy="6857043"/>
          </a:xfrm>
          <a:prstGeom prst="rect">
            <a:avLst/>
          </a:prstGeom>
        </p:spPr>
      </p:pic>
      <p:pic>
        <p:nvPicPr>
          <p:cNvPr id="4" name="SG Bk 2 F-SA_2022_3-26">
            <a:hlinkClick r:id="" action="ppaction://media"/>
            <a:extLst>
              <a:ext uri="{FF2B5EF4-FFF2-40B4-BE49-F238E27FC236}">
                <a16:creationId xmlns:a16="http://schemas.microsoft.com/office/drawing/2014/main" id="{102A7021-FD4E-4A80-A18B-952C293FC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3660" y="107393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43D817-C8AE-4CFE-8A94-CB7384DC6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57" y="2108452"/>
            <a:ext cx="5678079" cy="17720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E667D8-4A2D-4861-9298-D31098276E19}"/>
              </a:ext>
            </a:extLst>
          </p:cNvPr>
          <p:cNvSpPr/>
          <p:nvPr/>
        </p:nvSpPr>
        <p:spPr>
          <a:xfrm>
            <a:off x="606457" y="4055892"/>
            <a:ext cx="6096000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Scott: </a:t>
            </a:r>
            <a:r>
              <a:rPr lang="en-US" sz="3200" dirty="0"/>
              <a:t>Have you ever been hang gliding? 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Omar: </a:t>
            </a:r>
            <a:r>
              <a:rPr lang="en-US" sz="3200" dirty="0"/>
              <a:t>Yes, I have. I went last year. It was awesome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D60F51-2757-4560-B3C4-A6DC68DC5723}"/>
              </a:ext>
            </a:extLst>
          </p:cNvPr>
          <p:cNvSpPr txBox="1"/>
          <p:nvPr/>
        </p:nvSpPr>
        <p:spPr>
          <a:xfrm>
            <a:off x="10963373" y="6278251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Pg.138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53B903-8D80-4C20-96FA-1AD35C6B8406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Sunday              24-10-1444H</a:t>
            </a:r>
          </a:p>
        </p:txBody>
      </p:sp>
    </p:spTree>
    <p:extLst>
      <p:ext uri="{BB962C8B-B14F-4D97-AF65-F5344CB8AC3E}">
        <p14:creationId xmlns:p14="http://schemas.microsoft.com/office/powerpoint/2010/main" val="164489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4B82AA-9061-49A3-A5C3-7E6029647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0" y="2556"/>
            <a:ext cx="12196550" cy="68554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3FB82E-D37B-46D1-887D-FD5B53570FB9}"/>
              </a:ext>
            </a:extLst>
          </p:cNvPr>
          <p:cNvSpPr/>
          <p:nvPr/>
        </p:nvSpPr>
        <p:spPr>
          <a:xfrm>
            <a:off x="5649797" y="4098065"/>
            <a:ext cx="6096000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Scott: </a:t>
            </a:r>
            <a:r>
              <a:rPr lang="en-US" sz="3200" dirty="0"/>
              <a:t>Have you ever flown in a small plane? 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John: </a:t>
            </a:r>
            <a:r>
              <a:rPr lang="en-US" sz="3200" dirty="0"/>
              <a:t>No, never. This is my first time.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6AD99-DFD1-4FE9-A0D7-7218FCEDBC48}"/>
              </a:ext>
            </a:extLst>
          </p:cNvPr>
          <p:cNvSpPr txBox="1"/>
          <p:nvPr/>
        </p:nvSpPr>
        <p:spPr>
          <a:xfrm>
            <a:off x="10963373" y="6278251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Pg.138 </a:t>
            </a:r>
          </a:p>
        </p:txBody>
      </p:sp>
      <p:pic>
        <p:nvPicPr>
          <p:cNvPr id="1028" name="Picture 4" descr="Download Small Plane Png Clipart Free Library - Hobbyzone Super Cub S Rc  Plane, Bnf PNG Image with No Background - PNGkey.com">
            <a:extLst>
              <a:ext uri="{FF2B5EF4-FFF2-40B4-BE49-F238E27FC236}">
                <a16:creationId xmlns:a16="http://schemas.microsoft.com/office/drawing/2014/main" id="{7F7D4E73-EA80-4438-958F-32236AEA9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6350" y="1135187"/>
            <a:ext cx="8286162" cy="30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1F97CA-3AF5-4111-9121-DC5E89BEB9C9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Sunday              24-10-1444H</a:t>
            </a:r>
          </a:p>
        </p:txBody>
      </p:sp>
    </p:spTree>
    <p:extLst>
      <p:ext uri="{BB962C8B-B14F-4D97-AF65-F5344CB8AC3E}">
        <p14:creationId xmlns:p14="http://schemas.microsoft.com/office/powerpoint/2010/main" val="102839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F6518-ABCA-456C-B371-04EE288A5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82" y="1"/>
            <a:ext cx="1220968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CD69D0-4584-466D-890B-CA94284CBFCC}"/>
              </a:ext>
            </a:extLst>
          </p:cNvPr>
          <p:cNvSpPr/>
          <p:nvPr/>
        </p:nvSpPr>
        <p:spPr>
          <a:xfrm>
            <a:off x="5377992" y="4000505"/>
            <a:ext cx="6096000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Scott: </a:t>
            </a:r>
            <a:r>
              <a:rPr lang="en-US" sz="3200" dirty="0"/>
              <a:t>Have you ever eaten something weird?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Qassim: </a:t>
            </a:r>
            <a:r>
              <a:rPr lang="en-US" sz="3200" dirty="0"/>
              <a:t>Yes, we have. My family and I ate durian fruit in Malaysia.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6B2633-DFD5-4BEC-9510-B5879F2F66D0}"/>
              </a:ext>
            </a:extLst>
          </p:cNvPr>
          <p:cNvSpPr txBox="1"/>
          <p:nvPr/>
        </p:nvSpPr>
        <p:spPr>
          <a:xfrm>
            <a:off x="10963373" y="6278251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Pg.138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E71C7D-EC05-40C1-89A0-130908BCA918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Sunday              24-10-1444H</a:t>
            </a:r>
          </a:p>
        </p:txBody>
      </p:sp>
    </p:spTree>
    <p:extLst>
      <p:ext uri="{BB962C8B-B14F-4D97-AF65-F5344CB8AC3E}">
        <p14:creationId xmlns:p14="http://schemas.microsoft.com/office/powerpoint/2010/main" val="72288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B2F12-3678-4CFA-8BDC-21E164706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97" y="-65988"/>
            <a:ext cx="1222379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E9E788-CF8C-4950-B98B-40A2803B41F6}"/>
              </a:ext>
            </a:extLst>
          </p:cNvPr>
          <p:cNvSpPr/>
          <p:nvPr/>
        </p:nvSpPr>
        <p:spPr>
          <a:xfrm>
            <a:off x="414780" y="4312465"/>
            <a:ext cx="6096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Scott: </a:t>
            </a:r>
            <a:r>
              <a:rPr lang="en-US" sz="3200" dirty="0"/>
              <a:t>Have you ever ridden a camel? 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Adnan: </a:t>
            </a:r>
            <a:r>
              <a:rPr lang="en-US" sz="3200" dirty="0"/>
              <a:t>Yes, when I was in Egypt.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4A095-5CC9-4374-A358-4E225E4ED6C3}"/>
              </a:ext>
            </a:extLst>
          </p:cNvPr>
          <p:cNvSpPr txBox="1"/>
          <p:nvPr/>
        </p:nvSpPr>
        <p:spPr>
          <a:xfrm>
            <a:off x="10963373" y="6278251"/>
            <a:ext cx="11029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Pg.138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10D5A6-08E0-41ED-9A8F-2371E849C70A}"/>
              </a:ext>
            </a:extLst>
          </p:cNvPr>
          <p:cNvSpPr txBox="1"/>
          <p:nvPr/>
        </p:nvSpPr>
        <p:spPr>
          <a:xfrm>
            <a:off x="0" y="65720"/>
            <a:ext cx="3704734" cy="461665"/>
          </a:xfrm>
          <a:prstGeom prst="rect">
            <a:avLst/>
          </a:prstGeom>
          <a:solidFill>
            <a:srgbClr val="F2D6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Sunday              24-10-1444H</a:t>
            </a:r>
          </a:p>
        </p:txBody>
      </p:sp>
    </p:spTree>
    <p:extLst>
      <p:ext uri="{BB962C8B-B14F-4D97-AF65-F5344CB8AC3E}">
        <p14:creationId xmlns:p14="http://schemas.microsoft.com/office/powerpoint/2010/main" val="351892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385</Words>
  <Application>Microsoft Office PowerPoint</Application>
  <PresentationFormat>Widescreen</PresentationFormat>
  <Paragraphs>88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مشاعل بنت خالد بن النمري</dc:creator>
  <cp:lastModifiedBy>مشاعل بنت خالد بن النمري</cp:lastModifiedBy>
  <cp:revision>22</cp:revision>
  <dcterms:created xsi:type="dcterms:W3CDTF">2023-05-13T14:13:27Z</dcterms:created>
  <dcterms:modified xsi:type="dcterms:W3CDTF">2023-05-14T06:28:00Z</dcterms:modified>
</cp:coreProperties>
</file>