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570301-0465-4BB1-8689-6A6309856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3048400-A5A5-4E7F-B2CC-2B7B525747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C9E90E-5391-4994-8C30-865E091A1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7BDAF2F-2A2F-41CE-B43C-38333B3E6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A6E19D-2C81-4586-BC1B-2681D59A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460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D25A2B-F42D-475E-BC7D-86D0D2811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570714-C9A5-4EE3-998D-6D329344F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E623DF-5E28-47F2-94E9-1C6674AF2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E67EBE5-3773-44D5-99BF-BB61482E9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012F42E-B3D4-416A-9FF1-F47B8EBBE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11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D3D2A5A-5A26-4AD8-9A26-90ACE2C9A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83A840D-D641-44F7-A089-62E9C3B52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B3A605-BF01-4AD8-BA41-A086D8980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34803F-C675-4B25-88C4-7D95B446A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4BE738-5492-4B26-B724-E724FC090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957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893FFD-E28A-4406-8198-786130140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331D95A-E392-442C-8A00-6BE60ECCB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7F9338-B61C-4C1B-BA23-FECCE06E6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8FB069-E786-4FDF-A0D7-EF4C4E242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CDF6D42-81BE-432C-BC33-021AFB580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036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D8E4B4-CE1A-4EEF-A1D2-3FF11776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033C7BF-1F5D-430E-80E5-22E756E03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D111EA2-3269-4FE4-B37A-FA8DB2D9C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83A4077-2C9B-43DE-82E7-073E99CE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A756985-1F8C-40AD-B5CF-F68BBE894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469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EA2F1E-9656-4258-864A-CD72CC4F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14D87E-14AA-4157-8A3F-08CE5FD49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EADA18C-1C07-4E8E-B9A7-9CD9E76E4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3FA3103-DD63-4226-9A83-A097FA38E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4CD39E9-5A78-4F58-87B7-99AC469F2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9BE6E56-7D71-4EF9-A9AD-BBD6112E6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4852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F4FE19-1C1A-4840-BF43-4B5049E77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62146A1-74EA-4A2F-96CB-4DF2B6942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CBFE346-C4B2-42E4-91D5-CFA5D1670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BEBCB7A-9316-450E-BF01-EB8695A841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CF9973A-E015-4E56-A770-AF62A73C31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9B1229D-30ED-4BE7-9B88-86790B35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A015600-E9B4-4B62-92DF-22A7B6B66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007E171-0C93-4672-9270-9BA98CD0B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150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D20C60-A44F-401E-A7EF-A141F232D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A5CD600-E4FB-4D67-A24E-047C86747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57D2FA8-DE73-4B9D-8870-0090C88A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B48D271-91A1-4CFA-9635-2DC2A9EB8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456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EAF88AC-0134-46CB-9058-4F716D5AC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9E70BCC-2E17-4984-AEB9-5D8497012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F6F688E-ED2E-4C23-8FC5-CD055BDF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62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0F7421-FE49-4421-B3DC-E93F15359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7AADCE7-007E-4187-9CC0-10249A797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EB2D0AF-1DDC-45C9-97E1-E560D5BF3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47C97C0-F94C-44E0-88B9-D9FF7281D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0603B0C-7ECC-4DFC-92BB-71CDA376B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7A1785F-85C1-48BD-92FF-49A48921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7808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7871EF-7221-4C40-85C9-7C6EFA314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0A3035A-FB3C-4F44-84AE-A6D74EEB68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C2DA639-B2FA-4F2C-A282-27D44A8A7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B28153-F765-43A4-939C-9A12C11D6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C24CFD3-5EAA-425C-B399-B4B7F39F2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0823EF0-5A0A-48B3-8A55-30CA76FB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416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B317488-FC9B-43F4-8BE9-8CD57224E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EDE9A40-54E5-4036-80E5-9B871322C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A7B14A-D655-4857-A8F1-2CF579FF0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355E-5FF0-4E66-8B70-ED0EF614DF47}" type="datetimeFigureOut">
              <a:rPr lang="ar-SA" smtClean="0"/>
              <a:t>28/05/43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428C58B-B2F2-47DB-B7E7-378590FFFF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CD467A-C238-4E84-A483-1480D2E5A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0E35D-B831-4267-BE18-DF44A27FD58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507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7 - 9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</a:t>
            </a:r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بحث عن نمط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46419" y="2314576"/>
            <a:ext cx="2356856" cy="277177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أبحث عن نمط لأحل المسألة</a:t>
            </a:r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084168C-A33D-4CD9-A841-F9A180B7AE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0293" y="2314576"/>
            <a:ext cx="6948487" cy="2614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DADD15C-6F04-4FF3-9591-4161B6F81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3231" y="1793080"/>
            <a:ext cx="7631616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86EFEEF-EDBA-421E-8470-5BC0CDF3B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093" y="1781175"/>
            <a:ext cx="7855743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775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A82C5B0-76AD-48DC-BD1A-EBFBD3013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5119" y="1653428"/>
            <a:ext cx="1371600" cy="5048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2556394-9674-45D7-B0B5-081D07D05B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5056" y="2400300"/>
            <a:ext cx="5734050" cy="26289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DD92557E-D870-4DCA-89E2-4426698D57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2319" y="4619625"/>
            <a:ext cx="192405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6D06D66-B769-4C77-B41D-780CF1B0A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413" y="1988343"/>
            <a:ext cx="8517731" cy="184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265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363636C-3B15-46E9-9866-9CB21D627D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0" y="1678781"/>
            <a:ext cx="1552575" cy="5715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7E17204-CDB4-44ED-9B95-BFA03F8FC6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875" y="2426495"/>
            <a:ext cx="8403431" cy="223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257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AC186CA-8EA0-4053-BC83-0CFA150DE0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7888" y="1924049"/>
            <a:ext cx="5905499" cy="17049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0F1BB84-0306-44CF-89D5-CA5F97FD30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7981" y="3545679"/>
            <a:ext cx="192405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0320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63</Words>
  <Application>Microsoft Office PowerPoint</Application>
  <PresentationFormat>شاشة عريضة</PresentationFormat>
  <Paragraphs>14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2021-12-31T21:43:10Z</dcterms:created>
  <dcterms:modified xsi:type="dcterms:W3CDTF">2021-12-31T21:50:46Z</dcterms:modified>
</cp:coreProperties>
</file>