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2" r:id="rId4"/>
    <p:sldId id="260" r:id="rId5"/>
    <p:sldId id="263" r:id="rId6"/>
    <p:sldId id="261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DF3ED7-CDAD-4501-8DFF-BDBBC93ADC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DDAD0E1-566B-46C1-B795-92533A51B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642A82-412A-45F4-8D37-030DD697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9D58-E01C-444D-9657-33FFD3A26230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D1314B-12A2-428F-8D43-7B45AAD48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2A1554-0D4B-4E2B-8EB8-7EAE22F6E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7E5F-EE4D-4B6D-A678-23E865A460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8037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31131C-6C02-4968-B3D9-506925F4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83A10D3-6A96-401F-A761-A785A1EA8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C10DC49-9EC3-4EC2-9F4A-AABA3F9D0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9D58-E01C-444D-9657-33FFD3A26230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925EDC5-AD2F-413B-9882-D8C09CE1E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4CEE69F-1648-411F-9973-1A20906D3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7E5F-EE4D-4B6D-A678-23E865A460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797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5577C6C-2338-4062-AD48-6EB8ECA224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77FA9C8-A1FB-49EC-8C91-6EBE2B41FD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4D3440-5386-4B65-9F01-37F58A66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9D58-E01C-444D-9657-33FFD3A26230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7CB5FEE-31DC-412B-9679-B81007784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86BDD96-3821-49DC-97EF-5868E2E86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7E5F-EE4D-4B6D-A678-23E865A460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8802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7311BE-EFB2-4FA8-8810-B2F34C516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BDB9F0E-D1FD-415D-A6C9-BE698DF99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4378D83-B32D-4D6B-A972-4E854A228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9D58-E01C-444D-9657-33FFD3A26230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262432F-2A96-47C8-B711-503E76579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D4F229E-204C-4D29-9467-45BE8EC69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7E5F-EE4D-4B6D-A678-23E865A460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6766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D4CD96-9A09-461B-8B3D-A6504B3F3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1BC3EEE-2C99-4A16-B370-3CB27CA6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EB3D93E-94FE-4AB6-9EEF-C64F77435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9D58-E01C-444D-9657-33FFD3A26230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2A4B146-5392-4D74-829D-293383D2D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623F6C-9FF0-4AD8-AEFC-BDF6326C0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7E5F-EE4D-4B6D-A678-23E865A460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086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CC9894-40D8-4CDD-A26C-FF28110D8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00DD6A1-D212-4CD0-9205-74E223D28D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CF8C0CA-80B1-461E-ADD9-EB07CCA7E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E79A38A-85C9-4EA6-B647-23A5D049B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9D58-E01C-444D-9657-33FFD3A26230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87D2432-A83B-48D7-A52D-33F32C72E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813FFD7-CE00-424C-8D39-D6A4E3085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7E5F-EE4D-4B6D-A678-23E865A460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172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F59D10-B1EA-4DF7-AABA-86056D844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68CB449-7D90-467A-86F7-4ACF6AD05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7430410-1FBB-4840-9885-B9464613F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7696050-DB88-4573-A71D-39AFB70BB3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737A3AC-5CD5-4B08-A86E-99EBB4CD9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DA89682-AEC4-4EB4-B941-94875A96A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9D58-E01C-444D-9657-33FFD3A26230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EEF68B4-BC9F-4654-A60F-DE232CDBA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55B5DF6-06ED-4618-8E42-063A72DD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7E5F-EE4D-4B6D-A678-23E865A460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7462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56931E-C629-4509-B8C6-21FD0E663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CB1EC12-02F2-4E08-858C-FEC58E4EC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9D58-E01C-444D-9657-33FFD3A26230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D4759B3-D7C1-4F1F-9745-8BAFE7E38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3CF4E4A-F3D9-450E-8FDB-96A0D0AE1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7E5F-EE4D-4B6D-A678-23E865A460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80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E2074A4-D65E-442F-8187-0567B455F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9D58-E01C-444D-9657-33FFD3A26230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779129E-7D19-4AAA-92C9-9070BCE57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CE5DBEB-48EA-4ACB-8453-220BC054A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7E5F-EE4D-4B6D-A678-23E865A460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78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241384-41B3-4247-AF4E-4C1F72BF8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013791B-9B0C-4EDD-9708-F584E4F70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D70643F-FB18-4544-8C81-D99A48D29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EB0F816-8248-40B4-9AB3-BE078181B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9D58-E01C-444D-9657-33FFD3A26230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4CD7193-788B-459C-886E-CA24E51AB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CDA099E-10CF-4C8E-8AF9-F2B40BFCB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7E5F-EE4D-4B6D-A678-23E865A460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1909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EB074E-AF9A-46C8-96BF-B73970A7A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79A052F-5E60-4AC7-86E6-95C22F8D6B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48D531B-7FB5-4D61-BCA7-8D3AD2530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7594A3D-DBC6-493A-8030-7E7DF9721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9D58-E01C-444D-9657-33FFD3A26230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3713A7-9BAB-4A0D-A729-44F30C5EE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DE873C9-D9B0-481F-95AD-62B5DC478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7E5F-EE4D-4B6D-A678-23E865A460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834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CBC3F3E-BE34-4FD5-93E4-5739197FB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162EDA6-7728-4328-BCB8-75DE92EDC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A6F53C5-D38C-4121-9592-1455020D49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F9D58-E01C-444D-9657-33FFD3A26230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8027CE6-4D98-4D13-AF11-305D34A33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9FA64E2-FE07-451A-9C78-A0F819B85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67E5F-EE4D-4B6D-A678-23E865A460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494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7 - 8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الوقت بربع الساعة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46419" y="2035970"/>
            <a:ext cx="2356856" cy="339328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/>
              <a:t>أقرأ الساعة</a:t>
            </a:r>
          </a:p>
          <a:p>
            <a:pPr algn="ctr"/>
            <a:r>
              <a:rPr lang="ar-SA" dirty="0"/>
              <a:t> بربع الساعة.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ربع الساعة</a:t>
            </a:r>
          </a:p>
          <a:p>
            <a:pPr algn="ctr"/>
            <a:r>
              <a:rPr lang="ar-SA" dirty="0"/>
              <a:t>الساعة الرقمية</a:t>
            </a:r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145244A-FC36-436B-BE99-5692CA90A3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8015" y="2978943"/>
            <a:ext cx="4100513" cy="1271588"/>
          </a:xfrm>
          <a:prstGeom prst="rect">
            <a:avLst/>
          </a:prstGeom>
        </p:spPr>
      </p:pic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478771F4-8759-4265-A97B-73689DA43D21}"/>
              </a:ext>
            </a:extLst>
          </p:cNvPr>
          <p:cNvGrpSpPr/>
          <p:nvPr/>
        </p:nvGrpSpPr>
        <p:grpSpPr>
          <a:xfrm>
            <a:off x="3271836" y="1521128"/>
            <a:ext cx="3856435" cy="2779409"/>
            <a:chOff x="3271836" y="1474694"/>
            <a:chExt cx="3856435" cy="2618674"/>
          </a:xfrm>
        </p:grpSpPr>
        <p:pic>
          <p:nvPicPr>
            <p:cNvPr id="10" name="صورة 9">
              <a:extLst>
                <a:ext uri="{FF2B5EF4-FFF2-40B4-BE49-F238E27FC236}">
                  <a16:creationId xmlns:a16="http://schemas.microsoft.com/office/drawing/2014/main" id="{961C112A-ECD7-47D3-97E3-0164C227003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708921" y="1474694"/>
              <a:ext cx="2419350" cy="1095375"/>
            </a:xfrm>
            <a:prstGeom prst="rect">
              <a:avLst/>
            </a:prstGeom>
          </p:spPr>
        </p:pic>
        <p:pic>
          <p:nvPicPr>
            <p:cNvPr id="12" name="صورة 11">
              <a:extLst>
                <a:ext uri="{FF2B5EF4-FFF2-40B4-BE49-F238E27FC236}">
                  <a16:creationId xmlns:a16="http://schemas.microsoft.com/office/drawing/2014/main" id="{76C2EA95-A8EE-4E87-BD1F-452BCCC0D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271836" y="2238234"/>
              <a:ext cx="1752600" cy="18551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D217533F-68EB-40BA-B9F0-34219860F6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8988" y="2005992"/>
            <a:ext cx="7093743" cy="3551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2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B29A37FE-72E4-4139-9008-07B082066E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0382" y="1609994"/>
            <a:ext cx="7058025" cy="6477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DEA6D88-A9F5-4DFA-AB0B-45E5414C27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500" y="2512218"/>
            <a:ext cx="8870157" cy="1845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395D9F4-4B36-42B9-9446-CFCF239060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575" y="1976437"/>
            <a:ext cx="9286875" cy="209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889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593056"/>
            <a:ext cx="1545140" cy="62150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6D9E7CE-9B0E-4BE3-B9B0-2C8917484A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7650" y="1609994"/>
            <a:ext cx="6050757" cy="6477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9BF6610-49F7-43D9-B7D9-4284B188FF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7470" y="2595292"/>
            <a:ext cx="9079706" cy="263842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2C74F72E-9A02-41E5-AC28-44C1683E85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0189" y="1593056"/>
            <a:ext cx="2128836" cy="1172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9AF03AC-13DC-4E8C-8475-8BCE3CBBC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8963" y="1793081"/>
            <a:ext cx="8712993" cy="408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524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AA0A989-BE10-4596-AC5C-5C8EB3CC23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1609725"/>
            <a:ext cx="3752849" cy="6953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E0CA544-2488-4F43-888E-E8662F02C6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3031" y="2357438"/>
            <a:ext cx="68865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77040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61</Words>
  <Application>Microsoft Office PowerPoint</Application>
  <PresentationFormat>شاشة عريضة</PresentationFormat>
  <Paragraphs>17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2021-12-31T21:26:14Z</dcterms:created>
  <dcterms:modified xsi:type="dcterms:W3CDTF">2021-12-31T21:38:45Z</dcterms:modified>
</cp:coreProperties>
</file>