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84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371" r:id="rId8"/>
    <p:sldId id="372" r:id="rId9"/>
    <p:sldId id="364" r:id="rId10"/>
    <p:sldId id="339" r:id="rId11"/>
    <p:sldId id="384" r:id="rId12"/>
    <p:sldId id="385" r:id="rId13"/>
    <p:sldId id="27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tableStyles" Target="tableStyles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theme" Target="theme/theme1.xml" /><Relationship Id="rId2" Type="http://schemas.openxmlformats.org/officeDocument/2006/relationships/slide" Target="slides/slide1.xml" /><Relationship Id="rId16" Type="http://schemas.openxmlformats.org/officeDocument/2006/relationships/viewProps" Target="view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presProps" Target="presProps.xml" /><Relationship Id="rId10" Type="http://schemas.openxmlformats.org/officeDocument/2006/relationships/slide" Target="slides/slide9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3B052-A59B-4AE3-A89A-E7748630C1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1524000" y="1122363"/>
            <a:ext cx="9144000" cy="2387600"/>
          </a:xfrm>
        </p:spPr>
        <p:txBody>
          <a:bodyPr anchor="b"/>
          <a:lstStyle>
            <a:lvl1pPr algn="ctr" rtl="1">
              <a:defRPr sz="54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DA9EC4-FEA9-41D2-BE8D-F709F01D37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1524000" y="3602038"/>
            <a:ext cx="9144000" cy="1655762"/>
          </a:xfrm>
        </p:spPr>
        <p:txBody>
          <a:bodyPr/>
          <a:lstStyle>
            <a:lvl1pPr marL="0" indent="0" algn="ctr" rtl="1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155CF-52F5-4879-B7F3-D05812AC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flipH="1">
            <a:off x="8610600" y="6429375"/>
            <a:ext cx="2743200" cy="365125"/>
          </a:xfrm>
        </p:spPr>
        <p:txBody>
          <a:bodyPr/>
          <a:lstStyle>
            <a:lvl1pPr algn="r" rtl="1">
              <a:defRPr/>
            </a:lvl1pPr>
          </a:lstStyle>
          <a:p>
            <a:fld id="{AA70F276-1833-4A75-9C1D-A56E2295A68D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D053AC-61ED-4C2F-90BF-D4A916545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flipH="1">
            <a:off x="4038600" y="6429375"/>
            <a:ext cx="4114800" cy="365125"/>
          </a:xfrm>
        </p:spPr>
        <p:txBody>
          <a:bodyPr/>
          <a:lstStyle>
            <a:lvl1pPr rtl="1"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8B2ED7-A198-4613-B8C9-EE02BAE24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H="1">
            <a:off x="838200" y="6429375"/>
            <a:ext cx="2743200" cy="365125"/>
          </a:xfrm>
        </p:spPr>
        <p:txBody>
          <a:bodyPr/>
          <a:lstStyle>
            <a:lvl1pPr algn="l" rtl="1">
              <a:defRPr/>
            </a:lvl1pPr>
          </a:lstStyle>
          <a:p>
            <a:fld id="{28844951-7827-47D4-8276-7DDE1FA7D8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876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B47DD-81F8-4128-9E50-04A9F2D3D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838200" y="681037"/>
            <a:ext cx="10515600" cy="1325563"/>
          </a:xfrm>
        </p:spPr>
        <p:txBody>
          <a:bodyPr/>
          <a:lstStyle>
            <a:lvl1pPr algn="r" rtl="1"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6564D1-2B83-4C0F-ACBA-E91472C50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 flipH="1">
            <a:off x="838200" y="2178657"/>
            <a:ext cx="10515600" cy="3998306"/>
          </a:xfrm>
        </p:spPr>
        <p:txBody>
          <a:bodyPr vert="eaVert"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FA1D7D-D2EC-4ADB-9C65-191DEC82DD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flipH="1">
            <a:off x="8610600" y="6429375"/>
            <a:ext cx="2743200" cy="365125"/>
          </a:xfrm>
        </p:spPr>
        <p:txBody>
          <a:bodyPr/>
          <a:lstStyle>
            <a:lvl1pPr algn="r" rtl="1">
              <a:defRPr/>
            </a:lvl1pPr>
          </a:lstStyle>
          <a:p>
            <a:fld id="{AA70F276-1833-4A75-9C1D-A56E2295A68D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4CB571-86F9-474A-826A-75CC21C88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flipH="1">
            <a:off x="4038600" y="6429375"/>
            <a:ext cx="4114800" cy="365125"/>
          </a:xfrm>
        </p:spPr>
        <p:txBody>
          <a:bodyPr/>
          <a:lstStyle>
            <a:lvl1pPr rtl="1"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384F5F-50E6-4BB9-B848-EE2302C0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H="1">
            <a:off x="838200" y="6429375"/>
            <a:ext cx="2743200" cy="365125"/>
          </a:xfrm>
        </p:spPr>
        <p:txBody>
          <a:bodyPr/>
          <a:lstStyle>
            <a:lvl1pPr algn="l" rtl="1">
              <a:defRPr/>
            </a:lvl1pPr>
          </a:lstStyle>
          <a:p>
            <a:fld id="{28844951-7827-47D4-8276-7DDE1FA7D8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699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3F08DF-1C0D-4F53-A3AB-95D7B55FA0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 flipH="1">
            <a:off x="838200" y="761999"/>
            <a:ext cx="2628900" cy="5414963"/>
          </a:xfrm>
        </p:spPr>
        <p:txBody>
          <a:bodyPr vert="eaVert"/>
          <a:lstStyle>
            <a:lvl1pPr algn="r" rtl="1"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0D3BBD-C494-4E94-B189-319802A93E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 flipH="1">
            <a:off x="3619500" y="761999"/>
            <a:ext cx="7734300" cy="5414963"/>
          </a:xfrm>
        </p:spPr>
        <p:txBody>
          <a:bodyPr vert="eaVert"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C0BD9-4BED-43D3-852F-B74B949A22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flipH="1">
            <a:off x="8610600" y="6429375"/>
            <a:ext cx="2743200" cy="365125"/>
          </a:xfrm>
        </p:spPr>
        <p:txBody>
          <a:bodyPr/>
          <a:lstStyle>
            <a:lvl1pPr algn="r" rtl="1">
              <a:defRPr/>
            </a:lvl1pPr>
          </a:lstStyle>
          <a:p>
            <a:fld id="{AA70F276-1833-4A75-9C1D-A56E2295A68D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811DC-C725-4462-B622-DB96A8987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flipH="1">
            <a:off x="4038600" y="6429375"/>
            <a:ext cx="4114800" cy="365125"/>
          </a:xfrm>
        </p:spPr>
        <p:txBody>
          <a:bodyPr/>
          <a:lstStyle>
            <a:lvl1pPr rtl="1"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C42D06-438F-4150-9238-E2FAEE5E2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H="1">
            <a:off x="838200" y="6429375"/>
            <a:ext cx="2743200" cy="365125"/>
          </a:xfrm>
        </p:spPr>
        <p:txBody>
          <a:bodyPr/>
          <a:lstStyle>
            <a:lvl1pPr algn="l" rtl="1">
              <a:defRPr/>
            </a:lvl1pPr>
          </a:lstStyle>
          <a:p>
            <a:fld id="{28844951-7827-47D4-8276-7DDE1FA7D8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230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98991-AEF1-4F19-AAB8-436EAD58C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838200" y="681037"/>
            <a:ext cx="10515600" cy="1325563"/>
          </a:xfrm>
        </p:spPr>
        <p:txBody>
          <a:bodyPr/>
          <a:lstStyle>
            <a:lvl1pPr algn="r" rtl="1"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5B44F-E7DA-40C6-8B44-71EAB6BDFC98}"/>
              </a:ext>
            </a:extLst>
          </p:cNvPr>
          <p:cNvSpPr>
            <a:spLocks noGrp="1"/>
          </p:cNvSpPr>
          <p:nvPr>
            <p:ph idx="1"/>
          </p:nvPr>
        </p:nvSpPr>
        <p:spPr>
          <a:xfrm flipH="1">
            <a:off x="838200" y="2178657"/>
            <a:ext cx="10515600" cy="3998306"/>
          </a:xfrm>
        </p:spPr>
        <p:txBody>
          <a:bodyPr/>
          <a:lstStyle>
            <a:lvl1pPr algn="r" rtl="1">
              <a:buFont typeface="Wingdings" panose="05000000000000000000" pitchFamily="2" charset="2"/>
              <a:buChar char="§"/>
              <a:defRPr/>
            </a:lvl1pPr>
            <a:lvl2pPr marL="685800" indent="-228600" algn="r" rtl="1">
              <a:buFont typeface="Wingdings" panose="05000000000000000000" pitchFamily="2" charset="2"/>
              <a:buChar char="§"/>
              <a:defRPr/>
            </a:lvl2pPr>
            <a:lvl3pPr algn="r" rtl="1">
              <a:buFont typeface="Wingdings" panose="05000000000000000000" pitchFamily="2" charset="2"/>
              <a:buChar char="§"/>
              <a:defRPr/>
            </a:lvl3pPr>
            <a:lvl4pPr marL="1600200" indent="-228600" algn="r" rtl="1">
              <a:buFont typeface="Wingdings" panose="05000000000000000000" pitchFamily="2" charset="2"/>
              <a:buChar char="§"/>
              <a:defRPr/>
            </a:lvl4pPr>
            <a:lvl5pPr algn="r" rtl="1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71817-A045-48C0-975B-CBEF88E956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flipH="1">
            <a:off x="8610600" y="6429375"/>
            <a:ext cx="2743200" cy="365125"/>
          </a:xfrm>
        </p:spPr>
        <p:txBody>
          <a:bodyPr/>
          <a:lstStyle>
            <a:lvl1pPr algn="r" rtl="1">
              <a:defRPr/>
            </a:lvl1pPr>
          </a:lstStyle>
          <a:p>
            <a:fld id="{AA70F276-1833-4A75-9C1D-A56E2295A68D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1C39F0-32D4-407C-8BCA-97F2D9E50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flipH="1">
            <a:off x="4038600" y="6429375"/>
            <a:ext cx="4114800" cy="365125"/>
          </a:xfrm>
        </p:spPr>
        <p:txBody>
          <a:bodyPr/>
          <a:lstStyle>
            <a:lvl1pPr rtl="1"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F4459-37B2-4F87-B508-DB04D4332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H="1">
            <a:off x="838200" y="6429375"/>
            <a:ext cx="2743200" cy="365125"/>
          </a:xfrm>
        </p:spPr>
        <p:txBody>
          <a:bodyPr/>
          <a:lstStyle>
            <a:lvl1pPr algn="l" rtl="1">
              <a:defRPr/>
            </a:lvl1pPr>
          </a:lstStyle>
          <a:p>
            <a:fld id="{28844951-7827-47D4-8276-7DDE1FA7D8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859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BBD03-9D57-48E9-8B43-688B72997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844550" y="1709738"/>
            <a:ext cx="10515600" cy="2852737"/>
          </a:xfrm>
        </p:spPr>
        <p:txBody>
          <a:bodyPr anchor="b"/>
          <a:lstStyle>
            <a:lvl1pPr algn="r" rtl="1">
              <a:defRPr sz="54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3F376C-8A2F-4BE5-9669-4A6DA21B7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 flipH="1">
            <a:off x="844550" y="4589463"/>
            <a:ext cx="10515600" cy="1500187"/>
          </a:xfrm>
        </p:spPr>
        <p:txBody>
          <a:bodyPr/>
          <a:lstStyle>
            <a:lvl1pPr marL="0" indent="0" algn="r" rtl="1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654893-212E-4450-8F7A-27256B31F9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flipH="1">
            <a:off x="8610600" y="6429375"/>
            <a:ext cx="2743200" cy="365125"/>
          </a:xfrm>
        </p:spPr>
        <p:txBody>
          <a:bodyPr/>
          <a:lstStyle>
            <a:lvl1pPr algn="r" rtl="1">
              <a:defRPr/>
            </a:lvl1pPr>
          </a:lstStyle>
          <a:p>
            <a:fld id="{AA70F276-1833-4A75-9C1D-A56E2295A68D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E881A-3958-44A9-9EDB-D86F4E414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flipH="1">
            <a:off x="4038600" y="6429375"/>
            <a:ext cx="4114800" cy="365125"/>
          </a:xfrm>
        </p:spPr>
        <p:txBody>
          <a:bodyPr/>
          <a:lstStyle>
            <a:lvl1pPr rtl="1"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DBC4F-D9B8-4BFA-BE4F-D4B9B739D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H="1">
            <a:off x="838200" y="6429375"/>
            <a:ext cx="2743200" cy="365125"/>
          </a:xfrm>
        </p:spPr>
        <p:txBody>
          <a:bodyPr/>
          <a:lstStyle>
            <a:lvl1pPr algn="l" rtl="1">
              <a:defRPr/>
            </a:lvl1pPr>
          </a:lstStyle>
          <a:p>
            <a:fld id="{28844951-7827-47D4-8276-7DDE1FA7D8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129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C8777-C460-4649-8822-CA943386D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838200" y="681037"/>
            <a:ext cx="10515600" cy="1325563"/>
          </a:xfrm>
        </p:spPr>
        <p:txBody>
          <a:bodyPr/>
          <a:lstStyle>
            <a:lvl1pPr algn="r" rtl="1">
              <a:defRPr sz="48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F69E6-1094-437B-AA7E-0E21B7136C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 flipH="1">
            <a:off x="6172200" y="2057399"/>
            <a:ext cx="5181600" cy="4119563"/>
          </a:xfr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0BC963-4591-4BE3-AE63-4999A13C5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 flipH="1">
            <a:off x="838200" y="2057399"/>
            <a:ext cx="5181600" cy="4119563"/>
          </a:xfr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04D5BB-DB84-4266-9B4F-E65CCFE5B3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flipH="1">
            <a:off x="8610600" y="6429375"/>
            <a:ext cx="2743200" cy="365125"/>
          </a:xfrm>
        </p:spPr>
        <p:txBody>
          <a:bodyPr/>
          <a:lstStyle>
            <a:lvl1pPr algn="r" rtl="1">
              <a:defRPr/>
            </a:lvl1pPr>
          </a:lstStyle>
          <a:p>
            <a:fld id="{AA70F276-1833-4A75-9C1D-A56E2295A68D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1A99B5-D493-4AB1-AF24-6660540D5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flipH="1">
            <a:off x="4038600" y="6429375"/>
            <a:ext cx="4114800" cy="365125"/>
          </a:xfrm>
        </p:spPr>
        <p:txBody>
          <a:bodyPr/>
          <a:lstStyle>
            <a:lvl1pPr rtl="1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E178D0-5F1E-43FA-B447-53501EDD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H="1">
            <a:off x="838200" y="6429375"/>
            <a:ext cx="2743200" cy="365125"/>
          </a:xfrm>
        </p:spPr>
        <p:txBody>
          <a:bodyPr/>
          <a:lstStyle>
            <a:lvl1pPr algn="l" rtl="1">
              <a:defRPr/>
            </a:lvl1pPr>
          </a:lstStyle>
          <a:p>
            <a:fld id="{28844951-7827-47D4-8276-7DDE1FA7D8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73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C85CC-8D2B-4219-A2A4-1625A02DF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836612" y="668338"/>
            <a:ext cx="10515600" cy="1084262"/>
          </a:xfrm>
        </p:spPr>
        <p:txBody>
          <a:bodyPr/>
          <a:lstStyle>
            <a:lvl1pPr algn="r" rtl="1"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6143C8-1CF7-440E-99A3-052731459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 flipH="1">
            <a:off x="6194425" y="1828800"/>
            <a:ext cx="5157787" cy="823912"/>
          </a:xfrm>
        </p:spPr>
        <p:txBody>
          <a:bodyPr anchor="b"/>
          <a:lstStyle>
            <a:lvl1pPr marL="0" indent="0" algn="r" rtl="1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EFF5CA-4662-4430-80C7-99CD7D66C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 flipH="1">
            <a:off x="6194425" y="2743199"/>
            <a:ext cx="5157787" cy="3446463"/>
          </a:xfr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6CB5B7-DC23-41CE-872B-E25BD64F84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 flipH="1">
            <a:off x="836612" y="1828800"/>
            <a:ext cx="5183188" cy="823912"/>
          </a:xfrm>
        </p:spPr>
        <p:txBody>
          <a:bodyPr anchor="b"/>
          <a:lstStyle>
            <a:lvl1pPr marL="0" indent="0" algn="r" rtl="1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F7633C-C24D-4947-979C-132B3AC40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 flipH="1">
            <a:off x="836612" y="2743199"/>
            <a:ext cx="5183188" cy="3446463"/>
          </a:xfr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8A46E1-3934-4807-900F-CA7A4D8D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flipH="1">
            <a:off x="8610600" y="6429375"/>
            <a:ext cx="2743200" cy="365125"/>
          </a:xfrm>
        </p:spPr>
        <p:txBody>
          <a:bodyPr/>
          <a:lstStyle>
            <a:lvl1pPr algn="r" rtl="1">
              <a:defRPr/>
            </a:lvl1pPr>
          </a:lstStyle>
          <a:p>
            <a:fld id="{AA70F276-1833-4A75-9C1D-A56E2295A68D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C9C6EA-1549-4601-8226-E5C43469C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flipH="1">
            <a:off x="4038600" y="6429375"/>
            <a:ext cx="4114800" cy="365125"/>
          </a:xfrm>
        </p:spPr>
        <p:txBody>
          <a:bodyPr/>
          <a:lstStyle>
            <a:lvl1pPr rtl="1">
              <a:defRPr/>
            </a:lvl1pPr>
          </a:lstStyle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658246-003D-4024-9F4B-BA3BD3FBF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H="1">
            <a:off x="838200" y="6429375"/>
            <a:ext cx="2743200" cy="365125"/>
          </a:xfrm>
        </p:spPr>
        <p:txBody>
          <a:bodyPr/>
          <a:lstStyle>
            <a:lvl1pPr algn="l" rtl="1">
              <a:defRPr/>
            </a:lvl1pPr>
          </a:lstStyle>
          <a:p>
            <a:fld id="{28844951-7827-47D4-8276-7DDE1FA7D8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747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2DD4C-BFBC-4087-B94C-4DD0690E8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838200" y="681037"/>
            <a:ext cx="10515600" cy="1325563"/>
          </a:xfrm>
        </p:spPr>
        <p:txBody>
          <a:bodyPr/>
          <a:lstStyle>
            <a:lvl1pPr algn="r" rtl="1"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B9D434-8228-4C7F-B520-14121EBC90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flipH="1">
            <a:off x="8610600" y="6429375"/>
            <a:ext cx="2743200" cy="365125"/>
          </a:xfrm>
        </p:spPr>
        <p:txBody>
          <a:bodyPr/>
          <a:lstStyle>
            <a:lvl1pPr algn="r" rtl="1">
              <a:defRPr/>
            </a:lvl1pPr>
          </a:lstStyle>
          <a:p>
            <a:fld id="{AA70F276-1833-4A75-9C1D-A56E2295A68D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7B89BD-A70A-48D2-A3D9-DB2C0DB12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flipH="1">
            <a:off x="4038600" y="6429375"/>
            <a:ext cx="4114800" cy="365125"/>
          </a:xfrm>
        </p:spPr>
        <p:txBody>
          <a:bodyPr/>
          <a:lstStyle>
            <a:lvl1pPr rtl="1">
              <a:defRPr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ACF4EF-5A2A-4A47-81DF-80CB51306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H="1">
            <a:off x="838200" y="6429375"/>
            <a:ext cx="2743200" cy="365125"/>
          </a:xfrm>
        </p:spPr>
        <p:txBody>
          <a:bodyPr/>
          <a:lstStyle>
            <a:lvl1pPr algn="l" rtl="1">
              <a:defRPr/>
            </a:lvl1pPr>
          </a:lstStyle>
          <a:p>
            <a:fld id="{28844951-7827-47D4-8276-7DDE1FA7D8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813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flipH="1">
            <a:off x="8610600" y="6429375"/>
            <a:ext cx="2743200" cy="365125"/>
          </a:xfrm>
        </p:spPr>
        <p:txBody>
          <a:bodyPr/>
          <a:lstStyle>
            <a:lvl1pPr algn="r" rtl="1">
              <a:defRPr/>
            </a:lvl1pPr>
          </a:lstStyle>
          <a:p>
            <a:fld id="{AA70F276-1833-4A75-9C1D-A56E2295A68D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flipH="1">
            <a:off x="4038600" y="6429375"/>
            <a:ext cx="4114800" cy="365125"/>
          </a:xfrm>
        </p:spPr>
        <p:txBody>
          <a:bodyPr/>
          <a:lstStyle>
            <a:lvl1pPr rtl="1">
              <a:defRPr/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H="1">
            <a:off x="838200" y="6429375"/>
            <a:ext cx="2743200" cy="365125"/>
          </a:xfrm>
        </p:spPr>
        <p:txBody>
          <a:bodyPr/>
          <a:lstStyle>
            <a:lvl1pPr algn="l" rtl="1">
              <a:defRPr/>
            </a:lvl1pPr>
          </a:lstStyle>
          <a:p>
            <a:fld id="{28844951-7827-47D4-8276-7DDE1FA7D8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549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10DAA-DDE3-4C9C-8171-385A3DAC8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7419975" y="685800"/>
            <a:ext cx="3932237" cy="1371600"/>
          </a:xfrm>
        </p:spPr>
        <p:txBody>
          <a:bodyPr anchor="b"/>
          <a:lstStyle>
            <a:lvl1pPr algn="r" rtl="1"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73DB2-BD72-4F5E-9CA2-197343A0908A}"/>
              </a:ext>
            </a:extLst>
          </p:cNvPr>
          <p:cNvSpPr>
            <a:spLocks noGrp="1"/>
          </p:cNvSpPr>
          <p:nvPr>
            <p:ph idx="1"/>
          </p:nvPr>
        </p:nvSpPr>
        <p:spPr>
          <a:xfrm flipH="1">
            <a:off x="836612" y="685801"/>
            <a:ext cx="6172200" cy="5175250"/>
          </a:xfrm>
        </p:spPr>
        <p:txBody>
          <a:bodyPr/>
          <a:lstStyle>
            <a:lvl1pPr algn="r" rtl="1">
              <a:defRPr sz="3200"/>
            </a:lvl1pPr>
            <a:lvl2pPr algn="r" rtl="1">
              <a:defRPr sz="2800"/>
            </a:lvl2pPr>
            <a:lvl3pPr algn="r" rtl="1">
              <a:defRPr sz="2400"/>
            </a:lvl3pPr>
            <a:lvl4pPr algn="r" rtl="1">
              <a:defRPr sz="2000"/>
            </a:lvl4pPr>
            <a:lvl5pPr algn="r" rtl="1"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F01536-2B0A-42A2-827E-2EB2C324A5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 flipH="1">
            <a:off x="7419975" y="2209800"/>
            <a:ext cx="3932237" cy="3659188"/>
          </a:xfrm>
        </p:spPr>
        <p:txBody>
          <a:bodyPr/>
          <a:lstStyle>
            <a:lvl1pPr marL="0" indent="0" algn="r" rtl="1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22CD09-61EF-4733-831C-5B133DAE1F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flipH="1">
            <a:off x="8610600" y="6429375"/>
            <a:ext cx="2743200" cy="365125"/>
          </a:xfrm>
        </p:spPr>
        <p:txBody>
          <a:bodyPr/>
          <a:lstStyle>
            <a:lvl1pPr algn="r" rtl="1">
              <a:defRPr/>
            </a:lvl1pPr>
          </a:lstStyle>
          <a:p>
            <a:fld id="{AA70F276-1833-4A75-9C1D-A56E2295A68D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109FCF-96E4-4EBF-AAFB-5E9AD22A6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flipH="1">
            <a:off x="4038600" y="6429375"/>
            <a:ext cx="4114800" cy="365125"/>
          </a:xfrm>
        </p:spPr>
        <p:txBody>
          <a:bodyPr/>
          <a:lstStyle>
            <a:lvl1pPr rtl="1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381A6-E580-49A4-989C-EF4A54F83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H="1">
            <a:off x="838200" y="6429375"/>
            <a:ext cx="2743200" cy="365125"/>
          </a:xfrm>
        </p:spPr>
        <p:txBody>
          <a:bodyPr/>
          <a:lstStyle>
            <a:lvl1pPr algn="l" rtl="1">
              <a:defRPr/>
            </a:lvl1pPr>
          </a:lstStyle>
          <a:p>
            <a:fld id="{28844951-7827-47D4-8276-7DDE1FA7D8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615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CFA6E-F719-4613-8815-591471E72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7419975" y="685800"/>
            <a:ext cx="3932237" cy="1371600"/>
          </a:xfrm>
        </p:spPr>
        <p:txBody>
          <a:bodyPr anchor="b"/>
          <a:lstStyle>
            <a:lvl1pPr algn="r" rtl="1"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4384F3-CDE0-4329-B76D-45AAC94B04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 flipH="1">
            <a:off x="836612" y="685801"/>
            <a:ext cx="6172200" cy="5175250"/>
          </a:xfrm>
        </p:spPr>
        <p:txBody>
          <a:bodyPr/>
          <a:lstStyle>
            <a:lvl1pPr marL="0" indent="0" algn="r" rtl="1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A9D7EB-40DA-460F-A48A-3E6D5E5612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 flipH="1">
            <a:off x="7419975" y="2209800"/>
            <a:ext cx="3932237" cy="3659188"/>
          </a:xfrm>
        </p:spPr>
        <p:txBody>
          <a:bodyPr/>
          <a:lstStyle>
            <a:lvl1pPr marL="0" indent="0" algn="r" rtl="1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56944C-E229-457E-868E-C48FF47DA3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flipH="1">
            <a:off x="8610600" y="6429375"/>
            <a:ext cx="2743200" cy="365125"/>
          </a:xfrm>
        </p:spPr>
        <p:txBody>
          <a:bodyPr/>
          <a:lstStyle>
            <a:lvl1pPr algn="r" rtl="1">
              <a:defRPr/>
            </a:lvl1pPr>
          </a:lstStyle>
          <a:p>
            <a:fld id="{AA70F276-1833-4A75-9C1D-A56E2295A68D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7115FE-359F-46EA-A3C8-0D18544E3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flipH="1">
            <a:off x="4038600" y="6429375"/>
            <a:ext cx="4114800" cy="365125"/>
          </a:xfrm>
        </p:spPr>
        <p:txBody>
          <a:bodyPr/>
          <a:lstStyle>
            <a:lvl1pPr rtl="1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165D17-3010-4FF5-9071-5CCD3E699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H="1">
            <a:off x="838200" y="6429375"/>
            <a:ext cx="2743200" cy="365125"/>
          </a:xfrm>
        </p:spPr>
        <p:txBody>
          <a:bodyPr/>
          <a:lstStyle>
            <a:lvl1pPr algn="l" rtl="1">
              <a:defRPr/>
            </a:lvl1pPr>
          </a:lstStyle>
          <a:p>
            <a:fld id="{28844951-7827-47D4-8276-7DDE1FA7D8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085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DD7EAFE6-2BB9-41FB-9CF4-588CFC708774}"/>
              </a:ext>
            </a:extLst>
          </p:cNvPr>
          <p:cNvSpPr/>
          <p:nvPr/>
        </p:nvSpPr>
        <p:spPr>
          <a:xfrm flipH="1">
            <a:off x="3048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447F1F-BFA8-4A56-894B-40120132E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838200" y="6810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58FB99-0FA3-49F4-99A1-61919F942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 flipH="1">
            <a:off x="838200" y="2178657"/>
            <a:ext cx="10515600" cy="3998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CCAE5-4EB0-4174-BD15-4943899B0A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flipH="1">
            <a:off x="8610600" y="6429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1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fld id="{AA70F276-1833-4A75-9C1D-A56E2295A68D}" type="datetimeFigureOut">
              <a:rPr lang="en-US" smtClean="0"/>
              <a:pPr/>
              <a:t>5/12/2023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4189E-43B2-4CEE-B13E-61A1FBBBD2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flipH="1">
            <a:off x="4038600" y="64293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0530F-0BC8-46EF-A765-DD58B5367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flipH="1">
            <a:off x="838200" y="6429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1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fld id="{28844951-7827-47D4-8276-7DDE1FA7D8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514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marL="0" algn="r" defTabSz="914400" rtl="1" eaLnBrk="1" latinLnBrk="0" hangingPunct="1">
        <a:lnSpc>
          <a:spcPct val="90000"/>
        </a:lnSpc>
        <a:spcBef>
          <a:spcPct val="0"/>
        </a:spcBef>
        <a:buNone/>
        <a:defRPr lang="en-US" sz="5200" kern="1200" dirty="0">
          <a:gradFill flip="none" rotWithShape="1">
            <a:gsLst>
              <a:gs pos="0">
                <a:schemeClr val="accent5"/>
              </a:gs>
              <a:gs pos="100000">
                <a:schemeClr val="accent1">
                  <a:alpha val="70000"/>
                </a:schemeClr>
              </a:gs>
            </a:gsLst>
            <a:lin ang="0" scaled="1"/>
            <a:tileRect/>
          </a:gradFill>
          <a:latin typeface="+mj-lt"/>
          <a:ea typeface="+mn-ea"/>
          <a:cs typeface="Angsana New" panose="02020603050405020304" pitchFamily="18" charset="-34"/>
        </a:defRPr>
      </a:lvl1pPr>
    </p:titleStyle>
    <p:bodyStyle>
      <a:lvl1pPr marL="457200" indent="-228600" algn="r" defTabSz="914400" rtl="1" eaLnBrk="1" latinLnBrk="0" hangingPunct="1">
        <a:lnSpc>
          <a:spcPct val="110000"/>
        </a:lnSpc>
        <a:spcBef>
          <a:spcPts val="10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8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1pPr>
      <a:lvl2pPr marL="800100" indent="-228600" algn="r" defTabSz="914400" rtl="1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4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2pPr>
      <a:lvl3pPr marL="1257300" indent="-228600" algn="r" defTabSz="914400" rtl="1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0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3pPr>
      <a:lvl4pPr marL="1657350" indent="-228600" algn="r" defTabSz="914400" rtl="1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18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4pPr>
      <a:lvl5pPr marL="2114550" indent="-228600" algn="r" defTabSz="914400" rtl="1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18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7" Type="http://schemas.openxmlformats.org/officeDocument/2006/relationships/image" Target="../media/image6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5.png" /><Relationship Id="rId5" Type="http://schemas.openxmlformats.org/officeDocument/2006/relationships/image" Target="../media/image4.png" /><Relationship Id="rId4" Type="http://schemas.openxmlformats.org/officeDocument/2006/relationships/image" Target="../media/image3.png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 /><Relationship Id="rId1" Type="http://schemas.openxmlformats.org/officeDocument/2006/relationships/slideLayout" Target="../slideLayouts/slideLayout7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 /><Relationship Id="rId2" Type="http://schemas.openxmlformats.org/officeDocument/2006/relationships/audio" Target="../media/media5.mp3" /><Relationship Id="rId1" Type="http://schemas.microsoft.com/office/2007/relationships/media" Target="../media/media5.mp3" /><Relationship Id="rId5" Type="http://schemas.openxmlformats.org/officeDocument/2006/relationships/image" Target="../media/image7.png" /><Relationship Id="rId4" Type="http://schemas.openxmlformats.org/officeDocument/2006/relationships/image" Target="../media/image26.tmp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 /><Relationship Id="rId1" Type="http://schemas.openxmlformats.org/officeDocument/2006/relationships/slideLayout" Target="../slideLayouts/slideLayout7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 /><Relationship Id="rId1" Type="http://schemas.openxmlformats.org/officeDocument/2006/relationships/slideLayout" Target="../slideLayouts/slideLayout7.xml" 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 /><Relationship Id="rId3" Type="http://schemas.openxmlformats.org/officeDocument/2006/relationships/slideLayout" Target="../slideLayouts/slideLayout7.xml" /><Relationship Id="rId7" Type="http://schemas.openxmlformats.org/officeDocument/2006/relationships/image" Target="../media/image10.png" /><Relationship Id="rId2" Type="http://schemas.openxmlformats.org/officeDocument/2006/relationships/audio" Target="../media/media1.mp3" /><Relationship Id="rId1" Type="http://schemas.microsoft.com/office/2007/relationships/media" Target="../media/media1.mp3" /><Relationship Id="rId6" Type="http://schemas.openxmlformats.org/officeDocument/2006/relationships/image" Target="../media/image9.png" /><Relationship Id="rId5" Type="http://schemas.openxmlformats.org/officeDocument/2006/relationships/image" Target="../media/image8.gif" /><Relationship Id="rId4" Type="http://schemas.openxmlformats.org/officeDocument/2006/relationships/image" Target="../media/image7.png" /><Relationship Id="rId9" Type="http://schemas.openxmlformats.org/officeDocument/2006/relationships/image" Target="../media/image12.png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 /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7.xml" 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 /><Relationship Id="rId2" Type="http://schemas.openxmlformats.org/officeDocument/2006/relationships/image" Target="../media/image15.pn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17.png" /><Relationship Id="rId4" Type="http://schemas.openxmlformats.org/officeDocument/2006/relationships/image" Target="../media/image16.pn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 /><Relationship Id="rId2" Type="http://schemas.openxmlformats.org/officeDocument/2006/relationships/audio" Target="../media/media2.mp3" /><Relationship Id="rId1" Type="http://schemas.microsoft.com/office/2007/relationships/media" Target="../media/media2.mp3" /><Relationship Id="rId5" Type="http://schemas.openxmlformats.org/officeDocument/2006/relationships/image" Target="../media/image7.png" /><Relationship Id="rId4" Type="http://schemas.openxmlformats.org/officeDocument/2006/relationships/image" Target="../media/image18.pn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 /><Relationship Id="rId2" Type="http://schemas.openxmlformats.org/officeDocument/2006/relationships/audio" Target="../media/media3.mp3" /><Relationship Id="rId1" Type="http://schemas.microsoft.com/office/2007/relationships/media" Target="../media/media3.mp3" /><Relationship Id="rId5" Type="http://schemas.openxmlformats.org/officeDocument/2006/relationships/image" Target="../media/image7.png" /><Relationship Id="rId4" Type="http://schemas.openxmlformats.org/officeDocument/2006/relationships/image" Target="../media/image19.pn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 /><Relationship Id="rId2" Type="http://schemas.openxmlformats.org/officeDocument/2006/relationships/image" Target="../media/image20.jpeg" /><Relationship Id="rId1" Type="http://schemas.openxmlformats.org/officeDocument/2006/relationships/slideLayout" Target="../slideLayouts/slideLayout7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 /><Relationship Id="rId2" Type="http://schemas.microsoft.com/office/2007/relationships/media" Target="../media/media4.mp4" /><Relationship Id="rId1" Type="http://schemas.openxmlformats.org/officeDocument/2006/relationships/video" Target="NULL" TargetMode="External" /><Relationship Id="rId4" Type="http://schemas.openxmlformats.org/officeDocument/2006/relationships/image" Target="../media/image22.pn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 /><Relationship Id="rId2" Type="http://schemas.openxmlformats.org/officeDocument/2006/relationships/image" Target="../media/image23.gif" /><Relationship Id="rId1" Type="http://schemas.openxmlformats.org/officeDocument/2006/relationships/slideLayout" Target="../slideLayouts/slideLayout7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A426BCD1-72CE-42E5-945E-8F3FE341ED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2783" y="-322689"/>
            <a:ext cx="9144793" cy="2389839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7DD1CDC0-171F-4EA8-810A-C0D1DA7C32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8071" y="3849172"/>
            <a:ext cx="4401693" cy="2231329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B476256F-5DFA-4613-8394-43F953BA0C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1652" y="4690312"/>
            <a:ext cx="1999824" cy="1561767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0EA5D8A-29D8-47F9-A04A-F435EAC4FB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4553" y="4520138"/>
            <a:ext cx="6041660" cy="1902117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60350174-152E-4304-8F01-140ABE6686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2491" y="667975"/>
            <a:ext cx="2024047" cy="1639966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9B4704B3-B6C4-4CA5-9D3A-54C50B4F23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62241" y="2039568"/>
            <a:ext cx="3867518" cy="205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026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16694BD-3738-4914-BAE3-DACBAA802491}"/>
              </a:ext>
            </a:extLst>
          </p:cNvPr>
          <p:cNvSpPr/>
          <p:nvPr/>
        </p:nvSpPr>
        <p:spPr>
          <a:xfrm>
            <a:off x="4454365" y="5020170"/>
            <a:ext cx="3283270" cy="126188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200" b="1" dirty="0">
                <a:ln/>
                <a:solidFill>
                  <a:schemeClr val="accent4"/>
                </a:solidFill>
                <a:latin typeface="Comic Sans MS" panose="030F0702030302020204" pitchFamily="66" charset="0"/>
              </a:rPr>
              <a:t>Open your book</a:t>
            </a:r>
          </a:p>
          <a:p>
            <a:pPr algn="ctr"/>
            <a:r>
              <a:rPr lang="en-US" sz="4400" b="1" dirty="0">
                <a:ln/>
                <a:solidFill>
                  <a:schemeClr val="accent4"/>
                </a:solidFill>
                <a:latin typeface="Comic Sans MS" panose="030F0702030302020204" pitchFamily="66" charset="0"/>
              </a:rPr>
              <a:t> page:49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58F3D2-6B3F-4CEA-B924-0A48309A6633}"/>
              </a:ext>
            </a:extLst>
          </p:cNvPr>
          <p:cNvSpPr/>
          <p:nvPr/>
        </p:nvSpPr>
        <p:spPr>
          <a:xfrm>
            <a:off x="-1031658" y="536011"/>
            <a:ext cx="14090444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1"/>
                </a:solidFill>
                <a:effectLst/>
                <a:latin typeface="Comic Sans MS" panose="030F0702030302020204" pitchFamily="66" charset="0"/>
              </a:rPr>
              <a:t>Can you read, match, and complete </a:t>
            </a:r>
          </a:p>
          <a:p>
            <a:pPr algn="ctr"/>
            <a:r>
              <a:rPr lang="en-US" sz="3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1"/>
                </a:solidFill>
                <a:effectLst/>
                <a:latin typeface="Comic Sans MS" panose="030F0702030302020204" pitchFamily="66" charset="0"/>
              </a:rPr>
              <a:t>the chant ?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41FCED57-7824-420E-921C-8CF2E7D3F7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236" y="1724743"/>
            <a:ext cx="4253007" cy="318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608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AF7902BB-DF92-40D0-A3A3-6D7051828D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67" r="28333"/>
          <a:stretch/>
        </p:blipFill>
        <p:spPr>
          <a:xfrm>
            <a:off x="3434080" y="0"/>
            <a:ext cx="5303520" cy="6857999"/>
          </a:xfrm>
          <a:prstGeom prst="rect">
            <a:avLst/>
          </a:prstGeom>
        </p:spPr>
      </p:pic>
      <p:pic>
        <p:nvPicPr>
          <p:cNvPr id="4" name="We Can 6 (2020) SB_CD 2_40">
            <a:hlinkClick r:id="" action="ppaction://media"/>
            <a:extLst>
              <a:ext uri="{FF2B5EF4-FFF2-40B4-BE49-F238E27FC236}">
                <a16:creationId xmlns:a16="http://schemas.microsoft.com/office/drawing/2014/main" id="{79F53A0B-3C9D-4AFA-9FCE-05F3215173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56880" y="350520"/>
            <a:ext cx="406400" cy="406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1424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57BB6199-0D6A-47C0-B8A0-D5F69763DB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5923" y="1117425"/>
            <a:ext cx="5985216" cy="44051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015051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690D4C19-C69C-4A38-B112-3004CCE3C49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31" y="206766"/>
            <a:ext cx="6629151" cy="450913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610661E-A742-439C-B1B0-92854DEC7419}"/>
              </a:ext>
            </a:extLst>
          </p:cNvPr>
          <p:cNvSpPr/>
          <p:nvPr/>
        </p:nvSpPr>
        <p:spPr>
          <a:xfrm>
            <a:off x="4556088" y="5208954"/>
            <a:ext cx="555632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H.W Page : </a:t>
            </a:r>
            <a:r>
              <a:rPr lang="en-US" sz="40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117</a:t>
            </a:r>
            <a:r>
              <a:rPr lang="en-US" sz="40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+118</a:t>
            </a:r>
          </a:p>
        </p:txBody>
      </p:sp>
    </p:spTree>
    <p:extLst>
      <p:ext uri="{BB962C8B-B14F-4D97-AF65-F5344CB8AC3E}">
        <p14:creationId xmlns:p14="http://schemas.microsoft.com/office/powerpoint/2010/main" val="9434132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النشيدالوطنيالسعوديباللغةالإنجليزية-arabix">
            <a:hlinkClick r:id="" action="ppaction://media"/>
            <a:extLst>
              <a:ext uri="{FF2B5EF4-FFF2-40B4-BE49-F238E27FC236}">
                <a16:creationId xmlns:a16="http://schemas.microsoft.com/office/drawing/2014/main" id="{7613E35B-A125-4471-854C-BB9387D217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7547" y="1038018"/>
            <a:ext cx="631254" cy="63125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4683361-2DF4-4F7D-A926-E800A2243B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85" y="1866961"/>
            <a:ext cx="5698174" cy="3798782"/>
          </a:xfrm>
          <a:prstGeom prst="rect">
            <a:avLst/>
          </a:prstGeom>
        </p:spPr>
      </p:pic>
      <p:cxnSp>
        <p:nvCxnSpPr>
          <p:cNvPr id="6" name="رابط مستقيم 5">
            <a:extLst>
              <a:ext uri="{FF2B5EF4-FFF2-40B4-BE49-F238E27FC236}">
                <a16:creationId xmlns:a16="http://schemas.microsoft.com/office/drawing/2014/main" id="{11937DEE-A8CF-4718-93F0-2427B8BA83E9}"/>
              </a:ext>
            </a:extLst>
          </p:cNvPr>
          <p:cNvCxnSpPr>
            <a:cxnSpLocks/>
          </p:cNvCxnSpPr>
          <p:nvPr/>
        </p:nvCxnSpPr>
        <p:spPr>
          <a:xfrm flipH="1">
            <a:off x="6015500" y="503808"/>
            <a:ext cx="1" cy="5850384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مستطيل 8">
            <a:extLst>
              <a:ext uri="{FF2B5EF4-FFF2-40B4-BE49-F238E27FC236}">
                <a16:creationId xmlns:a16="http://schemas.microsoft.com/office/drawing/2014/main" id="{B8A1B800-09F4-4F4D-9A1D-27BB2AB04EC5}"/>
              </a:ext>
            </a:extLst>
          </p:cNvPr>
          <p:cNvSpPr/>
          <p:nvPr/>
        </p:nvSpPr>
        <p:spPr>
          <a:xfrm>
            <a:off x="7444115" y="745942"/>
            <a:ext cx="296908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o-RO" sz="4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class rules</a:t>
            </a:r>
            <a:endParaRPr lang="ar-SA" sz="4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D94EEF0A-542B-49B1-8CD2-FA4A08FF47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6380" y="1744121"/>
            <a:ext cx="2190750" cy="2022231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489804C8-5192-4CD3-94E3-7A4739884F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61294" y="3748064"/>
            <a:ext cx="2190750" cy="2095500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9AFC1D77-1CF7-474E-A829-0A25D19DE7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88009" y="1884464"/>
            <a:ext cx="1827826" cy="1814108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0D55268-22D5-4228-8138-B59161D204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91660" y="3884486"/>
            <a:ext cx="1520190" cy="1520190"/>
          </a:xfrm>
          <a:prstGeom prst="rect">
            <a:avLst/>
          </a:prstGeom>
        </p:spPr>
      </p:pic>
      <p:sp>
        <p:nvSpPr>
          <p:cNvPr id="20" name="مستطيل 19">
            <a:extLst>
              <a:ext uri="{FF2B5EF4-FFF2-40B4-BE49-F238E27FC236}">
                <a16:creationId xmlns:a16="http://schemas.microsoft.com/office/drawing/2014/main" id="{5C366B59-AB3D-42EC-8FA7-E28F85FB52B8}"/>
              </a:ext>
            </a:extLst>
          </p:cNvPr>
          <p:cNvSpPr/>
          <p:nvPr/>
        </p:nvSpPr>
        <p:spPr>
          <a:xfrm>
            <a:off x="6158713" y="5773757"/>
            <a:ext cx="446308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Listen to the teacher's explanation</a:t>
            </a:r>
            <a:endParaRPr lang="ar-SA" sz="2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32974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7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EB582A51-5F98-4768-84DA-1E6E6BE617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1449" y="590271"/>
            <a:ext cx="4509856" cy="2226741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E7FE8B86-BA15-4C59-97CE-DDB586DEEA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1421" y="3210200"/>
            <a:ext cx="6956139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5256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623EBF3-B9A0-49A9-809D-BA9EA1ECBB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821" y="1054085"/>
            <a:ext cx="4582817" cy="2479229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7C39146-2B62-43BB-8D22-419557F47D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3799" y="4437707"/>
            <a:ext cx="2705100" cy="168592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B8284CE1-32ED-4930-9A4F-A0379ADB81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8202" y="3278080"/>
            <a:ext cx="4438273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745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EFC2CB48-EBD2-44B5-9B12-F7D24C1EA3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4356" y="1249617"/>
            <a:ext cx="9720386" cy="4797142"/>
          </a:xfrm>
          <a:prstGeom prst="rect">
            <a:avLst/>
          </a:prstGeom>
        </p:spPr>
      </p:pic>
      <p:pic>
        <p:nvPicPr>
          <p:cNvPr id="4" name="وسائط1">
            <a:hlinkClick r:id="" action="ppaction://media"/>
            <a:extLst>
              <a:ext uri="{FF2B5EF4-FFF2-40B4-BE49-F238E27FC236}">
                <a16:creationId xmlns:a16="http://schemas.microsoft.com/office/drawing/2014/main" id="{6ACCB398-D81A-431D-A184-426D6D9620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6" y="663266"/>
            <a:ext cx="487363" cy="487363"/>
          </a:xfrm>
          <a:prstGeom prst="rect">
            <a:avLst/>
          </a:prstGeom>
          <a:effectLst>
            <a:outerShdw blurRad="50800" dist="50800" dir="5400000" sx="159000" sy="159000" algn="ctr" rotWithShape="0">
              <a:schemeClr val="bg2">
                <a:alpha val="77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60630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0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47ED6207-75A0-4B34-8054-49A7FF45CF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944" y="1195754"/>
            <a:ext cx="11062112" cy="4903206"/>
          </a:xfrm>
          <a:prstGeom prst="rect">
            <a:avLst/>
          </a:prstGeom>
        </p:spPr>
      </p:pic>
      <p:pic>
        <p:nvPicPr>
          <p:cNvPr id="4" name="وسائط2">
            <a:hlinkClick r:id="" action="ppaction://media"/>
            <a:extLst>
              <a:ext uri="{FF2B5EF4-FFF2-40B4-BE49-F238E27FC236}">
                <a16:creationId xmlns:a16="http://schemas.microsoft.com/office/drawing/2014/main" id="{98A69B92-F430-47BD-B7E5-BA0F7F20FB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4620" y="708391"/>
            <a:ext cx="487363" cy="487363"/>
          </a:xfrm>
          <a:prstGeom prst="rect">
            <a:avLst/>
          </a:prstGeom>
          <a:noFill/>
          <a:effectLst/>
        </p:spPr>
      </p:pic>
    </p:spTree>
    <p:extLst>
      <p:ext uri="{BB962C8B-B14F-4D97-AF65-F5344CB8AC3E}">
        <p14:creationId xmlns:p14="http://schemas.microsoft.com/office/powerpoint/2010/main" val="1718637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0" name="Rectangle 59">
            <a:extLst>
              <a:ext uri="{FF2B5EF4-FFF2-40B4-BE49-F238E27FC236}">
                <a16:creationId xmlns:a16="http://schemas.microsoft.com/office/drawing/2014/main" id="{B5DAA40F-4F28-4316-934E-C55D7C3AA0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F6D467C8-A8E0-468B-B88D-9CEEE37BFC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433452" cy="6858000"/>
          </a:xfrm>
          <a:custGeom>
            <a:avLst/>
            <a:gdLst>
              <a:gd name="connsiteX0" fmla="*/ 0 w 7433452"/>
              <a:gd name="connsiteY0" fmla="*/ 0 h 6858000"/>
              <a:gd name="connsiteX1" fmla="*/ 1592736 w 7433452"/>
              <a:gd name="connsiteY1" fmla="*/ 0 h 6858000"/>
              <a:gd name="connsiteX2" fmla="*/ 2171700 w 7433452"/>
              <a:gd name="connsiteY2" fmla="*/ 0 h 6858000"/>
              <a:gd name="connsiteX3" fmla="*/ 2762696 w 7433452"/>
              <a:gd name="connsiteY3" fmla="*/ 0 h 6858000"/>
              <a:gd name="connsiteX4" fmla="*/ 2829254 w 7433452"/>
              <a:gd name="connsiteY4" fmla="*/ 0 h 6858000"/>
              <a:gd name="connsiteX5" fmla="*/ 7415310 w 7433452"/>
              <a:gd name="connsiteY5" fmla="*/ 0 h 6858000"/>
              <a:gd name="connsiteX6" fmla="*/ 7405703 w 7433452"/>
              <a:gd name="connsiteY6" fmla="*/ 94814 h 6858000"/>
              <a:gd name="connsiteX7" fmla="*/ 7410754 w 7433452"/>
              <a:gd name="connsiteY7" fmla="*/ 421796 h 6858000"/>
              <a:gd name="connsiteX8" fmla="*/ 7414688 w 7433452"/>
              <a:gd name="connsiteY8" fmla="*/ 812192 h 6858000"/>
              <a:gd name="connsiteX9" fmla="*/ 7395017 w 7433452"/>
              <a:gd name="connsiteY9" fmla="*/ 1113642 h 6858000"/>
              <a:gd name="connsiteX10" fmla="*/ 7422810 w 7433452"/>
              <a:gd name="connsiteY10" fmla="*/ 1796708 h 6858000"/>
              <a:gd name="connsiteX11" fmla="*/ 7421161 w 7433452"/>
              <a:gd name="connsiteY11" fmla="*/ 2327333 h 6858000"/>
              <a:gd name="connsiteX12" fmla="*/ 7412023 w 7433452"/>
              <a:gd name="connsiteY12" fmla="*/ 2784280 h 6858000"/>
              <a:gd name="connsiteX13" fmla="*/ 7417480 w 7433452"/>
              <a:gd name="connsiteY13" fmla="*/ 2985458 h 6858000"/>
              <a:gd name="connsiteX14" fmla="*/ 7403774 w 7433452"/>
              <a:gd name="connsiteY14" fmla="*/ 3531096 h 6858000"/>
              <a:gd name="connsiteX15" fmla="*/ 7414307 w 7433452"/>
              <a:gd name="connsiteY15" fmla="*/ 4336830 h 6858000"/>
              <a:gd name="connsiteX16" fmla="*/ 7413419 w 7433452"/>
              <a:gd name="connsiteY16" fmla="*/ 5026893 h 6858000"/>
              <a:gd name="connsiteX17" fmla="*/ 7417734 w 7433452"/>
              <a:gd name="connsiteY17" fmla="*/ 5252632 h 6858000"/>
              <a:gd name="connsiteX18" fmla="*/ 7417734 w 7433452"/>
              <a:gd name="connsiteY18" fmla="*/ 5466282 h 6858000"/>
              <a:gd name="connsiteX19" fmla="*/ 7379659 w 7433452"/>
              <a:gd name="connsiteY19" fmla="*/ 6121225 h 6858000"/>
              <a:gd name="connsiteX20" fmla="*/ 7395115 w 7433452"/>
              <a:gd name="connsiteY20" fmla="*/ 6708907 h 6858000"/>
              <a:gd name="connsiteX21" fmla="*/ 7412408 w 7433452"/>
              <a:gd name="connsiteY21" fmla="*/ 6858000 h 6858000"/>
              <a:gd name="connsiteX22" fmla="*/ 2829254 w 7433452"/>
              <a:gd name="connsiteY22" fmla="*/ 6858000 h 6858000"/>
              <a:gd name="connsiteX23" fmla="*/ 2762696 w 7433452"/>
              <a:gd name="connsiteY23" fmla="*/ 6858000 h 6858000"/>
              <a:gd name="connsiteX24" fmla="*/ 2171700 w 7433452"/>
              <a:gd name="connsiteY24" fmla="*/ 6858000 h 6858000"/>
              <a:gd name="connsiteX25" fmla="*/ 1592736 w 7433452"/>
              <a:gd name="connsiteY25" fmla="*/ 6858000 h 6858000"/>
              <a:gd name="connsiteX26" fmla="*/ 0 w 7433452"/>
              <a:gd name="connsiteY2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433452" h="6858000">
                <a:moveTo>
                  <a:pt x="0" y="0"/>
                </a:moveTo>
                <a:lnTo>
                  <a:pt x="1592736" y="0"/>
                </a:lnTo>
                <a:lnTo>
                  <a:pt x="2171700" y="0"/>
                </a:lnTo>
                <a:lnTo>
                  <a:pt x="2762696" y="0"/>
                </a:lnTo>
                <a:lnTo>
                  <a:pt x="2829254" y="0"/>
                </a:lnTo>
                <a:lnTo>
                  <a:pt x="7415310" y="0"/>
                </a:lnTo>
                <a:lnTo>
                  <a:pt x="7405703" y="94814"/>
                </a:lnTo>
                <a:cubicBezTo>
                  <a:pt x="7398856" y="203629"/>
                  <a:pt x="7403520" y="312712"/>
                  <a:pt x="7410754" y="421796"/>
                </a:cubicBezTo>
                <a:cubicBezTo>
                  <a:pt x="7421580" y="551656"/>
                  <a:pt x="7422900" y="682144"/>
                  <a:pt x="7414688" y="812192"/>
                </a:cubicBezTo>
                <a:cubicBezTo>
                  <a:pt x="7406693" y="912591"/>
                  <a:pt x="7397682" y="1012988"/>
                  <a:pt x="7395017" y="1113642"/>
                </a:cubicBezTo>
                <a:cubicBezTo>
                  <a:pt x="7388670" y="1342689"/>
                  <a:pt x="7407708" y="1569316"/>
                  <a:pt x="7422810" y="1796708"/>
                </a:cubicBezTo>
                <a:cubicBezTo>
                  <a:pt x="7434487" y="1973710"/>
                  <a:pt x="7439944" y="2150457"/>
                  <a:pt x="7421161" y="2327333"/>
                </a:cubicBezTo>
                <a:cubicBezTo>
                  <a:pt x="7405170" y="2479266"/>
                  <a:pt x="7396793" y="2631453"/>
                  <a:pt x="7412023" y="2784280"/>
                </a:cubicBezTo>
                <a:cubicBezTo>
                  <a:pt x="7418749" y="2851085"/>
                  <a:pt x="7425984" y="2918653"/>
                  <a:pt x="7417480" y="2985458"/>
                </a:cubicBezTo>
                <a:cubicBezTo>
                  <a:pt x="7394508" y="3167039"/>
                  <a:pt x="7398063" y="3349132"/>
                  <a:pt x="7403774" y="3531096"/>
                </a:cubicBezTo>
                <a:cubicBezTo>
                  <a:pt x="7412277" y="3799715"/>
                  <a:pt x="7426364" y="4067954"/>
                  <a:pt x="7414307" y="4336830"/>
                </a:cubicBezTo>
                <a:cubicBezTo>
                  <a:pt x="7404027" y="4566639"/>
                  <a:pt x="7420653" y="4796831"/>
                  <a:pt x="7413419" y="5026893"/>
                </a:cubicBezTo>
                <a:cubicBezTo>
                  <a:pt x="7410982" y="5102162"/>
                  <a:pt x="7412429" y="5177504"/>
                  <a:pt x="7417734" y="5252632"/>
                </a:cubicBezTo>
                <a:cubicBezTo>
                  <a:pt x="7424271" y="5323700"/>
                  <a:pt x="7424271" y="5395213"/>
                  <a:pt x="7417734" y="5466282"/>
                </a:cubicBezTo>
                <a:cubicBezTo>
                  <a:pt x="7393239" y="5683875"/>
                  <a:pt x="7383214" y="5902486"/>
                  <a:pt x="7379659" y="6121225"/>
                </a:cubicBezTo>
                <a:cubicBezTo>
                  <a:pt x="7376423" y="6317442"/>
                  <a:pt x="7378041" y="6513586"/>
                  <a:pt x="7395115" y="6708907"/>
                </a:cubicBezTo>
                <a:lnTo>
                  <a:pt x="7412408" y="6858000"/>
                </a:lnTo>
                <a:lnTo>
                  <a:pt x="2829254" y="6858000"/>
                </a:lnTo>
                <a:lnTo>
                  <a:pt x="2762696" y="6858000"/>
                </a:lnTo>
                <a:lnTo>
                  <a:pt x="2171700" y="6858000"/>
                </a:lnTo>
                <a:lnTo>
                  <a:pt x="159273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4" name="sketch line">
            <a:extLst>
              <a:ext uri="{FF2B5EF4-FFF2-40B4-BE49-F238E27FC236}">
                <a16:creationId xmlns:a16="http://schemas.microsoft.com/office/drawing/2014/main" id="{62677C27-4325-4BE2-B2C9-B721DA9E3C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5475" y="2362200"/>
            <a:ext cx="4056549" cy="18288"/>
          </a:xfrm>
          <a:custGeom>
            <a:avLst/>
            <a:gdLst>
              <a:gd name="connsiteX0" fmla="*/ 0 w 4056549"/>
              <a:gd name="connsiteY0" fmla="*/ 0 h 18288"/>
              <a:gd name="connsiteX1" fmla="*/ 676092 w 4056549"/>
              <a:gd name="connsiteY1" fmla="*/ 0 h 18288"/>
              <a:gd name="connsiteX2" fmla="*/ 1271052 w 4056549"/>
              <a:gd name="connsiteY2" fmla="*/ 0 h 18288"/>
              <a:gd name="connsiteX3" fmla="*/ 1947144 w 4056549"/>
              <a:gd name="connsiteY3" fmla="*/ 0 h 18288"/>
              <a:gd name="connsiteX4" fmla="*/ 2501539 w 4056549"/>
              <a:gd name="connsiteY4" fmla="*/ 0 h 18288"/>
              <a:gd name="connsiteX5" fmla="*/ 3137065 w 4056549"/>
              <a:gd name="connsiteY5" fmla="*/ 0 h 18288"/>
              <a:gd name="connsiteX6" fmla="*/ 4056549 w 4056549"/>
              <a:gd name="connsiteY6" fmla="*/ 0 h 18288"/>
              <a:gd name="connsiteX7" fmla="*/ 4056549 w 4056549"/>
              <a:gd name="connsiteY7" fmla="*/ 18288 h 18288"/>
              <a:gd name="connsiteX8" fmla="*/ 3380458 w 4056549"/>
              <a:gd name="connsiteY8" fmla="*/ 18288 h 18288"/>
              <a:gd name="connsiteX9" fmla="*/ 2663801 w 4056549"/>
              <a:gd name="connsiteY9" fmla="*/ 18288 h 18288"/>
              <a:gd name="connsiteX10" fmla="*/ 2068840 w 4056549"/>
              <a:gd name="connsiteY10" fmla="*/ 18288 h 18288"/>
              <a:gd name="connsiteX11" fmla="*/ 1311618 w 4056549"/>
              <a:gd name="connsiteY11" fmla="*/ 18288 h 18288"/>
              <a:gd name="connsiteX12" fmla="*/ 716657 w 4056549"/>
              <a:gd name="connsiteY12" fmla="*/ 18288 h 18288"/>
              <a:gd name="connsiteX13" fmla="*/ 0 w 4056549"/>
              <a:gd name="connsiteY13" fmla="*/ 18288 h 18288"/>
              <a:gd name="connsiteX14" fmla="*/ 0 w 4056549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056549" h="18288" fill="none" extrusionOk="0">
                <a:moveTo>
                  <a:pt x="0" y="0"/>
                </a:moveTo>
                <a:cubicBezTo>
                  <a:pt x="324395" y="-12272"/>
                  <a:pt x="437185" y="20747"/>
                  <a:pt x="676092" y="0"/>
                </a:cubicBezTo>
                <a:cubicBezTo>
                  <a:pt x="914999" y="-20747"/>
                  <a:pt x="980886" y="20074"/>
                  <a:pt x="1271052" y="0"/>
                </a:cubicBezTo>
                <a:cubicBezTo>
                  <a:pt x="1561218" y="-20074"/>
                  <a:pt x="1609815" y="19965"/>
                  <a:pt x="1947144" y="0"/>
                </a:cubicBezTo>
                <a:cubicBezTo>
                  <a:pt x="2284473" y="-19965"/>
                  <a:pt x="2317816" y="-23682"/>
                  <a:pt x="2501539" y="0"/>
                </a:cubicBezTo>
                <a:cubicBezTo>
                  <a:pt x="2685262" y="23682"/>
                  <a:pt x="2879461" y="12712"/>
                  <a:pt x="3137065" y="0"/>
                </a:cubicBezTo>
                <a:cubicBezTo>
                  <a:pt x="3394669" y="-12712"/>
                  <a:pt x="3618306" y="-41742"/>
                  <a:pt x="4056549" y="0"/>
                </a:cubicBezTo>
                <a:cubicBezTo>
                  <a:pt x="4056201" y="6465"/>
                  <a:pt x="4056979" y="10922"/>
                  <a:pt x="4056549" y="18288"/>
                </a:cubicBezTo>
                <a:cubicBezTo>
                  <a:pt x="3807729" y="-7540"/>
                  <a:pt x="3536237" y="12619"/>
                  <a:pt x="3380458" y="18288"/>
                </a:cubicBezTo>
                <a:cubicBezTo>
                  <a:pt x="3224679" y="23957"/>
                  <a:pt x="2967497" y="23368"/>
                  <a:pt x="2663801" y="18288"/>
                </a:cubicBezTo>
                <a:cubicBezTo>
                  <a:pt x="2360105" y="13208"/>
                  <a:pt x="2359716" y="-8821"/>
                  <a:pt x="2068840" y="18288"/>
                </a:cubicBezTo>
                <a:cubicBezTo>
                  <a:pt x="1777964" y="45397"/>
                  <a:pt x="1641909" y="31681"/>
                  <a:pt x="1311618" y="18288"/>
                </a:cubicBezTo>
                <a:cubicBezTo>
                  <a:pt x="981327" y="4895"/>
                  <a:pt x="990410" y="11155"/>
                  <a:pt x="716657" y="18288"/>
                </a:cubicBezTo>
                <a:cubicBezTo>
                  <a:pt x="442904" y="25421"/>
                  <a:pt x="330722" y="13665"/>
                  <a:pt x="0" y="18288"/>
                </a:cubicBezTo>
                <a:cubicBezTo>
                  <a:pt x="75" y="12069"/>
                  <a:pt x="515" y="5650"/>
                  <a:pt x="0" y="0"/>
                </a:cubicBezTo>
                <a:close/>
              </a:path>
              <a:path w="4056549" h="18288" stroke="0" extrusionOk="0">
                <a:moveTo>
                  <a:pt x="0" y="0"/>
                </a:moveTo>
                <a:cubicBezTo>
                  <a:pt x="175099" y="13469"/>
                  <a:pt x="459673" y="14529"/>
                  <a:pt x="594961" y="0"/>
                </a:cubicBezTo>
                <a:cubicBezTo>
                  <a:pt x="730249" y="-14529"/>
                  <a:pt x="873178" y="22015"/>
                  <a:pt x="1149356" y="0"/>
                </a:cubicBezTo>
                <a:cubicBezTo>
                  <a:pt x="1425534" y="-22015"/>
                  <a:pt x="1498871" y="-21513"/>
                  <a:pt x="1744316" y="0"/>
                </a:cubicBezTo>
                <a:cubicBezTo>
                  <a:pt x="1989761" y="21513"/>
                  <a:pt x="2112991" y="-46"/>
                  <a:pt x="2420408" y="0"/>
                </a:cubicBezTo>
                <a:cubicBezTo>
                  <a:pt x="2727825" y="46"/>
                  <a:pt x="2880256" y="-10040"/>
                  <a:pt x="3137065" y="0"/>
                </a:cubicBezTo>
                <a:cubicBezTo>
                  <a:pt x="3393874" y="10040"/>
                  <a:pt x="3704325" y="-6685"/>
                  <a:pt x="4056549" y="0"/>
                </a:cubicBezTo>
                <a:cubicBezTo>
                  <a:pt x="4055732" y="6895"/>
                  <a:pt x="4055770" y="11206"/>
                  <a:pt x="4056549" y="18288"/>
                </a:cubicBezTo>
                <a:cubicBezTo>
                  <a:pt x="3812770" y="11959"/>
                  <a:pt x="3533996" y="-5717"/>
                  <a:pt x="3299327" y="18288"/>
                </a:cubicBezTo>
                <a:cubicBezTo>
                  <a:pt x="3064658" y="42293"/>
                  <a:pt x="2940381" y="24492"/>
                  <a:pt x="2744931" y="18288"/>
                </a:cubicBezTo>
                <a:cubicBezTo>
                  <a:pt x="2549481" y="12084"/>
                  <a:pt x="2252169" y="51841"/>
                  <a:pt x="1987709" y="18288"/>
                </a:cubicBezTo>
                <a:cubicBezTo>
                  <a:pt x="1723249" y="-15265"/>
                  <a:pt x="1438946" y="3423"/>
                  <a:pt x="1230487" y="18288"/>
                </a:cubicBezTo>
                <a:cubicBezTo>
                  <a:pt x="1022028" y="33153"/>
                  <a:pt x="795957" y="18596"/>
                  <a:pt x="676092" y="18288"/>
                </a:cubicBezTo>
                <a:cubicBezTo>
                  <a:pt x="556227" y="17980"/>
                  <a:pt x="334853" y="39451"/>
                  <a:pt x="0" y="18288"/>
                </a:cubicBezTo>
                <a:cubicBezTo>
                  <a:pt x="95" y="14343"/>
                  <a:pt x="742" y="6860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86D5D47-B6DF-4C46-B7D3-9E4B84545FE7}"/>
              </a:ext>
            </a:extLst>
          </p:cNvPr>
          <p:cNvSpPr/>
          <p:nvPr/>
        </p:nvSpPr>
        <p:spPr>
          <a:xfrm>
            <a:off x="640081" y="2706624"/>
            <a:ext cx="6241568" cy="34838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500" b="0" cap="none" spc="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Watch</a:t>
            </a:r>
          </a:p>
        </p:txBody>
      </p:sp>
      <p:pic>
        <p:nvPicPr>
          <p:cNvPr id="6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55CDAA13-4083-4841-A940-94F19A12F0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3" r="3" b="3"/>
          <a:stretch/>
        </p:blipFill>
        <p:spPr>
          <a:xfrm>
            <a:off x="8105853" y="329183"/>
            <a:ext cx="3440373" cy="3440361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51C0E0AE-A598-47CB-B3B7-ABC2AAC12C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90" b="11894"/>
          <a:stretch/>
        </p:blipFill>
        <p:spPr>
          <a:xfrm>
            <a:off x="7631572" y="3769544"/>
            <a:ext cx="4370510" cy="262109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C0CBE13-2CB1-4654-80FA-8296B6C2F0EA}"/>
              </a:ext>
            </a:extLst>
          </p:cNvPr>
          <p:cNvSpPr/>
          <p:nvPr/>
        </p:nvSpPr>
        <p:spPr>
          <a:xfrm>
            <a:off x="838201" y="2623381"/>
            <a:ext cx="3888528" cy="35535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7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997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How to write a  Postcard">
            <a:hlinkClick r:id="" action="ppaction://media"/>
            <a:extLst>
              <a:ext uri="{FF2B5EF4-FFF2-40B4-BE49-F238E27FC236}">
                <a16:creationId xmlns:a16="http://schemas.microsoft.com/office/drawing/2014/main" id="{5231BF01-F6DB-4998-8B8A-630EF22AF7F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43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3200" y="828675"/>
            <a:ext cx="9245600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842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1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5A62493-D1DE-446C-B44A-899EFA15FBC5}"/>
              </a:ext>
            </a:extLst>
          </p:cNvPr>
          <p:cNvGrpSpPr/>
          <p:nvPr/>
        </p:nvGrpSpPr>
        <p:grpSpPr>
          <a:xfrm>
            <a:off x="3170810" y="643467"/>
            <a:ext cx="5850379" cy="5571066"/>
            <a:chOff x="3693381" y="1176793"/>
            <a:chExt cx="5770659" cy="5495152"/>
          </a:xfrm>
        </p:grpSpPr>
        <p:pic>
          <p:nvPicPr>
            <p:cNvPr id="3" name="Picture 2" descr="Text&#10;&#10;Description automatically generated">
              <a:extLst>
                <a:ext uri="{FF2B5EF4-FFF2-40B4-BE49-F238E27FC236}">
                  <a16:creationId xmlns:a16="http://schemas.microsoft.com/office/drawing/2014/main" id="{B16439D8-36B8-439D-808C-E3671A7804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3381" y="1176793"/>
              <a:ext cx="4548146" cy="4548146"/>
            </a:xfrm>
            <a:prstGeom prst="rect">
              <a:avLst/>
            </a:prstGeom>
          </p:spPr>
        </p:pic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id="{A8A9989E-20D2-4CE6-AEB9-4D0EDD71C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4040" y="4290695"/>
              <a:ext cx="3810000" cy="23812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6916499"/>
      </p:ext>
    </p:extLst>
  </p:cSld>
  <p:clrMapOvr>
    <a:masterClrMapping/>
  </p:clrMapOvr>
</p:sld>
</file>

<file path=ppt/theme/theme1.xml><?xml version="1.0" encoding="utf-8"?>
<a:theme xmlns:a="http://schemas.openxmlformats.org/drawingml/2006/main" name="tgt.TF34095594">
  <a:themeElements>
    <a:clrScheme name="أزرق دافئ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ustom 51">
      <a:majorFont>
        <a:latin typeface="Sabon Next L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gt.TF34095594" id="{11BAE243-A0F9-4101-89A7-3AFF12619143}" vid="{D0C7ABEF-EE04-4B76-A89F-1CE45AFA7B3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مضيئ</Template>
  <TotalTime>36</TotalTime>
  <Words>32</Words>
  <Application>Microsoft Office PowerPoint</Application>
  <PresentationFormat>شاشة عريضة</PresentationFormat>
  <Paragraphs>8</Paragraphs>
  <Slides>13</Slides>
  <Notes>0</Notes>
  <HiddenSlides>0</HiddenSlides>
  <MMClips>5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13</vt:i4>
      </vt:variant>
    </vt:vector>
  </HeadingPairs>
  <TitlesOfParts>
    <vt:vector size="14" baseType="lpstr">
      <vt:lpstr>tgt.TF34095594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ساره اليامي</dc:creator>
  <cp:lastModifiedBy>ree mas</cp:lastModifiedBy>
  <cp:revision>2</cp:revision>
  <dcterms:created xsi:type="dcterms:W3CDTF">2022-05-12T14:36:24Z</dcterms:created>
  <dcterms:modified xsi:type="dcterms:W3CDTF">2023-05-12T18:17:51Z</dcterms:modified>
</cp:coreProperties>
</file>