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2"/>
  </p:notesMasterIdLst>
  <p:sldIdLst>
    <p:sldId id="256" r:id="rId2"/>
    <p:sldId id="277" r:id="rId3"/>
    <p:sldId id="268" r:id="rId4"/>
    <p:sldId id="300" r:id="rId5"/>
    <p:sldId id="302" r:id="rId6"/>
    <p:sldId id="269" r:id="rId7"/>
    <p:sldId id="273" r:id="rId8"/>
    <p:sldId id="304" r:id="rId9"/>
    <p:sldId id="301" r:id="rId10"/>
    <p:sldId id="314" r:id="rId11"/>
    <p:sldId id="313" r:id="rId12"/>
    <p:sldId id="315" r:id="rId13"/>
    <p:sldId id="316" r:id="rId14"/>
    <p:sldId id="283" r:id="rId15"/>
    <p:sldId id="317" r:id="rId16"/>
    <p:sldId id="318" r:id="rId17"/>
    <p:sldId id="310" r:id="rId18"/>
    <p:sldId id="289" r:id="rId19"/>
    <p:sldId id="296" r:id="rId20"/>
    <p:sldId id="297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7C0"/>
    <a:srgbClr val="FFC000"/>
    <a:srgbClr val="FFFFFF"/>
    <a:srgbClr val="0042A9"/>
    <a:srgbClr val="FEF4D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20/10/44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2.sv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2.sv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16.sv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90626" y="122753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704252" y="1803257"/>
            <a:ext cx="5934529" cy="290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9 - 2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محيط الدائرة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509046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428" y="653893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2924742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3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095B1BE3-4FB3-BE9C-7F41-8E11DBC0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1" y="3664303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E22135A-7A10-D3C5-E246-580C882C101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9863" t="66275" r="35954" b="15361"/>
          <a:stretch/>
        </p:blipFill>
        <p:spPr>
          <a:xfrm>
            <a:off x="3270325" y="2377702"/>
            <a:ext cx="7523425" cy="2347902"/>
          </a:xfrm>
          <a:prstGeom prst="rect">
            <a:avLst/>
          </a:prstGeom>
        </p:spPr>
      </p:pic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1EB78BD2-21CE-5570-13E7-7B03848359CA}"/>
              </a:ext>
            </a:extLst>
          </p:cNvPr>
          <p:cNvSpPr/>
          <p:nvPr/>
        </p:nvSpPr>
        <p:spPr>
          <a:xfrm>
            <a:off x="10321962" y="2924742"/>
            <a:ext cx="570156" cy="584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4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36705" y="5063313"/>
            <a:ext cx="1158172" cy="13619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99423">
            <a:off x="9658797" y="463463"/>
            <a:ext cx="635623" cy="1464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4378362" y="810904"/>
            <a:ext cx="5326447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قيمة أخرى لحساب محيط الدائرة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97021F5-F32A-DB02-8290-40F27D5FBA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369" t="18395" r="34174" b="67441"/>
          <a:stretch/>
        </p:blipFill>
        <p:spPr>
          <a:xfrm>
            <a:off x="1653632" y="2429061"/>
            <a:ext cx="9463228" cy="216748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38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947426" y="2987304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7817292" y="311133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5291836" y="740859"/>
            <a:ext cx="2455519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حساب محيط الدائرة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4B8774A-5D0E-D2B9-4ABB-6F38592A03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73" t="38431" r="33286" b="31714"/>
          <a:stretch/>
        </p:blipFill>
        <p:spPr>
          <a:xfrm>
            <a:off x="2544185" y="1727895"/>
            <a:ext cx="8470248" cy="3992277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6077A15-22EA-6E81-E90F-C538EC94075C}"/>
              </a:ext>
            </a:extLst>
          </p:cNvPr>
          <p:cNvSpPr/>
          <p:nvPr/>
        </p:nvSpPr>
        <p:spPr>
          <a:xfrm>
            <a:off x="4771016" y="2331845"/>
            <a:ext cx="5593978" cy="3308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62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509046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428" y="653893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2924742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3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095B1BE3-4FB3-BE9C-7F41-8E11DBC0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1" y="3664303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DE5B143-C03B-3F71-264C-4C7C9B66184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376" t="63372" r="35954" b="17752"/>
          <a:stretch/>
        </p:blipFill>
        <p:spPr>
          <a:xfrm>
            <a:off x="3138219" y="1978725"/>
            <a:ext cx="7881510" cy="2945492"/>
          </a:xfrm>
          <a:prstGeom prst="rect">
            <a:avLst/>
          </a:prstGeom>
        </p:spPr>
      </p:pic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1EB78BD2-21CE-5570-13E7-7B03848359CA}"/>
              </a:ext>
            </a:extLst>
          </p:cNvPr>
          <p:cNvSpPr/>
          <p:nvPr/>
        </p:nvSpPr>
        <p:spPr>
          <a:xfrm>
            <a:off x="10321962" y="2924742"/>
            <a:ext cx="570156" cy="584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59D5D56A-D064-4124-5D16-9A5C9F4B516C}"/>
              </a:ext>
            </a:extLst>
          </p:cNvPr>
          <p:cNvSpPr/>
          <p:nvPr/>
        </p:nvSpPr>
        <p:spPr>
          <a:xfrm>
            <a:off x="9601200" y="1781927"/>
            <a:ext cx="720762" cy="2942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8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21454" y="5024278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5498889" y="802530"/>
            <a:ext cx="1941600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– تدرب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2827375" y="958940"/>
            <a:ext cx="2075996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26499">
            <a:off x="7556362" y="245357"/>
            <a:ext cx="488006" cy="9184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EEA7BA5-3DA9-E90B-6D87-9C950945147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780" t="74986" r="32652" b="17459"/>
          <a:stretch/>
        </p:blipFill>
        <p:spPr>
          <a:xfrm>
            <a:off x="2771092" y="1938208"/>
            <a:ext cx="7122241" cy="67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39D9681-7E83-6E6F-7501-710BB7C16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662" t="35686" r="33129" b="48189"/>
          <a:stretch/>
        </p:blipFill>
        <p:spPr>
          <a:xfrm>
            <a:off x="5838300" y="2605955"/>
            <a:ext cx="2640549" cy="175116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CFD6C8D-63CD-E261-DEA7-1301040AAF1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745" t="44444" r="25233" b="44327"/>
          <a:stretch/>
        </p:blipFill>
        <p:spPr>
          <a:xfrm>
            <a:off x="3735957" y="4249203"/>
            <a:ext cx="6611458" cy="115132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ADF8F12-D35E-2B6E-1800-0D2719FEB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946" t="55843" r="25756" b="25799"/>
          <a:stretch/>
        </p:blipFill>
        <p:spPr>
          <a:xfrm>
            <a:off x="1072604" y="4066157"/>
            <a:ext cx="2640549" cy="15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178885">
            <a:off x="10345459" y="502015"/>
            <a:ext cx="585887" cy="1201168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5820401" y="688184"/>
            <a:ext cx="4603982" cy="856576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SA" sz="36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محيط الدائرة في حياتنا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C376900-F03A-FEC0-8ADB-A3D5C37B65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8432" y="3693650"/>
            <a:ext cx="3489486" cy="210509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8C2A998-062D-1844-6171-A0DEC82DEA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830" y="1107073"/>
            <a:ext cx="4449698" cy="266514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E09BE82-445D-6CFF-90EB-59F72F152D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2892" y="1782184"/>
            <a:ext cx="5514913" cy="41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5E800560-04ED-BDE1-44B1-8A5361449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432" y="723956"/>
            <a:ext cx="2760989" cy="263255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9F0DAB7-C2F0-9DA0-88ED-5D75AA5599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653" t="6827" r="9091" b="53412"/>
          <a:stretch/>
        </p:blipFill>
        <p:spPr>
          <a:xfrm>
            <a:off x="582634" y="3125327"/>
            <a:ext cx="4292584" cy="256609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7832F0D-3E0C-C4DD-9426-EC29348F74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8054" y="1791182"/>
            <a:ext cx="5291025" cy="4034009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1841DA4-537F-6FDA-F97A-0BEDB151D6BA}"/>
              </a:ext>
            </a:extLst>
          </p:cNvPr>
          <p:cNvSpPr txBox="1"/>
          <p:nvPr/>
        </p:nvSpPr>
        <p:spPr>
          <a:xfrm>
            <a:off x="4955294" y="887073"/>
            <a:ext cx="5869640" cy="707886"/>
          </a:xfrm>
          <a:custGeom>
            <a:avLst/>
            <a:gdLst>
              <a:gd name="connsiteX0" fmla="*/ 0 w 5869640"/>
              <a:gd name="connsiteY0" fmla="*/ 0 h 707886"/>
              <a:gd name="connsiteX1" fmla="*/ 410875 w 5869640"/>
              <a:gd name="connsiteY1" fmla="*/ 0 h 707886"/>
              <a:gd name="connsiteX2" fmla="*/ 939142 w 5869640"/>
              <a:gd name="connsiteY2" fmla="*/ 0 h 707886"/>
              <a:gd name="connsiteX3" fmla="*/ 1467410 w 5869640"/>
              <a:gd name="connsiteY3" fmla="*/ 0 h 707886"/>
              <a:gd name="connsiteX4" fmla="*/ 1878285 w 5869640"/>
              <a:gd name="connsiteY4" fmla="*/ 0 h 707886"/>
              <a:gd name="connsiteX5" fmla="*/ 2289160 w 5869640"/>
              <a:gd name="connsiteY5" fmla="*/ 0 h 707886"/>
              <a:gd name="connsiteX6" fmla="*/ 2700034 w 5869640"/>
              <a:gd name="connsiteY6" fmla="*/ 0 h 707886"/>
              <a:gd name="connsiteX7" fmla="*/ 3110909 w 5869640"/>
              <a:gd name="connsiteY7" fmla="*/ 0 h 707886"/>
              <a:gd name="connsiteX8" fmla="*/ 3580480 w 5869640"/>
              <a:gd name="connsiteY8" fmla="*/ 0 h 707886"/>
              <a:gd name="connsiteX9" fmla="*/ 4284837 w 5869640"/>
              <a:gd name="connsiteY9" fmla="*/ 0 h 707886"/>
              <a:gd name="connsiteX10" fmla="*/ 4695712 w 5869640"/>
              <a:gd name="connsiteY10" fmla="*/ 0 h 707886"/>
              <a:gd name="connsiteX11" fmla="*/ 5165283 w 5869640"/>
              <a:gd name="connsiteY11" fmla="*/ 0 h 707886"/>
              <a:gd name="connsiteX12" fmla="*/ 5869640 w 5869640"/>
              <a:gd name="connsiteY12" fmla="*/ 0 h 707886"/>
              <a:gd name="connsiteX13" fmla="*/ 5869640 w 5869640"/>
              <a:gd name="connsiteY13" fmla="*/ 353943 h 707886"/>
              <a:gd name="connsiteX14" fmla="*/ 5869640 w 5869640"/>
              <a:gd name="connsiteY14" fmla="*/ 707886 h 707886"/>
              <a:gd name="connsiteX15" fmla="*/ 5458765 w 5869640"/>
              <a:gd name="connsiteY15" fmla="*/ 707886 h 707886"/>
              <a:gd name="connsiteX16" fmla="*/ 4871801 w 5869640"/>
              <a:gd name="connsiteY16" fmla="*/ 707886 h 707886"/>
              <a:gd name="connsiteX17" fmla="*/ 4402230 w 5869640"/>
              <a:gd name="connsiteY17" fmla="*/ 707886 h 707886"/>
              <a:gd name="connsiteX18" fmla="*/ 3932659 w 5869640"/>
              <a:gd name="connsiteY18" fmla="*/ 707886 h 707886"/>
              <a:gd name="connsiteX19" fmla="*/ 3404391 w 5869640"/>
              <a:gd name="connsiteY19" fmla="*/ 707886 h 707886"/>
              <a:gd name="connsiteX20" fmla="*/ 2993516 w 5869640"/>
              <a:gd name="connsiteY20" fmla="*/ 707886 h 707886"/>
              <a:gd name="connsiteX21" fmla="*/ 2289160 w 5869640"/>
              <a:gd name="connsiteY21" fmla="*/ 707886 h 707886"/>
              <a:gd name="connsiteX22" fmla="*/ 1584803 w 5869640"/>
              <a:gd name="connsiteY22" fmla="*/ 707886 h 707886"/>
              <a:gd name="connsiteX23" fmla="*/ 939142 w 5869640"/>
              <a:gd name="connsiteY23" fmla="*/ 707886 h 707886"/>
              <a:gd name="connsiteX24" fmla="*/ 0 w 5869640"/>
              <a:gd name="connsiteY24" fmla="*/ 707886 h 707886"/>
              <a:gd name="connsiteX25" fmla="*/ 0 w 5869640"/>
              <a:gd name="connsiteY25" fmla="*/ 361022 h 707886"/>
              <a:gd name="connsiteX26" fmla="*/ 0 w 5869640"/>
              <a:gd name="connsiteY2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69640" h="707886" fill="none" extrusionOk="0">
                <a:moveTo>
                  <a:pt x="0" y="0"/>
                </a:moveTo>
                <a:cubicBezTo>
                  <a:pt x="142502" y="-29367"/>
                  <a:pt x="244289" y="14392"/>
                  <a:pt x="410875" y="0"/>
                </a:cubicBezTo>
                <a:cubicBezTo>
                  <a:pt x="577462" y="-14392"/>
                  <a:pt x="737143" y="14049"/>
                  <a:pt x="939142" y="0"/>
                </a:cubicBezTo>
                <a:cubicBezTo>
                  <a:pt x="1141141" y="-14049"/>
                  <a:pt x="1327552" y="19241"/>
                  <a:pt x="1467410" y="0"/>
                </a:cubicBezTo>
                <a:cubicBezTo>
                  <a:pt x="1607268" y="-19241"/>
                  <a:pt x="1784871" y="14961"/>
                  <a:pt x="1878285" y="0"/>
                </a:cubicBezTo>
                <a:cubicBezTo>
                  <a:pt x="1971700" y="-14961"/>
                  <a:pt x="2130813" y="4494"/>
                  <a:pt x="2289160" y="0"/>
                </a:cubicBezTo>
                <a:cubicBezTo>
                  <a:pt x="2447507" y="-4494"/>
                  <a:pt x="2615518" y="15623"/>
                  <a:pt x="2700034" y="0"/>
                </a:cubicBezTo>
                <a:cubicBezTo>
                  <a:pt x="2784550" y="-15623"/>
                  <a:pt x="2967759" y="41020"/>
                  <a:pt x="3110909" y="0"/>
                </a:cubicBezTo>
                <a:cubicBezTo>
                  <a:pt x="3254059" y="-41020"/>
                  <a:pt x="3367822" y="14784"/>
                  <a:pt x="3580480" y="0"/>
                </a:cubicBezTo>
                <a:cubicBezTo>
                  <a:pt x="3793138" y="-14784"/>
                  <a:pt x="4076075" y="37889"/>
                  <a:pt x="4284837" y="0"/>
                </a:cubicBezTo>
                <a:cubicBezTo>
                  <a:pt x="4493599" y="-37889"/>
                  <a:pt x="4607057" y="35864"/>
                  <a:pt x="4695712" y="0"/>
                </a:cubicBezTo>
                <a:cubicBezTo>
                  <a:pt x="4784367" y="-35864"/>
                  <a:pt x="5013108" y="3693"/>
                  <a:pt x="5165283" y="0"/>
                </a:cubicBezTo>
                <a:cubicBezTo>
                  <a:pt x="5317458" y="-3693"/>
                  <a:pt x="5665819" y="27067"/>
                  <a:pt x="5869640" y="0"/>
                </a:cubicBezTo>
                <a:cubicBezTo>
                  <a:pt x="5888882" y="99115"/>
                  <a:pt x="5831944" y="228200"/>
                  <a:pt x="5869640" y="353943"/>
                </a:cubicBezTo>
                <a:cubicBezTo>
                  <a:pt x="5907336" y="479686"/>
                  <a:pt x="5860379" y="564494"/>
                  <a:pt x="5869640" y="707886"/>
                </a:cubicBezTo>
                <a:cubicBezTo>
                  <a:pt x="5783136" y="738074"/>
                  <a:pt x="5630943" y="676481"/>
                  <a:pt x="5458765" y="707886"/>
                </a:cubicBezTo>
                <a:cubicBezTo>
                  <a:pt x="5286588" y="739291"/>
                  <a:pt x="5098120" y="705194"/>
                  <a:pt x="4871801" y="707886"/>
                </a:cubicBezTo>
                <a:cubicBezTo>
                  <a:pt x="4645482" y="710578"/>
                  <a:pt x="4570893" y="683890"/>
                  <a:pt x="4402230" y="707886"/>
                </a:cubicBezTo>
                <a:cubicBezTo>
                  <a:pt x="4233567" y="731882"/>
                  <a:pt x="4118845" y="695888"/>
                  <a:pt x="3932659" y="707886"/>
                </a:cubicBezTo>
                <a:cubicBezTo>
                  <a:pt x="3746473" y="719884"/>
                  <a:pt x="3511319" y="684777"/>
                  <a:pt x="3404391" y="707886"/>
                </a:cubicBezTo>
                <a:cubicBezTo>
                  <a:pt x="3297463" y="730995"/>
                  <a:pt x="3188181" y="677426"/>
                  <a:pt x="2993516" y="707886"/>
                </a:cubicBezTo>
                <a:cubicBezTo>
                  <a:pt x="2798851" y="738346"/>
                  <a:pt x="2531700" y="635350"/>
                  <a:pt x="2289160" y="707886"/>
                </a:cubicBezTo>
                <a:cubicBezTo>
                  <a:pt x="2046620" y="780422"/>
                  <a:pt x="1825403" y="650712"/>
                  <a:pt x="1584803" y="707886"/>
                </a:cubicBezTo>
                <a:cubicBezTo>
                  <a:pt x="1344203" y="765060"/>
                  <a:pt x="1143250" y="681727"/>
                  <a:pt x="939142" y="707886"/>
                </a:cubicBezTo>
                <a:cubicBezTo>
                  <a:pt x="735034" y="734045"/>
                  <a:pt x="283350" y="599224"/>
                  <a:pt x="0" y="707886"/>
                </a:cubicBezTo>
                <a:cubicBezTo>
                  <a:pt x="-19437" y="619717"/>
                  <a:pt x="7050" y="457284"/>
                  <a:pt x="0" y="361022"/>
                </a:cubicBezTo>
                <a:cubicBezTo>
                  <a:pt x="-7050" y="264760"/>
                  <a:pt x="502" y="95491"/>
                  <a:pt x="0" y="0"/>
                </a:cubicBezTo>
                <a:close/>
              </a:path>
              <a:path w="5869640" h="707886" stroke="0" extrusionOk="0">
                <a:moveTo>
                  <a:pt x="0" y="0"/>
                </a:moveTo>
                <a:cubicBezTo>
                  <a:pt x="137711" y="-30520"/>
                  <a:pt x="266464" y="5610"/>
                  <a:pt x="410875" y="0"/>
                </a:cubicBezTo>
                <a:cubicBezTo>
                  <a:pt x="555287" y="-5610"/>
                  <a:pt x="763473" y="58211"/>
                  <a:pt x="939142" y="0"/>
                </a:cubicBezTo>
                <a:cubicBezTo>
                  <a:pt x="1114811" y="-58211"/>
                  <a:pt x="1451489" y="73381"/>
                  <a:pt x="1643499" y="0"/>
                </a:cubicBezTo>
                <a:cubicBezTo>
                  <a:pt x="1835509" y="-73381"/>
                  <a:pt x="2103391" y="68965"/>
                  <a:pt x="2347856" y="0"/>
                </a:cubicBezTo>
                <a:cubicBezTo>
                  <a:pt x="2592321" y="-68965"/>
                  <a:pt x="2794865" y="65340"/>
                  <a:pt x="2993516" y="0"/>
                </a:cubicBezTo>
                <a:cubicBezTo>
                  <a:pt x="3192167" y="-65340"/>
                  <a:pt x="3229812" y="17550"/>
                  <a:pt x="3463088" y="0"/>
                </a:cubicBezTo>
                <a:cubicBezTo>
                  <a:pt x="3696364" y="-17550"/>
                  <a:pt x="3802513" y="59105"/>
                  <a:pt x="4050052" y="0"/>
                </a:cubicBezTo>
                <a:cubicBezTo>
                  <a:pt x="4297591" y="-59105"/>
                  <a:pt x="4505889" y="28246"/>
                  <a:pt x="4637016" y="0"/>
                </a:cubicBezTo>
                <a:cubicBezTo>
                  <a:pt x="4768143" y="-28246"/>
                  <a:pt x="4882208" y="41825"/>
                  <a:pt x="5106587" y="0"/>
                </a:cubicBezTo>
                <a:cubicBezTo>
                  <a:pt x="5330966" y="-41825"/>
                  <a:pt x="5524056" y="39722"/>
                  <a:pt x="5869640" y="0"/>
                </a:cubicBezTo>
                <a:cubicBezTo>
                  <a:pt x="5900021" y="130831"/>
                  <a:pt x="5865484" y="226562"/>
                  <a:pt x="5869640" y="332706"/>
                </a:cubicBezTo>
                <a:cubicBezTo>
                  <a:pt x="5873796" y="438850"/>
                  <a:pt x="5856589" y="596570"/>
                  <a:pt x="5869640" y="707886"/>
                </a:cubicBezTo>
                <a:cubicBezTo>
                  <a:pt x="5706914" y="765752"/>
                  <a:pt x="5426271" y="642043"/>
                  <a:pt x="5223980" y="707886"/>
                </a:cubicBezTo>
                <a:cubicBezTo>
                  <a:pt x="5021689" y="773729"/>
                  <a:pt x="4747330" y="656012"/>
                  <a:pt x="4519623" y="707886"/>
                </a:cubicBezTo>
                <a:cubicBezTo>
                  <a:pt x="4291916" y="759760"/>
                  <a:pt x="4169920" y="636978"/>
                  <a:pt x="3873962" y="707886"/>
                </a:cubicBezTo>
                <a:cubicBezTo>
                  <a:pt x="3578004" y="778794"/>
                  <a:pt x="3574093" y="700551"/>
                  <a:pt x="3286998" y="707886"/>
                </a:cubicBezTo>
                <a:cubicBezTo>
                  <a:pt x="2999903" y="715221"/>
                  <a:pt x="2819020" y="704601"/>
                  <a:pt x="2700034" y="707886"/>
                </a:cubicBezTo>
                <a:cubicBezTo>
                  <a:pt x="2581048" y="711171"/>
                  <a:pt x="2341359" y="681289"/>
                  <a:pt x="2230463" y="707886"/>
                </a:cubicBezTo>
                <a:cubicBezTo>
                  <a:pt x="2119567" y="734483"/>
                  <a:pt x="1820878" y="681884"/>
                  <a:pt x="1584803" y="707886"/>
                </a:cubicBezTo>
                <a:cubicBezTo>
                  <a:pt x="1348728" y="733888"/>
                  <a:pt x="1304461" y="692258"/>
                  <a:pt x="1056535" y="707886"/>
                </a:cubicBezTo>
                <a:cubicBezTo>
                  <a:pt x="808609" y="723514"/>
                  <a:pt x="523835" y="682752"/>
                  <a:pt x="0" y="707886"/>
                </a:cubicBezTo>
                <a:cubicBezTo>
                  <a:pt x="-35699" y="624056"/>
                  <a:pt x="26290" y="473271"/>
                  <a:pt x="0" y="353943"/>
                </a:cubicBezTo>
                <a:cubicBezTo>
                  <a:pt x="-26290" y="234615"/>
                  <a:pt x="33507" y="129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928074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قال تعالى { يَسْتَعْجِلُونَكَ بِالْعَذَابِ وَإِنَّ جَهَنَّمَ لَمُحِيطَةٌ بِالْكَافِرِينَ } ﴿٥٤ العنكبوت﴾</a:t>
            </a:r>
          </a:p>
        </p:txBody>
      </p:sp>
    </p:spTree>
    <p:extLst>
      <p:ext uri="{BB962C8B-B14F-4D97-AF65-F5344CB8AC3E}">
        <p14:creationId xmlns:p14="http://schemas.microsoft.com/office/powerpoint/2010/main" val="2046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2DB2AD07-F05B-DBEE-0AE3-81D0D95F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601" y="1560555"/>
            <a:ext cx="8229041" cy="4808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24C78F46-4EF2-156A-24A3-680560058A18}"/>
              </a:ext>
            </a:extLst>
          </p:cNvPr>
          <p:cNvSpPr/>
          <p:nvPr/>
        </p:nvSpPr>
        <p:spPr>
          <a:xfrm>
            <a:off x="4114389" y="1038466"/>
            <a:ext cx="6810759" cy="5916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جربتي شراء خاتم من المواقع الإلكترونية ولم يكن مقاسك ؟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47CDE6C-6FD1-D996-4004-D2488F77FF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366" b="22696"/>
          <a:stretch/>
        </p:blipFill>
        <p:spPr>
          <a:xfrm>
            <a:off x="1030243" y="1832281"/>
            <a:ext cx="1603714" cy="8333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4E092A4-F984-F76D-0A84-34E53F6AD8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559" y="612216"/>
            <a:ext cx="1385182" cy="80333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DDB7FEB-FCA4-4383-BB46-7456C2F5987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274" r="12612"/>
          <a:stretch/>
        </p:blipFill>
        <p:spPr>
          <a:xfrm>
            <a:off x="546623" y="2965987"/>
            <a:ext cx="1661306" cy="147466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3602AE2-5FED-F922-E2CD-A68126D73C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1066" b="24138"/>
          <a:stretch/>
        </p:blipFill>
        <p:spPr>
          <a:xfrm>
            <a:off x="949559" y="4608495"/>
            <a:ext cx="1672970" cy="9167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FCEB12B-0218-797C-3882-967974F28E5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576" t="24983" r="4975" b="26113"/>
          <a:stretch/>
        </p:blipFill>
        <p:spPr>
          <a:xfrm>
            <a:off x="3068356" y="954639"/>
            <a:ext cx="1014193" cy="80333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02062CA-3FC0-C11E-BD20-306BFFED0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6313" y="993901"/>
            <a:ext cx="650203" cy="6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193405" y="724536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585676" y="1593933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18693D3-3573-6C62-37CA-EFA84979FDD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166" t="45647" r="19270" b="36627"/>
          <a:stretch/>
        </p:blipFill>
        <p:spPr>
          <a:xfrm>
            <a:off x="1263466" y="2724078"/>
            <a:ext cx="9332100" cy="24317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73D2A662-05D2-15E2-B700-FDFF4D8648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385046">
            <a:off x="4387777" y="811139"/>
            <a:ext cx="1232666" cy="9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75193" y="510687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138062" y="42439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2819" y="270258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F541472-FC1C-BFE8-A27E-04DA5D4A24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538" t="23311" r="14933" b="26903"/>
          <a:stretch/>
        </p:blipFill>
        <p:spPr>
          <a:xfrm>
            <a:off x="1381330" y="1448892"/>
            <a:ext cx="9153541" cy="4003351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F35D8B3-4D50-000C-8342-536F1E98C302}"/>
              </a:ext>
            </a:extLst>
          </p:cNvPr>
          <p:cNvSpPr/>
          <p:nvPr/>
        </p:nvSpPr>
        <p:spPr>
          <a:xfrm>
            <a:off x="7895304" y="3307344"/>
            <a:ext cx="2055616" cy="3899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75ADE548-38FE-DF4A-442A-BE328311CF4A}"/>
              </a:ext>
            </a:extLst>
          </p:cNvPr>
          <p:cNvSpPr/>
          <p:nvPr/>
        </p:nvSpPr>
        <p:spPr>
          <a:xfrm>
            <a:off x="3942678" y="4612696"/>
            <a:ext cx="1635912" cy="3842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643" y="1816673"/>
            <a:ext cx="5653992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477714" y="3151532"/>
            <a:ext cx="37614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شريط الذكريات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عصف ذهني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القراءة الصامتة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901659" y="94989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143" y="402069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459739" y="2078824"/>
            <a:ext cx="3611136" cy="2057492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5701370" y="2573595"/>
            <a:ext cx="303074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latin typeface="Calibri"/>
                <a:cs typeface="Mudir MT" pitchFamily="2" charset="-78"/>
              </a:rPr>
              <a:t>أجد محيط الدائرة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441686" y="2669315"/>
            <a:ext cx="4402158" cy="426326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13240" y="1627195"/>
            <a:ext cx="1800966" cy="2063012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306574" y="1394034"/>
            <a:ext cx="786391" cy="112439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D23E9D7-68F0-76CA-C74B-8BBB4DCC3058}"/>
              </a:ext>
            </a:extLst>
          </p:cNvPr>
          <p:cNvSpPr txBox="1"/>
          <p:nvPr/>
        </p:nvSpPr>
        <p:spPr>
          <a:xfrm>
            <a:off x="5673054" y="691123"/>
            <a:ext cx="2395182" cy="461665"/>
          </a:xfrm>
          <a:custGeom>
            <a:avLst/>
            <a:gdLst>
              <a:gd name="connsiteX0" fmla="*/ 0 w 2395182"/>
              <a:gd name="connsiteY0" fmla="*/ 0 h 461665"/>
              <a:gd name="connsiteX1" fmla="*/ 2395182 w 2395182"/>
              <a:gd name="connsiteY1" fmla="*/ 0 h 461665"/>
              <a:gd name="connsiteX2" fmla="*/ 2395182 w 2395182"/>
              <a:gd name="connsiteY2" fmla="*/ 461665 h 461665"/>
              <a:gd name="connsiteX3" fmla="*/ 0 w 2395182"/>
              <a:gd name="connsiteY3" fmla="*/ 461665 h 461665"/>
              <a:gd name="connsiteX4" fmla="*/ 0 w 23951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182" h="461665" fill="none" extrusionOk="0">
                <a:moveTo>
                  <a:pt x="0" y="0"/>
                </a:moveTo>
                <a:cubicBezTo>
                  <a:pt x="1031107" y="-90815"/>
                  <a:pt x="1371966" y="73971"/>
                  <a:pt x="2395182" y="0"/>
                </a:cubicBezTo>
                <a:cubicBezTo>
                  <a:pt x="2434108" y="89873"/>
                  <a:pt x="2433948" y="274878"/>
                  <a:pt x="2395182" y="461665"/>
                </a:cubicBezTo>
                <a:cubicBezTo>
                  <a:pt x="1481497" y="356034"/>
                  <a:pt x="587886" y="60916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2395182" h="461665" stroke="0" extrusionOk="0">
                <a:moveTo>
                  <a:pt x="0" y="0"/>
                </a:moveTo>
                <a:cubicBezTo>
                  <a:pt x="1011123" y="164815"/>
                  <a:pt x="1558267" y="-1581"/>
                  <a:pt x="2395182" y="0"/>
                </a:cubicBezTo>
                <a:cubicBezTo>
                  <a:pt x="2411357" y="219763"/>
                  <a:pt x="2436088" y="397006"/>
                  <a:pt x="2395182" y="461665"/>
                </a:cubicBezTo>
                <a:cubicBezTo>
                  <a:pt x="1976619" y="512348"/>
                  <a:pt x="1124889" y="613604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استراتيجية التصفح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6E8B997-24F5-F25B-9E7C-A70D821D13C6}"/>
              </a:ext>
            </a:extLst>
          </p:cNvPr>
          <p:cNvSpPr txBox="1"/>
          <p:nvPr/>
        </p:nvSpPr>
        <p:spPr>
          <a:xfrm>
            <a:off x="2199331" y="3304849"/>
            <a:ext cx="20129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الدائرة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المركز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القطر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المحيط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نصف القطر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ط</a:t>
            </a:r>
            <a:r>
              <a:rPr lang="ar-SA" sz="2400" dirty="0"/>
              <a:t> (</a:t>
            </a:r>
            <a:r>
              <a:rPr lang="el-GR" sz="2400" dirty="0"/>
              <a:t>π </a:t>
            </a:r>
            <a:r>
              <a:rPr lang="ar-SA" sz="2400" dirty="0"/>
              <a:t> )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714AE7A-089E-D3F7-4D1F-8E6DAFDF05DE}"/>
              </a:ext>
            </a:extLst>
          </p:cNvPr>
          <p:cNvSpPr txBox="1"/>
          <p:nvPr/>
        </p:nvSpPr>
        <p:spPr>
          <a:xfrm>
            <a:off x="2881602" y="2364278"/>
            <a:ext cx="1811704" cy="461665"/>
          </a:xfrm>
          <a:custGeom>
            <a:avLst/>
            <a:gdLst>
              <a:gd name="connsiteX0" fmla="*/ 0 w 1811704"/>
              <a:gd name="connsiteY0" fmla="*/ 0 h 461665"/>
              <a:gd name="connsiteX1" fmla="*/ 1811704 w 1811704"/>
              <a:gd name="connsiteY1" fmla="*/ 0 h 461665"/>
              <a:gd name="connsiteX2" fmla="*/ 1811704 w 1811704"/>
              <a:gd name="connsiteY2" fmla="*/ 461665 h 461665"/>
              <a:gd name="connsiteX3" fmla="*/ 0 w 1811704"/>
              <a:gd name="connsiteY3" fmla="*/ 461665 h 461665"/>
              <a:gd name="connsiteX4" fmla="*/ 0 w 181170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704" h="461665" extrusionOk="0">
                <a:moveTo>
                  <a:pt x="0" y="0"/>
                </a:moveTo>
                <a:cubicBezTo>
                  <a:pt x="884689" y="-121823"/>
                  <a:pt x="1300339" y="123742"/>
                  <a:pt x="1811704" y="0"/>
                </a:cubicBezTo>
                <a:cubicBezTo>
                  <a:pt x="1827879" y="219763"/>
                  <a:pt x="1852610" y="397006"/>
                  <a:pt x="1811704" y="461665"/>
                </a:cubicBezTo>
                <a:cubicBezTo>
                  <a:pt x="1224824" y="357240"/>
                  <a:pt x="898370" y="327646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المفردات</a:t>
            </a: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  <p:bldP spid="19" grpId="0" build="p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43887" y="5082832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7827785" y="564055"/>
            <a:ext cx="786391" cy="1124392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473367" y="1162352"/>
            <a:ext cx="234428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شريط الذكريات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1BC626B-C5D8-07EC-33F4-17CD817B1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787" t="26199" r="5435" b="22054"/>
          <a:stretch/>
        </p:blipFill>
        <p:spPr>
          <a:xfrm>
            <a:off x="765039" y="2134439"/>
            <a:ext cx="10689926" cy="2676021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7830575E-EB7C-C0C0-B205-ED0A5C68FAA1}"/>
              </a:ext>
            </a:extLst>
          </p:cNvPr>
          <p:cNvSpPr/>
          <p:nvPr/>
        </p:nvSpPr>
        <p:spPr>
          <a:xfrm>
            <a:off x="9023141" y="2744167"/>
            <a:ext cx="1840028" cy="1482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أوجدي مساحة مثلث ارتفاعه 4سم وقاعدته 3سم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89DFA87-C0AB-BA40-4C56-7C6E14D6201F}"/>
              </a:ext>
            </a:extLst>
          </p:cNvPr>
          <p:cNvSpPr/>
          <p:nvPr/>
        </p:nvSpPr>
        <p:spPr>
          <a:xfrm>
            <a:off x="6474659" y="2744168"/>
            <a:ext cx="2002591" cy="1482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مبروك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ربحتِ خمس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نقاط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4B4038A-F6E5-AC2A-8F84-5E99725760CF}"/>
              </a:ext>
            </a:extLst>
          </p:cNvPr>
          <p:cNvSpPr/>
          <p:nvPr/>
        </p:nvSpPr>
        <p:spPr>
          <a:xfrm>
            <a:off x="3910582" y="2820761"/>
            <a:ext cx="2002591" cy="13290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قانون مساحة شبة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المنحرف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D208000-2770-4CD8-A773-057963D056E7}"/>
              </a:ext>
            </a:extLst>
          </p:cNvPr>
          <p:cNvSpPr/>
          <p:nvPr/>
        </p:nvSpPr>
        <p:spPr>
          <a:xfrm>
            <a:off x="1348432" y="2803797"/>
            <a:ext cx="1905622" cy="13290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قيمة 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ط</a:t>
            </a:r>
            <a:r>
              <a:rPr lang="ar-SA" sz="2000" dirty="0"/>
              <a:t> </a:t>
            </a:r>
            <a:r>
              <a:rPr lang="ar-SA" sz="2000" dirty="0">
                <a:solidFill>
                  <a:schemeClr val="tx1"/>
                </a:solidFill>
              </a:rPr>
              <a:t>(</a:t>
            </a:r>
            <a:r>
              <a:rPr lang="el-GR" sz="2000" dirty="0">
                <a:solidFill>
                  <a:schemeClr val="tx1"/>
                </a:solidFill>
              </a:rPr>
              <a:t>π </a:t>
            </a:r>
            <a:r>
              <a:rPr lang="ar-SA" sz="2000" dirty="0">
                <a:solidFill>
                  <a:schemeClr val="tx1"/>
                </a:solidFill>
              </a:rPr>
              <a:t> )</a:t>
            </a:r>
            <a:endParaRPr lang="ar-SA" sz="2000" b="1" dirty="0">
              <a:solidFill>
                <a:schemeClr val="tx1"/>
              </a:solidFill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8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26499">
            <a:off x="7989545" y="111571"/>
            <a:ext cx="459233" cy="8058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6394" y="617375"/>
            <a:ext cx="1014055" cy="1192502"/>
          </a:xfrm>
          <a:prstGeom prst="rect">
            <a:avLst/>
          </a:prstGeom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202515-0DB8-D7C2-F335-C9F4AB0A8F4C}"/>
              </a:ext>
            </a:extLst>
          </p:cNvPr>
          <p:cNvSpPr txBox="1"/>
          <p:nvPr/>
        </p:nvSpPr>
        <p:spPr>
          <a:xfrm>
            <a:off x="6351963" y="557501"/>
            <a:ext cx="16214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أسئلة البناء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06F74-62C7-889F-BE54-E904F9CEE5C3}"/>
              </a:ext>
            </a:extLst>
          </p:cNvPr>
          <p:cNvSpPr/>
          <p:nvPr/>
        </p:nvSpPr>
        <p:spPr>
          <a:xfrm>
            <a:off x="6110343" y="1682819"/>
            <a:ext cx="5455168" cy="6209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الفرق بين محيط الشكل المجاور ومساحته ؟</a:t>
            </a: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75AD41A8-27D9-5BB2-99DE-906D04D868BA}"/>
              </a:ext>
            </a:extLst>
          </p:cNvPr>
          <p:cNvSpPr/>
          <p:nvPr/>
        </p:nvSpPr>
        <p:spPr>
          <a:xfrm>
            <a:off x="3460301" y="1240922"/>
            <a:ext cx="1984786" cy="1137909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فقاعة الكلام: مستطيلة 12">
            <a:extLst>
              <a:ext uri="{FF2B5EF4-FFF2-40B4-BE49-F238E27FC236}">
                <a16:creationId xmlns:a16="http://schemas.microsoft.com/office/drawing/2014/main" id="{38D0D5B6-E954-49A0-9D08-A88624AA8472}"/>
              </a:ext>
            </a:extLst>
          </p:cNvPr>
          <p:cNvSpPr/>
          <p:nvPr/>
        </p:nvSpPr>
        <p:spPr>
          <a:xfrm>
            <a:off x="2248691" y="1461424"/>
            <a:ext cx="1462595" cy="442790"/>
          </a:xfrm>
          <a:prstGeom prst="wedgeRectCallout">
            <a:avLst>
              <a:gd name="adj1" fmla="val 77721"/>
              <a:gd name="adj2" fmla="val 3381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</a:t>
            </a:r>
          </a:p>
        </p:txBody>
      </p:sp>
      <p:sp>
        <p:nvSpPr>
          <p:cNvPr id="17" name="فقاعة الكلام: مستطيلة 16">
            <a:extLst>
              <a:ext uri="{FF2B5EF4-FFF2-40B4-BE49-F238E27FC236}">
                <a16:creationId xmlns:a16="http://schemas.microsoft.com/office/drawing/2014/main" id="{DA0C9FDA-43C5-06C5-50C8-589FE2F60AB6}"/>
              </a:ext>
            </a:extLst>
          </p:cNvPr>
          <p:cNvSpPr/>
          <p:nvPr/>
        </p:nvSpPr>
        <p:spPr>
          <a:xfrm>
            <a:off x="1717110" y="2383259"/>
            <a:ext cx="1462595" cy="442790"/>
          </a:xfrm>
          <a:prstGeom prst="wedgeRectCallout">
            <a:avLst>
              <a:gd name="adj1" fmla="val 69038"/>
              <a:gd name="adj2" fmla="val -5509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محيط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10C3DCE-E70B-297E-BBE2-F02104574FA9}"/>
              </a:ext>
            </a:extLst>
          </p:cNvPr>
          <p:cNvSpPr/>
          <p:nvPr/>
        </p:nvSpPr>
        <p:spPr>
          <a:xfrm>
            <a:off x="7446560" y="3079759"/>
            <a:ext cx="3707050" cy="620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نوجد محيط المثلث ؟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A1539B5-94DA-2A57-87A0-E0983806BBA1}"/>
              </a:ext>
            </a:extLst>
          </p:cNvPr>
          <p:cNvSpPr/>
          <p:nvPr/>
        </p:nvSpPr>
        <p:spPr>
          <a:xfrm>
            <a:off x="3198282" y="3079759"/>
            <a:ext cx="3707050" cy="620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نجمع أطوال اضلاعه الثلاث</a:t>
            </a: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75BBE7F4-4123-DD60-809C-3350E21DD5FA}"/>
              </a:ext>
            </a:extLst>
          </p:cNvPr>
          <p:cNvCxnSpPr>
            <a:stCxn id="17" idx="4"/>
            <a:endCxn id="12" idx="4"/>
          </p:cNvCxnSpPr>
          <p:nvPr/>
        </p:nvCxnSpPr>
        <p:spPr>
          <a:xfrm>
            <a:off x="3458154" y="2360699"/>
            <a:ext cx="1986933" cy="18132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18B3174F-1724-85BF-3C0E-82A73007021E}"/>
              </a:ext>
            </a:extLst>
          </p:cNvPr>
          <p:cNvCxnSpPr>
            <a:cxnSpLocks/>
            <a:stCxn id="12" idx="0"/>
          </p:cNvCxnSpPr>
          <p:nvPr/>
        </p:nvCxnSpPr>
        <p:spPr>
          <a:xfrm>
            <a:off x="4452694" y="1240922"/>
            <a:ext cx="992393" cy="11382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CDBB93D-1F55-15FD-AA37-9DDC30B8CC82}"/>
              </a:ext>
            </a:extLst>
          </p:cNvPr>
          <p:cNvCxnSpPr>
            <a:cxnSpLocks/>
            <a:stCxn id="17" idx="4"/>
            <a:endCxn id="12" idx="0"/>
          </p:cNvCxnSpPr>
          <p:nvPr/>
        </p:nvCxnSpPr>
        <p:spPr>
          <a:xfrm flipV="1">
            <a:off x="3458154" y="1240922"/>
            <a:ext cx="994540" cy="111977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694370A0-985A-4A8E-FE2E-1337B6418EB9}"/>
              </a:ext>
            </a:extLst>
          </p:cNvPr>
          <p:cNvSpPr/>
          <p:nvPr/>
        </p:nvSpPr>
        <p:spPr>
          <a:xfrm>
            <a:off x="6109661" y="4504430"/>
            <a:ext cx="5079408" cy="620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يمكنك إيجاد المسافة حول شكل دائري ؟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8C5F51E3-A3D4-42FE-E902-E302A52A23F9}"/>
              </a:ext>
            </a:extLst>
          </p:cNvPr>
          <p:cNvSpPr/>
          <p:nvPr/>
        </p:nvSpPr>
        <p:spPr>
          <a:xfrm>
            <a:off x="971818" y="4510280"/>
            <a:ext cx="4885721" cy="620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ألف خيطاً حول الدائرة وثم أجد طول الخيط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2C63EB14-1FE0-C788-5331-0C01C880BB9C}"/>
              </a:ext>
            </a:extLst>
          </p:cNvPr>
          <p:cNvSpPr/>
          <p:nvPr/>
        </p:nvSpPr>
        <p:spPr>
          <a:xfrm>
            <a:off x="3590968" y="5311430"/>
            <a:ext cx="5079407" cy="5480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بكل مرة استطيع استخدام الخيط لإيجاد محيط الدائرة ؟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AA0D909-2F54-77F0-57FF-AEEC29719394}"/>
              </a:ext>
            </a:extLst>
          </p:cNvPr>
          <p:cNvSpPr/>
          <p:nvPr/>
        </p:nvSpPr>
        <p:spPr>
          <a:xfrm>
            <a:off x="640833" y="3079758"/>
            <a:ext cx="1147460" cy="9702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</a:t>
            </a:r>
          </a:p>
        </p:txBody>
      </p:sp>
    </p:spTree>
    <p:extLst>
      <p:ext uri="{BB962C8B-B14F-4D97-AF65-F5344CB8AC3E}">
        <p14:creationId xmlns:p14="http://schemas.microsoft.com/office/powerpoint/2010/main" val="11556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1D9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1D9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9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CCE4"/>
                                      </p:to>
                                    </p:animClr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8CCE4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F1DD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F1DD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2" grpId="1" animBg="1"/>
      <p:bldP spid="12" grpId="2" animBg="1"/>
      <p:bldP spid="12" grpId="3" animBg="1"/>
      <p:bldP spid="13" grpId="0" animBg="1"/>
      <p:bldP spid="17" grpId="0" animBg="1"/>
      <p:bldP spid="18" grpId="0" animBg="1"/>
      <p:bldP spid="1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988" y="415243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0557">
            <a:off x="5723446" y="-110152"/>
            <a:ext cx="2170129" cy="2091403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70295">
            <a:off x="7825792" y="-97743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5686278" y="607445"/>
            <a:ext cx="2813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استعد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" y="578142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BA3E5C9-67F6-4C01-A771-88B6F91E0C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643" t="35857" r="40931" b="37098"/>
          <a:stretch/>
        </p:blipFill>
        <p:spPr>
          <a:xfrm>
            <a:off x="6514881" y="1633617"/>
            <a:ext cx="4147383" cy="415525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1092078-CAFB-F08D-F31F-6B8626D66D7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950" t="32671" r="63089" b="44235"/>
          <a:stretch/>
        </p:blipFill>
        <p:spPr>
          <a:xfrm>
            <a:off x="1529736" y="1896552"/>
            <a:ext cx="2893807" cy="3191341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E1FA3E46-A7AB-173F-52EB-3C0B9CB47ADE}"/>
              </a:ext>
            </a:extLst>
          </p:cNvPr>
          <p:cNvSpPr/>
          <p:nvPr/>
        </p:nvSpPr>
        <p:spPr>
          <a:xfrm>
            <a:off x="5871219" y="3429000"/>
            <a:ext cx="643662" cy="448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EA090C5-530F-D9DC-FC44-08FBE41E3FEE}"/>
              </a:ext>
            </a:extLst>
          </p:cNvPr>
          <p:cNvSpPr/>
          <p:nvPr/>
        </p:nvSpPr>
        <p:spPr>
          <a:xfrm>
            <a:off x="4679156" y="4499756"/>
            <a:ext cx="2807250" cy="6697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المسافة بين ب وَ د تساوي </a:t>
            </a:r>
          </a:p>
          <a:p>
            <a:pPr algn="ctr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نصف المسافة بين أ وَ ج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13B2385-25AF-91B5-2FB6-35998AD09475}"/>
              </a:ext>
            </a:extLst>
          </p:cNvPr>
          <p:cNvSpPr/>
          <p:nvPr/>
        </p:nvSpPr>
        <p:spPr>
          <a:xfrm>
            <a:off x="5359931" y="5350053"/>
            <a:ext cx="1129182" cy="448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 متر</a:t>
            </a:r>
          </a:p>
        </p:txBody>
      </p: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87090">
            <a:off x="7537268" y="-93403"/>
            <a:ext cx="489028" cy="1077552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6028896" y="224322"/>
            <a:ext cx="1578669" cy="91358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80E53E7-4A7D-AD20-7BC3-039127D7A6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414" t="37255" r="37259" b="15301"/>
          <a:stretch/>
        </p:blipFill>
        <p:spPr>
          <a:xfrm>
            <a:off x="1348432" y="1261517"/>
            <a:ext cx="9739633" cy="477046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5A24FF65-429C-E19E-4E95-84D06036D17A}"/>
              </a:ext>
            </a:extLst>
          </p:cNvPr>
          <p:cNvSpPr/>
          <p:nvPr/>
        </p:nvSpPr>
        <p:spPr>
          <a:xfrm>
            <a:off x="5362687" y="2813125"/>
            <a:ext cx="2011679" cy="1441524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EE8BC2D-0DAB-EA48-1EC5-8A2A3B87CCDE}"/>
              </a:ext>
            </a:extLst>
          </p:cNvPr>
          <p:cNvSpPr/>
          <p:nvPr/>
        </p:nvSpPr>
        <p:spPr>
          <a:xfrm>
            <a:off x="7906871" y="2355925"/>
            <a:ext cx="3092823" cy="95205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01675FE-41F7-674D-93A3-D0ECDFB1D44D}"/>
              </a:ext>
            </a:extLst>
          </p:cNvPr>
          <p:cNvSpPr/>
          <p:nvPr/>
        </p:nvSpPr>
        <p:spPr>
          <a:xfrm>
            <a:off x="1742739" y="4608574"/>
            <a:ext cx="9192409" cy="1319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47D484B2-231D-B047-F665-55F969C27D82}"/>
              </a:ext>
            </a:extLst>
          </p:cNvPr>
          <p:cNvCxnSpPr>
            <a:cxnSpLocks/>
          </p:cNvCxnSpPr>
          <p:nvPr/>
        </p:nvCxnSpPr>
        <p:spPr>
          <a:xfrm flipH="1">
            <a:off x="5657906" y="3056630"/>
            <a:ext cx="1421240" cy="94534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E276AEB6-7187-BE72-C33D-BC2EDC12DB5F}"/>
              </a:ext>
            </a:extLst>
          </p:cNvPr>
          <p:cNvSpPr/>
          <p:nvPr/>
        </p:nvSpPr>
        <p:spPr>
          <a:xfrm>
            <a:off x="1489934" y="2931460"/>
            <a:ext cx="3189222" cy="100584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8BA0E0B-26AB-6B5D-FBBE-587D13F053F9}"/>
              </a:ext>
            </a:extLst>
          </p:cNvPr>
          <p:cNvCxnSpPr/>
          <p:nvPr/>
        </p:nvCxnSpPr>
        <p:spPr>
          <a:xfrm>
            <a:off x="6357769" y="3501614"/>
            <a:ext cx="484095" cy="64545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E3DF2698-C984-0F2B-1DFA-0B16806C479D}"/>
              </a:ext>
            </a:extLst>
          </p:cNvPr>
          <p:cNvSpPr/>
          <p:nvPr/>
        </p:nvSpPr>
        <p:spPr>
          <a:xfrm>
            <a:off x="7455049" y="3652221"/>
            <a:ext cx="3211158" cy="944403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EF74D1CB-F39B-A47D-6E04-89A3606D0E07}"/>
              </a:ext>
            </a:extLst>
          </p:cNvPr>
          <p:cNvSpPr/>
          <p:nvPr/>
        </p:nvSpPr>
        <p:spPr>
          <a:xfrm>
            <a:off x="6282464" y="3436445"/>
            <a:ext cx="186538" cy="18556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B387F90B-C041-EB16-2DF1-0DB3E663F101}"/>
              </a:ext>
            </a:extLst>
          </p:cNvPr>
          <p:cNvSpPr/>
          <p:nvPr/>
        </p:nvSpPr>
        <p:spPr>
          <a:xfrm>
            <a:off x="5362687" y="2086984"/>
            <a:ext cx="1355464" cy="53183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1" grpId="0" animBg="1"/>
      <p:bldP spid="31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1C7E2F3B-6E75-3013-6A37-E5F7C2AAC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267538">
            <a:off x="9386996" y="269131"/>
            <a:ext cx="635623" cy="1464083"/>
          </a:xfrm>
          <a:prstGeom prst="rect">
            <a:avLst/>
          </a:prstGeom>
        </p:spPr>
      </p:pic>
      <p:sp>
        <p:nvSpPr>
          <p:cNvPr id="34" name="Google Shape;312;p25">
            <a:extLst>
              <a:ext uri="{FF2B5EF4-FFF2-40B4-BE49-F238E27FC236}">
                <a16:creationId xmlns:a16="http://schemas.microsoft.com/office/drawing/2014/main" id="{774258D2-22A0-59DC-3011-8684A03BCCC0}"/>
              </a:ext>
            </a:extLst>
          </p:cNvPr>
          <p:cNvSpPr/>
          <p:nvPr/>
        </p:nvSpPr>
        <p:spPr>
          <a:xfrm>
            <a:off x="4906681" y="679044"/>
            <a:ext cx="4572288" cy="1085447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قانون محيط الدائرة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390641C-1435-BAA4-142D-20216BCEFD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329" t="46118" r="25077" b="28851"/>
          <a:stretch/>
        </p:blipFill>
        <p:spPr>
          <a:xfrm>
            <a:off x="1624191" y="1813672"/>
            <a:ext cx="9251576" cy="4242149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D9432AC4-FB6D-3BA1-0AE0-EEBBC0FC9FB9}"/>
              </a:ext>
            </a:extLst>
          </p:cNvPr>
          <p:cNvSpPr/>
          <p:nvPr/>
        </p:nvSpPr>
        <p:spPr>
          <a:xfrm>
            <a:off x="1742739" y="4932381"/>
            <a:ext cx="9192409" cy="995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840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947426" y="2987304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F90291B-3BA1-EC3E-4811-B410636378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30" t="36706" r="52475" b="37333"/>
          <a:stretch/>
        </p:blipFill>
        <p:spPr>
          <a:xfrm>
            <a:off x="2476019" y="2205318"/>
            <a:ext cx="7759881" cy="347471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B33C7AD-469F-058F-AAD5-96F9AFF82B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342" t="30683" r="51481" b="63714"/>
          <a:stretch/>
        </p:blipFill>
        <p:spPr>
          <a:xfrm>
            <a:off x="8626351" y="1470457"/>
            <a:ext cx="3013284" cy="531582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10614">
            <a:off x="7817292" y="311133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5291836" y="740859"/>
            <a:ext cx="2455519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حساب محيط الدائرة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6077A15-22EA-6E81-E90F-C538EC94075C}"/>
              </a:ext>
            </a:extLst>
          </p:cNvPr>
          <p:cNvSpPr/>
          <p:nvPr/>
        </p:nvSpPr>
        <p:spPr>
          <a:xfrm>
            <a:off x="3300369" y="2909909"/>
            <a:ext cx="6438452" cy="2580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شاشة عريضة</PresentationFormat>
  <Paragraphs>66</Paragraphs>
  <Slides>20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30</cp:revision>
  <dcterms:created xsi:type="dcterms:W3CDTF">2023-03-22T18:02:01Z</dcterms:created>
  <dcterms:modified xsi:type="dcterms:W3CDTF">2023-05-10T08:18:24Z</dcterms:modified>
</cp:coreProperties>
</file>