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B253A-B92F-4B7C-8C54-DCB8A9B145A5}" type="doc">
      <dgm:prSet loTypeId="urn:microsoft.com/office/officeart/2005/8/layout/chevr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DC3F4049-7921-4451-90A7-772767569AFE}">
      <dgm:prSet phldrT="[Text]"/>
      <dgm:spPr/>
      <dgm:t>
        <a:bodyPr/>
        <a:lstStyle/>
        <a:p>
          <a:pPr rtl="0"/>
          <a:r>
            <a:rPr lang="en-US"/>
            <a:t>1</a:t>
          </a:r>
          <a:endParaRPr lang="ar-SA"/>
        </a:p>
      </dgm:t>
    </dgm:pt>
    <dgm:pt modelId="{DEA45500-A6FE-4A85-83E6-F650B4662B0B}" type="parTrans" cxnId="{542C6685-8164-4CD5-B411-00EE8A8B9D2F}">
      <dgm:prSet/>
      <dgm:spPr/>
      <dgm:t>
        <a:bodyPr/>
        <a:lstStyle/>
        <a:p>
          <a:pPr algn="ctr" rtl="0"/>
          <a:endParaRPr lang="ar-SA"/>
        </a:p>
      </dgm:t>
    </dgm:pt>
    <dgm:pt modelId="{A1F31B80-0568-4535-8F34-356FB111A638}" type="sibTrans" cxnId="{542C6685-8164-4CD5-B411-00EE8A8B9D2F}">
      <dgm:prSet/>
      <dgm:spPr/>
      <dgm:t>
        <a:bodyPr/>
        <a:lstStyle/>
        <a:p>
          <a:pPr rtl="0"/>
          <a:endParaRPr lang="ar-SA"/>
        </a:p>
      </dgm:t>
    </dgm:pt>
    <dgm:pt modelId="{7680F21B-B30B-4B02-8B4B-B91D61F2845E}">
      <dgm:prSet phldrT="[Text]"/>
      <dgm:spPr/>
      <dgm:t>
        <a:bodyPr/>
        <a:lstStyle/>
        <a:p>
          <a:pPr rtl="0"/>
          <a:r>
            <a:rPr lang="en-US"/>
            <a:t>Use adverbs of degree </a:t>
          </a:r>
          <a:endParaRPr lang="ar-SA"/>
        </a:p>
      </dgm:t>
    </dgm:pt>
    <dgm:pt modelId="{E43B23E3-E6F6-48B2-A4C2-3712A89594CC}" type="parTrans" cxnId="{EF85DCFF-9154-434E-99F2-750416205D1C}">
      <dgm:prSet/>
      <dgm:spPr/>
      <dgm:t>
        <a:bodyPr/>
        <a:lstStyle/>
        <a:p>
          <a:pPr algn="ctr" rtl="0"/>
          <a:endParaRPr lang="ar-SA"/>
        </a:p>
      </dgm:t>
    </dgm:pt>
    <dgm:pt modelId="{778F77FF-18C2-4EFE-92DF-7D5E35FBAE03}" type="sibTrans" cxnId="{EF85DCFF-9154-434E-99F2-750416205D1C}">
      <dgm:prSet/>
      <dgm:spPr/>
      <dgm:t>
        <a:bodyPr/>
        <a:lstStyle/>
        <a:p>
          <a:pPr rtl="0"/>
          <a:endParaRPr lang="ar-SA"/>
        </a:p>
      </dgm:t>
    </dgm:pt>
    <dgm:pt modelId="{22EDBEC0-664D-428A-9039-75B797D309B7}">
      <dgm:prSet phldrT="[Text]"/>
      <dgm:spPr/>
      <dgm:t>
        <a:bodyPr/>
        <a:lstStyle/>
        <a:p>
          <a:pPr rtl="0"/>
          <a:r>
            <a:rPr lang="en-US"/>
            <a:t>2</a:t>
          </a:r>
          <a:endParaRPr lang="ar-SA"/>
        </a:p>
      </dgm:t>
    </dgm:pt>
    <dgm:pt modelId="{8688876A-4FA1-41CE-BCAF-8E3BA71FC6A1}" type="parTrans" cxnId="{F3A068CC-B44B-4B99-BDF6-46521F4A21F4}">
      <dgm:prSet/>
      <dgm:spPr/>
      <dgm:t>
        <a:bodyPr/>
        <a:lstStyle/>
        <a:p>
          <a:pPr algn="ctr" rtl="0"/>
          <a:endParaRPr lang="ar-SA"/>
        </a:p>
      </dgm:t>
    </dgm:pt>
    <dgm:pt modelId="{98913299-15FB-4334-9B30-24CC543CC5D3}" type="sibTrans" cxnId="{F3A068CC-B44B-4B99-BDF6-46521F4A21F4}">
      <dgm:prSet/>
      <dgm:spPr/>
      <dgm:t>
        <a:bodyPr/>
        <a:lstStyle/>
        <a:p>
          <a:pPr rtl="0"/>
          <a:endParaRPr lang="ar-SA"/>
        </a:p>
      </dgm:t>
    </dgm:pt>
    <dgm:pt modelId="{68398A3D-D487-44CC-A92C-6F52C1B945C5}">
      <dgm:prSet phldrT="[Text]"/>
      <dgm:spPr/>
      <dgm:t>
        <a:bodyPr/>
        <a:lstStyle/>
        <a:p>
          <a:pPr rtl="0"/>
          <a:r>
            <a:rPr lang="en-US" dirty="0"/>
            <a:t>Use “could” and </a:t>
          </a:r>
        </a:p>
        <a:p>
          <a:pPr rtl="0"/>
          <a:r>
            <a:rPr lang="en-US" dirty="0"/>
            <a:t>“was able to”</a:t>
          </a:r>
          <a:endParaRPr lang="ar-SA" dirty="0"/>
        </a:p>
      </dgm:t>
    </dgm:pt>
    <dgm:pt modelId="{D0B5E3C9-92E8-4572-A146-958FDABD7001}" type="parTrans" cxnId="{77820F19-240D-4660-B95A-5364A5AC3CF6}">
      <dgm:prSet/>
      <dgm:spPr/>
      <dgm:t>
        <a:bodyPr/>
        <a:lstStyle/>
        <a:p>
          <a:pPr algn="ctr" rtl="0"/>
          <a:endParaRPr lang="ar-SA"/>
        </a:p>
      </dgm:t>
    </dgm:pt>
    <dgm:pt modelId="{F6F63345-5A07-4BDD-A45D-4F11F08967BB}" type="sibTrans" cxnId="{77820F19-240D-4660-B95A-5364A5AC3CF6}">
      <dgm:prSet/>
      <dgm:spPr/>
      <dgm:t>
        <a:bodyPr/>
        <a:lstStyle/>
        <a:p>
          <a:pPr rtl="0"/>
          <a:endParaRPr lang="ar-SA"/>
        </a:p>
      </dgm:t>
    </dgm:pt>
    <dgm:pt modelId="{99E25113-5BC4-4F7A-8BCD-EA5206627CA0}" type="pres">
      <dgm:prSet presAssocID="{C75B253A-B92F-4B7C-8C54-DCB8A9B145A5}" presName="linearFlow" presStyleCnt="0">
        <dgm:presLayoutVars>
          <dgm:dir/>
          <dgm:animLvl val="lvl"/>
          <dgm:resizeHandles val="exact"/>
        </dgm:presLayoutVars>
      </dgm:prSet>
      <dgm:spPr/>
    </dgm:pt>
    <dgm:pt modelId="{EE779E1C-88BD-4A07-99CB-541801BF0482}" type="pres">
      <dgm:prSet presAssocID="{DC3F4049-7921-4451-90A7-772767569AFE}" presName="composite" presStyleCnt="0"/>
      <dgm:spPr/>
    </dgm:pt>
    <dgm:pt modelId="{5116CC06-6D99-4A18-9ABA-8C27A212F72D}" type="pres">
      <dgm:prSet presAssocID="{DC3F4049-7921-4451-90A7-772767569AF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A952AC0-58A6-4B64-938A-60572B48792D}" type="pres">
      <dgm:prSet presAssocID="{DC3F4049-7921-4451-90A7-772767569AFE}" presName="descendantText" presStyleLbl="alignAcc1" presStyleIdx="0" presStyleCnt="2">
        <dgm:presLayoutVars>
          <dgm:bulletEnabled val="1"/>
        </dgm:presLayoutVars>
      </dgm:prSet>
      <dgm:spPr/>
    </dgm:pt>
    <dgm:pt modelId="{52855FEE-C6D7-4A10-ACE5-D88F1F644C18}" type="pres">
      <dgm:prSet presAssocID="{A1F31B80-0568-4535-8F34-356FB111A638}" presName="sp" presStyleCnt="0"/>
      <dgm:spPr/>
    </dgm:pt>
    <dgm:pt modelId="{60578B04-869C-434E-9E2E-0DB06828114E}" type="pres">
      <dgm:prSet presAssocID="{22EDBEC0-664D-428A-9039-75B797D309B7}" presName="composite" presStyleCnt="0"/>
      <dgm:spPr/>
    </dgm:pt>
    <dgm:pt modelId="{99BA42B2-A398-458B-9B80-BBF6458AE8B8}" type="pres">
      <dgm:prSet presAssocID="{22EDBEC0-664D-428A-9039-75B797D309B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963A8C6-6B91-4900-BFD4-B53385F01334}" type="pres">
      <dgm:prSet presAssocID="{22EDBEC0-664D-428A-9039-75B797D309B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61C8617-2D62-45F8-B941-B29A5972807A}" type="presOf" srcId="{7680F21B-B30B-4B02-8B4B-B91D61F2845E}" destId="{FA952AC0-58A6-4B64-938A-60572B48792D}" srcOrd="0" destOrd="0" presId="urn:microsoft.com/office/officeart/2005/8/layout/chevron2"/>
    <dgm:cxn modelId="{77820F19-240D-4660-B95A-5364A5AC3CF6}" srcId="{22EDBEC0-664D-428A-9039-75B797D309B7}" destId="{68398A3D-D487-44CC-A92C-6F52C1B945C5}" srcOrd="0" destOrd="0" parTransId="{D0B5E3C9-92E8-4572-A146-958FDABD7001}" sibTransId="{F6F63345-5A07-4BDD-A45D-4F11F08967BB}"/>
    <dgm:cxn modelId="{0CDC6F37-7A5B-4430-95EF-CC53B69950A6}" type="presOf" srcId="{68398A3D-D487-44CC-A92C-6F52C1B945C5}" destId="{7963A8C6-6B91-4900-BFD4-B53385F01334}" srcOrd="0" destOrd="0" presId="urn:microsoft.com/office/officeart/2005/8/layout/chevron2"/>
    <dgm:cxn modelId="{354CBF48-CC13-48AA-9668-4E9CB03C53B7}" type="presOf" srcId="{22EDBEC0-664D-428A-9039-75B797D309B7}" destId="{99BA42B2-A398-458B-9B80-BBF6458AE8B8}" srcOrd="0" destOrd="0" presId="urn:microsoft.com/office/officeart/2005/8/layout/chevron2"/>
    <dgm:cxn modelId="{B5974183-F2A4-4DC1-867B-47C957A987F0}" type="presOf" srcId="{C75B253A-B92F-4B7C-8C54-DCB8A9B145A5}" destId="{99E25113-5BC4-4F7A-8BCD-EA5206627CA0}" srcOrd="0" destOrd="0" presId="urn:microsoft.com/office/officeart/2005/8/layout/chevron2"/>
    <dgm:cxn modelId="{542C6685-8164-4CD5-B411-00EE8A8B9D2F}" srcId="{C75B253A-B92F-4B7C-8C54-DCB8A9B145A5}" destId="{DC3F4049-7921-4451-90A7-772767569AFE}" srcOrd="0" destOrd="0" parTransId="{DEA45500-A6FE-4A85-83E6-F650B4662B0B}" sibTransId="{A1F31B80-0568-4535-8F34-356FB111A638}"/>
    <dgm:cxn modelId="{F3A068CC-B44B-4B99-BDF6-46521F4A21F4}" srcId="{C75B253A-B92F-4B7C-8C54-DCB8A9B145A5}" destId="{22EDBEC0-664D-428A-9039-75B797D309B7}" srcOrd="1" destOrd="0" parTransId="{8688876A-4FA1-41CE-BCAF-8E3BA71FC6A1}" sibTransId="{98913299-15FB-4334-9B30-24CC543CC5D3}"/>
    <dgm:cxn modelId="{85336AD0-33C0-4BDA-8FAC-07311023750F}" type="presOf" srcId="{DC3F4049-7921-4451-90A7-772767569AFE}" destId="{5116CC06-6D99-4A18-9ABA-8C27A212F72D}" srcOrd="0" destOrd="0" presId="urn:microsoft.com/office/officeart/2005/8/layout/chevron2"/>
    <dgm:cxn modelId="{EF85DCFF-9154-434E-99F2-750416205D1C}" srcId="{DC3F4049-7921-4451-90A7-772767569AFE}" destId="{7680F21B-B30B-4B02-8B4B-B91D61F2845E}" srcOrd="0" destOrd="0" parTransId="{E43B23E3-E6F6-48B2-A4C2-3712A89594CC}" sibTransId="{778F77FF-18C2-4EFE-92DF-7D5E35FBAE03}"/>
    <dgm:cxn modelId="{11464014-5522-444E-8B20-3102D2F6AA56}" type="presParOf" srcId="{99E25113-5BC4-4F7A-8BCD-EA5206627CA0}" destId="{EE779E1C-88BD-4A07-99CB-541801BF0482}" srcOrd="0" destOrd="0" presId="urn:microsoft.com/office/officeart/2005/8/layout/chevron2"/>
    <dgm:cxn modelId="{158BE3D7-A3A9-4A77-A442-10BFA29D3B09}" type="presParOf" srcId="{EE779E1C-88BD-4A07-99CB-541801BF0482}" destId="{5116CC06-6D99-4A18-9ABA-8C27A212F72D}" srcOrd="0" destOrd="0" presId="urn:microsoft.com/office/officeart/2005/8/layout/chevron2"/>
    <dgm:cxn modelId="{87979785-96C2-4BE1-8B1F-119389C8BCAD}" type="presParOf" srcId="{EE779E1C-88BD-4A07-99CB-541801BF0482}" destId="{FA952AC0-58A6-4B64-938A-60572B48792D}" srcOrd="1" destOrd="0" presId="urn:microsoft.com/office/officeart/2005/8/layout/chevron2"/>
    <dgm:cxn modelId="{41B3EE05-E9BB-4FC1-A227-1CD452EB46DF}" type="presParOf" srcId="{99E25113-5BC4-4F7A-8BCD-EA5206627CA0}" destId="{52855FEE-C6D7-4A10-ACE5-D88F1F644C18}" srcOrd="1" destOrd="0" presId="urn:microsoft.com/office/officeart/2005/8/layout/chevron2"/>
    <dgm:cxn modelId="{818AEA5E-785B-42A1-BD82-03F68CF4106A}" type="presParOf" srcId="{99E25113-5BC4-4F7A-8BCD-EA5206627CA0}" destId="{60578B04-869C-434E-9E2E-0DB06828114E}" srcOrd="2" destOrd="0" presId="urn:microsoft.com/office/officeart/2005/8/layout/chevron2"/>
    <dgm:cxn modelId="{518C3C23-6CAA-4271-B1DD-E6675ADABD0D}" type="presParOf" srcId="{60578B04-869C-434E-9E2E-0DB06828114E}" destId="{99BA42B2-A398-458B-9B80-BBF6458AE8B8}" srcOrd="0" destOrd="0" presId="urn:microsoft.com/office/officeart/2005/8/layout/chevron2"/>
    <dgm:cxn modelId="{F65C7629-CC9F-4F11-BD8A-BA920F7C15D2}" type="presParOf" srcId="{60578B04-869C-434E-9E2E-0DB06828114E}" destId="{7963A8C6-6B91-4900-BFD4-B53385F013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6CC06-6D99-4A18-9ABA-8C27A212F72D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  <a:endParaRPr lang="ar-SA" sz="4500" kern="1200"/>
        </a:p>
      </dsp:txBody>
      <dsp:txXfrm rot="-5400000">
        <a:off x="1" y="812886"/>
        <a:ext cx="1621128" cy="694769"/>
      </dsp:txXfrm>
    </dsp:sp>
    <dsp:sp modelId="{FA952AC0-58A6-4B64-938A-60572B48792D}">
      <dsp:nvSpPr>
        <dsp:cNvPr id="0" name=""/>
        <dsp:cNvSpPr/>
      </dsp:nvSpPr>
      <dsp:spPr>
        <a:xfrm rot="5400000">
          <a:off x="5315697" y="-3692246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/>
            <a:t>Use adverbs of degree </a:t>
          </a:r>
          <a:endParaRPr lang="ar-SA" sz="4300" kern="1200"/>
        </a:p>
      </dsp:txBody>
      <dsp:txXfrm rot="-5400000">
        <a:off x="1621128" y="75807"/>
        <a:ext cx="8820987" cy="1358365"/>
      </dsp:txXfrm>
    </dsp:sp>
    <dsp:sp modelId="{99BA42B2-A398-458B-9B80-BBF6458AE8B8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  <a:endParaRPr lang="ar-SA" sz="4500" kern="1200"/>
        </a:p>
      </dsp:txBody>
      <dsp:txXfrm rot="-5400000">
        <a:off x="1" y="2843681"/>
        <a:ext cx="1621128" cy="694769"/>
      </dsp:txXfrm>
    </dsp:sp>
    <dsp:sp modelId="{7963A8C6-6B91-4900-BFD4-B53385F01334}">
      <dsp:nvSpPr>
        <dsp:cNvPr id="0" name=""/>
        <dsp:cNvSpPr/>
      </dsp:nvSpPr>
      <dsp:spPr>
        <a:xfrm rot="5400000">
          <a:off x="5315697" y="-1661451"/>
          <a:ext cx="1505333" cy="889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Use “could” and </a:t>
          </a:r>
        </a:p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300" kern="1200" dirty="0"/>
            <a:t>“was able to”</a:t>
          </a:r>
          <a:endParaRPr lang="ar-SA" sz="4300" kern="1200" dirty="0"/>
        </a:p>
      </dsp:txBody>
      <dsp:txXfrm rot="-5400000">
        <a:off x="1621128" y="2106602"/>
        <a:ext cx="8820987" cy="135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A75C-6FD9-4855-B7C5-81A92403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11432-7F24-4E7F-B396-D1392E2AF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D8561-9D2A-4E56-B9EC-4A7EC9F1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69FD-3F69-45FA-A010-0C5AD99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6099C-9C13-40F4-95CD-34EBF68B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DDAC-0D9E-4DF4-B4E0-F99280F6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E0249-FBCA-4A65-918F-25BC0FC4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CE42A-07F4-4355-A7E8-18EB76AF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D60A-78ED-4151-AC7E-729FF68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84B5-ECE0-44C4-B36F-2ADE647F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7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71018-B579-4BE8-A734-C9AA703D7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9376F-6C27-4E0D-B029-16AFAB394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DDAD-C222-460B-A6E8-85D5E215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CB096-6D44-4557-B293-10542998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3CF6-B217-49A2-A76D-D7513E8B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0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E535-76F2-461E-9E0C-CDEA19D2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6223-B007-4446-8BC4-4B1BD4461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D3AA-D653-43D0-BEE2-2411FCD4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C672-2654-4D38-AC85-DB2A8EFD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989F3-6F0C-4764-80CE-814CFAC5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9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739A-6A3C-4729-AF3F-E69C0AA2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BDE57-6567-4E8E-9F41-4A7F6343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B86D-0E6C-4630-94F3-BB4DE1BC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462A-1592-4EA9-AC46-E6CF94D6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00D60-C6DD-4DBD-BB17-E81D42E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2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60CD-86D0-4B19-AB62-BF74C749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91965-2ECB-48D2-8DB1-21449DA5E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EACE5-4713-409F-955C-8E8184B1D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064D7-4B76-404A-B1AB-CB17BF11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9BC1C-CBA5-4878-911E-03635C19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EFD5-EBC3-4002-A8C6-7773198A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1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349C-305C-4AE6-B65F-86CA681B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68A03-92DE-4999-953F-846BA28B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82811-0BE0-4830-AAEC-0E0600DCD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4CCE-0652-4682-9D09-16C556674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AA04F-4D12-4951-BA01-9E0A9DB06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D6D8D-4459-4495-A5BB-06471E15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65446-D04B-4727-92EA-0FAEC6F5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0E673-F73E-4A83-88E8-4C57DE6D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4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2FFE-2C55-4C1C-A6E0-DEA940F2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43951-BAF4-47AF-BE89-B36C3323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A384D-6407-4FEB-9F60-04316171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CB6CC-5598-47AA-91CC-5076D3E6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D4F28-AE31-440A-A6E7-F189701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942ED-D244-448E-BCF3-187C8586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51EDE-046F-4F31-91C3-3EA8B681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96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F2B-0D7F-4EB2-985A-EF5399CF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119B-D5E3-41D6-9913-1D6939F8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9F4F5-A908-49BF-8CDD-829A31559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CE4B9-7AB0-46A6-88EE-A2A299E9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B034-45E8-461A-9001-163D367B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E402C-FE3C-4C09-9F2A-B9D3924A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152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625D-0624-4E34-9A38-76205703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BD1F7-EC3E-44D6-9C2F-153965F4A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231D6-452A-49DF-B11B-A16C2131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B0BA6-B50A-48AB-AC47-6A3F8C08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E6B66-7C6B-4B40-90DE-17A03129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33120-838F-48D8-8447-0D3B94CA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0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A7AEE-85E3-4A95-ABB9-3983DBD4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CFC89-41A4-42B0-B161-FF9CF924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9F2C2-EB3A-45EF-9E82-83FA2C626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C957-1E56-46A5-9905-220E19E1D60F}" type="datetimeFigureOut">
              <a:rPr lang="ar-SA" smtClean="0"/>
              <a:t>15/08/42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CA4-A61E-4DF2-8907-8EA9035BC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9FB01-76BC-4987-9D51-30350D353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B6EC-48DF-4946-9FFD-9F0E11D814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3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pixabay.com/en/target-dart-goal-accuracy-aim-2572362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e-Li9-GJ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yourbest.fr/les-adverbes-de-frequence-et-de-grada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blicdomainpictures.net/view-image.php?image=75744&amp;picture=styrketraning&amp;jazyk=SE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owonderful.co/post/HAVE-A-NICE-DAY-FREE-PRINTABLE-ART-PRIN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B5FD8A9-98C6-4FC4-AE6C-9EDD544C3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73" b="184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7BB4D-D454-4774-9063-CEB4FABA1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352" y="2420234"/>
            <a:ext cx="4703378" cy="2442056"/>
          </a:xfrm>
        </p:spPr>
        <p:txBody>
          <a:bodyPr>
            <a:normAutofit/>
          </a:bodyPr>
          <a:lstStyle/>
          <a:p>
            <a:r>
              <a:rPr lang="en-US" sz="4400" b="1" dirty="0"/>
              <a:t>Unit 7 </a:t>
            </a:r>
            <a:br>
              <a:rPr lang="en-US" sz="4400" b="1" dirty="0"/>
            </a:br>
            <a:r>
              <a:rPr lang="en-US" sz="4400" b="1" dirty="0"/>
              <a:t>form, meaning and function </a:t>
            </a:r>
            <a:endParaRPr lang="ar-SA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C495E-00FE-4ACD-825C-C51457F27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307613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b="1" dirty="0"/>
              <a:t>Tr. Nora Khalid</a:t>
            </a:r>
            <a:endParaRPr lang="ar-SA" sz="2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C8996ED2-E481-44F0-9AD4-0FF9A0D36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920" b="188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569C436-C99C-456F-B818-4934DF66A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738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8571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26836A-D2A5-443D-9F16-D8C5E9B5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12" b="2396"/>
          <a:stretch/>
        </p:blipFill>
        <p:spPr>
          <a:xfrm>
            <a:off x="307775" y="339440"/>
            <a:ext cx="11576450" cy="61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9FD584EC-CA25-4187-BE72-7F447EF3F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7052" y="256736"/>
            <a:ext cx="9537895" cy="6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E4214F-E792-4FAE-8E93-3C11BCD01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4" t="38353" r="13000" b="30863"/>
          <a:stretch/>
        </p:blipFill>
        <p:spPr>
          <a:xfrm>
            <a:off x="447821" y="1431387"/>
            <a:ext cx="11296357" cy="39952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F73ED0-5A8F-48EF-BF64-6EFA4B804CC3}"/>
              </a:ext>
            </a:extLst>
          </p:cNvPr>
          <p:cNvSpPr/>
          <p:nvPr/>
        </p:nvSpPr>
        <p:spPr>
          <a:xfrm>
            <a:off x="636104" y="2570922"/>
            <a:ext cx="6427305" cy="4108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5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3BC23-84E9-40D6-8D38-10B7073F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t="39380" r="8500" b="21627"/>
          <a:stretch/>
        </p:blipFill>
        <p:spPr>
          <a:xfrm>
            <a:off x="328246" y="988256"/>
            <a:ext cx="11535507" cy="4881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4A2ED8-2C17-4866-8F8F-0E3E2A0EAE21}"/>
              </a:ext>
            </a:extLst>
          </p:cNvPr>
          <p:cNvCxnSpPr/>
          <p:nvPr/>
        </p:nvCxnSpPr>
        <p:spPr>
          <a:xfrm>
            <a:off x="2716696" y="2544417"/>
            <a:ext cx="1669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E42C84-D9BE-4C64-ADCF-F7E92BF5F6E9}"/>
              </a:ext>
            </a:extLst>
          </p:cNvPr>
          <p:cNvSpPr txBox="1"/>
          <p:nvPr/>
        </p:nvSpPr>
        <p:spPr>
          <a:xfrm>
            <a:off x="1139687" y="2082752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30%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11B0E0-73B0-4C79-92A9-4FC815F1F6EE}"/>
              </a:ext>
            </a:extLst>
          </p:cNvPr>
          <p:cNvCxnSpPr/>
          <p:nvPr/>
        </p:nvCxnSpPr>
        <p:spPr>
          <a:xfrm>
            <a:off x="2524539" y="3094383"/>
            <a:ext cx="1669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FF9D355-9D02-46C2-B9B2-7AD445D90C9B}"/>
              </a:ext>
            </a:extLst>
          </p:cNvPr>
          <p:cNvSpPr txBox="1"/>
          <p:nvPr/>
        </p:nvSpPr>
        <p:spPr>
          <a:xfrm>
            <a:off x="1119809" y="2631636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58%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CC5F5-7846-4A9B-824E-EEF347E91709}"/>
              </a:ext>
            </a:extLst>
          </p:cNvPr>
          <p:cNvCxnSpPr/>
          <p:nvPr/>
        </p:nvCxnSpPr>
        <p:spPr>
          <a:xfrm>
            <a:off x="3425687" y="3697357"/>
            <a:ext cx="1669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977924-27AB-433C-9706-AF5A89F8A1A6}"/>
              </a:ext>
            </a:extLst>
          </p:cNvPr>
          <p:cNvSpPr txBox="1"/>
          <p:nvPr/>
        </p:nvSpPr>
        <p:spPr>
          <a:xfrm>
            <a:off x="1139687" y="3235692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100%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E6D87-FF1B-49A1-90B2-83CE303A054B}"/>
              </a:ext>
            </a:extLst>
          </p:cNvPr>
          <p:cNvCxnSpPr>
            <a:cxnSpLocks/>
          </p:cNvCxnSpPr>
          <p:nvPr/>
        </p:nvCxnSpPr>
        <p:spPr>
          <a:xfrm>
            <a:off x="2736574" y="4234070"/>
            <a:ext cx="14577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F5A789-2913-4AFA-A13D-4D2709884B35}"/>
              </a:ext>
            </a:extLst>
          </p:cNvPr>
          <p:cNvSpPr txBox="1"/>
          <p:nvPr/>
        </p:nvSpPr>
        <p:spPr>
          <a:xfrm>
            <a:off x="1139687" y="3792879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90%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F85340-6341-4D82-8982-2B891568B32A}"/>
              </a:ext>
            </a:extLst>
          </p:cNvPr>
          <p:cNvCxnSpPr>
            <a:cxnSpLocks/>
          </p:cNvCxnSpPr>
          <p:nvPr/>
        </p:nvCxnSpPr>
        <p:spPr>
          <a:xfrm>
            <a:off x="4260574" y="4863548"/>
            <a:ext cx="11330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5A91AD-D3C7-486A-9ABE-5AE14562A68E}"/>
              </a:ext>
            </a:extLst>
          </p:cNvPr>
          <p:cNvSpPr txBox="1"/>
          <p:nvPr/>
        </p:nvSpPr>
        <p:spPr>
          <a:xfrm>
            <a:off x="1139687" y="4369646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75%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F78B88-2FE7-42F6-ABAA-A249748B254B}"/>
              </a:ext>
            </a:extLst>
          </p:cNvPr>
          <p:cNvCxnSpPr>
            <a:cxnSpLocks/>
          </p:cNvCxnSpPr>
          <p:nvPr/>
        </p:nvCxnSpPr>
        <p:spPr>
          <a:xfrm>
            <a:off x="2898912" y="5440017"/>
            <a:ext cx="177910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AF5C7A-FAFB-403C-89E4-BB590FD5C362}"/>
              </a:ext>
            </a:extLst>
          </p:cNvPr>
          <p:cNvSpPr txBox="1"/>
          <p:nvPr/>
        </p:nvSpPr>
        <p:spPr>
          <a:xfrm>
            <a:off x="1139687" y="4927241"/>
            <a:ext cx="954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60%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DFF54-7C52-429D-8820-D32B228FC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41637" r="25346" b="29631"/>
          <a:stretch/>
        </p:blipFill>
        <p:spPr>
          <a:xfrm>
            <a:off x="405618" y="1466557"/>
            <a:ext cx="11380763" cy="3924886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D5B615F-C9FF-4720-A84F-7F74DD3CD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9" b="89051" l="6667" r="94667">
                        <a14:foregroundMark x1="8000" y1="18978" x2="7333" y2="38686"/>
                        <a14:foregroundMark x1="60667" y1="36496" x2="51333" y2="42336"/>
                        <a14:foregroundMark x1="51333" y1="42336" x2="40667" y2="40146"/>
                        <a14:foregroundMark x1="40667" y1="40146" x2="49333" y2="48905"/>
                        <a14:foregroundMark x1="49333" y1="48905" x2="58667" y2="43796"/>
                        <a14:foregroundMark x1="58667" y1="43796" x2="58667" y2="43066"/>
                        <a14:foregroundMark x1="44667" y1="59124" x2="39333" y2="69343"/>
                        <a14:foregroundMark x1="39333" y1="69343" x2="38667" y2="69343"/>
                        <a14:foregroundMark x1="91333" y1="20438" x2="94667" y2="33577"/>
                        <a14:backgroundMark x1="66667" y1="30657" x2="59333" y2="21898"/>
                        <a14:backgroundMark x1="59333" y1="21898" x2="54667" y2="21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71630" y="761729"/>
            <a:ext cx="2920370" cy="266727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3E2AF2-7287-480E-8DB5-6E654529F8F6}"/>
              </a:ext>
            </a:extLst>
          </p:cNvPr>
          <p:cNvSpPr/>
          <p:nvPr/>
        </p:nvSpPr>
        <p:spPr>
          <a:xfrm>
            <a:off x="1417983" y="3008243"/>
            <a:ext cx="808382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7787F5-CAFB-4A54-85FB-C33ECCE8C267}"/>
              </a:ext>
            </a:extLst>
          </p:cNvPr>
          <p:cNvSpPr/>
          <p:nvPr/>
        </p:nvSpPr>
        <p:spPr>
          <a:xfrm>
            <a:off x="1981199" y="3558209"/>
            <a:ext cx="1172817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F2CBCB-C675-4415-AA80-E3402D9D9A38}"/>
              </a:ext>
            </a:extLst>
          </p:cNvPr>
          <p:cNvSpPr/>
          <p:nvPr/>
        </p:nvSpPr>
        <p:spPr>
          <a:xfrm>
            <a:off x="6698973" y="3008243"/>
            <a:ext cx="1610139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6A504E-53C0-4F97-BEE2-89010F7963D5}"/>
              </a:ext>
            </a:extLst>
          </p:cNvPr>
          <p:cNvSpPr/>
          <p:nvPr/>
        </p:nvSpPr>
        <p:spPr>
          <a:xfrm>
            <a:off x="7282070" y="3558209"/>
            <a:ext cx="1989560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831884-6FF4-4D93-A1DD-0E357C807E16}"/>
              </a:ext>
            </a:extLst>
          </p:cNvPr>
          <p:cNvCxnSpPr>
            <a:cxnSpLocks/>
          </p:cNvCxnSpPr>
          <p:nvPr/>
        </p:nvCxnSpPr>
        <p:spPr>
          <a:xfrm>
            <a:off x="874643" y="4691269"/>
            <a:ext cx="97270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BFABB-733D-4C96-B532-D72BA86F1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6" t="36711" r="24423" b="11161"/>
          <a:stretch/>
        </p:blipFill>
        <p:spPr>
          <a:xfrm>
            <a:off x="168813" y="140677"/>
            <a:ext cx="11802794" cy="651334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679D6-772F-407A-B7BD-4F19A777F181}"/>
              </a:ext>
            </a:extLst>
          </p:cNvPr>
          <p:cNvSpPr/>
          <p:nvPr/>
        </p:nvSpPr>
        <p:spPr>
          <a:xfrm>
            <a:off x="1828801" y="1298713"/>
            <a:ext cx="503582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6A9C1-512D-4F46-B2BC-56824163B27E}"/>
              </a:ext>
            </a:extLst>
          </p:cNvPr>
          <p:cNvSpPr/>
          <p:nvPr/>
        </p:nvSpPr>
        <p:spPr>
          <a:xfrm>
            <a:off x="2822713" y="1719470"/>
            <a:ext cx="596348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49C88E-6179-455F-828A-DD23D4E66547}"/>
              </a:ext>
            </a:extLst>
          </p:cNvPr>
          <p:cNvSpPr/>
          <p:nvPr/>
        </p:nvSpPr>
        <p:spPr>
          <a:xfrm>
            <a:off x="7050157" y="1719470"/>
            <a:ext cx="1285460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0B5850-D42F-4A7F-85FD-916E723C815F}"/>
              </a:ext>
            </a:extLst>
          </p:cNvPr>
          <p:cNvSpPr/>
          <p:nvPr/>
        </p:nvSpPr>
        <p:spPr>
          <a:xfrm>
            <a:off x="1020419" y="2557669"/>
            <a:ext cx="2597424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15CF1E-1443-435A-9DBB-C8552DCC8BEA}"/>
              </a:ext>
            </a:extLst>
          </p:cNvPr>
          <p:cNvSpPr/>
          <p:nvPr/>
        </p:nvSpPr>
        <p:spPr>
          <a:xfrm>
            <a:off x="8044069" y="2557668"/>
            <a:ext cx="1934817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20927A-F9FE-4EE0-9888-BD87AD6A56F5}"/>
              </a:ext>
            </a:extLst>
          </p:cNvPr>
          <p:cNvSpPr/>
          <p:nvPr/>
        </p:nvSpPr>
        <p:spPr>
          <a:xfrm>
            <a:off x="2716696" y="3508641"/>
            <a:ext cx="808382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1AA052-19DF-4B45-8DB9-93467BFFA537}"/>
              </a:ext>
            </a:extLst>
          </p:cNvPr>
          <p:cNvSpPr/>
          <p:nvPr/>
        </p:nvSpPr>
        <p:spPr>
          <a:xfrm>
            <a:off x="1928192" y="3929398"/>
            <a:ext cx="1901686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423DE1-65E0-4125-A981-7C67EFABB3F7}"/>
              </a:ext>
            </a:extLst>
          </p:cNvPr>
          <p:cNvSpPr/>
          <p:nvPr/>
        </p:nvSpPr>
        <p:spPr>
          <a:xfrm>
            <a:off x="1881811" y="4395464"/>
            <a:ext cx="808382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27C15E-F350-4FD6-BC27-EA2EF83E44D6}"/>
              </a:ext>
            </a:extLst>
          </p:cNvPr>
          <p:cNvSpPr/>
          <p:nvPr/>
        </p:nvSpPr>
        <p:spPr>
          <a:xfrm>
            <a:off x="6215271" y="4395464"/>
            <a:ext cx="2570919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0AA06D-6C49-4C34-8E37-466BCE1B346F}"/>
              </a:ext>
            </a:extLst>
          </p:cNvPr>
          <p:cNvSpPr/>
          <p:nvPr/>
        </p:nvSpPr>
        <p:spPr>
          <a:xfrm>
            <a:off x="8203094" y="4816221"/>
            <a:ext cx="1364975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28E363-772B-4610-8B47-D2676AE40C70}"/>
              </a:ext>
            </a:extLst>
          </p:cNvPr>
          <p:cNvSpPr/>
          <p:nvPr/>
        </p:nvSpPr>
        <p:spPr>
          <a:xfrm>
            <a:off x="7089914" y="5698435"/>
            <a:ext cx="1113179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5A62BA-9E65-4EAE-AB2D-ABC4F08285A2}"/>
              </a:ext>
            </a:extLst>
          </p:cNvPr>
          <p:cNvSpPr/>
          <p:nvPr/>
        </p:nvSpPr>
        <p:spPr>
          <a:xfrm>
            <a:off x="3637722" y="6119192"/>
            <a:ext cx="1113178" cy="420757"/>
          </a:xfrm>
          <a:prstGeom prst="round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9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2FD5964C-6450-4DAA-B7BE-A1C2B017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37" r="14538"/>
          <a:stretch/>
        </p:blipFill>
        <p:spPr>
          <a:xfrm>
            <a:off x="1318591" y="500062"/>
            <a:ext cx="9554817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7  form, meaning and function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form, meaning and function</dc:title>
  <dc:creator>نورا العتيبي</dc:creator>
  <cp:lastModifiedBy>نورا العتيبي</cp:lastModifiedBy>
  <cp:revision>5</cp:revision>
  <dcterms:created xsi:type="dcterms:W3CDTF">2021-03-28T18:57:16Z</dcterms:created>
  <dcterms:modified xsi:type="dcterms:W3CDTF">2021-03-28T19:48:55Z</dcterms:modified>
</cp:coreProperties>
</file>