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E2434-E6A0-42B6-8687-1CA575F8099C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3BDC2BD8-D1B7-4D25-9180-C6031478052B}">
      <dgm:prSet phldrT="[Text]"/>
      <dgm:spPr/>
      <dgm:t>
        <a:bodyPr/>
        <a:lstStyle/>
        <a:p>
          <a:pPr algn="ctr" rtl="0"/>
          <a:r>
            <a:rPr lang="en-US"/>
            <a:t>1</a:t>
          </a:r>
          <a:endParaRPr lang="ar-SA" dirty="0"/>
        </a:p>
      </dgm:t>
    </dgm:pt>
    <dgm:pt modelId="{093493D7-E452-4CE0-AC97-DF8DA9B40749}" type="parTrans" cxnId="{688C98C9-4C9A-4E7F-9BFB-49802E3BA775}">
      <dgm:prSet/>
      <dgm:spPr/>
      <dgm:t>
        <a:bodyPr/>
        <a:lstStyle/>
        <a:p>
          <a:pPr rtl="0"/>
          <a:endParaRPr lang="ar-SA"/>
        </a:p>
      </dgm:t>
    </dgm:pt>
    <dgm:pt modelId="{252E1883-6F1E-487B-A5A1-EB4C1E73839E}" type="sibTrans" cxnId="{688C98C9-4C9A-4E7F-9BFB-49802E3BA775}">
      <dgm:prSet/>
      <dgm:spPr/>
      <dgm:t>
        <a:bodyPr/>
        <a:lstStyle/>
        <a:p>
          <a:pPr rtl="0"/>
          <a:endParaRPr lang="ar-SA"/>
        </a:p>
      </dgm:t>
    </dgm:pt>
    <dgm:pt modelId="{9E1229F2-42A8-449A-89B4-15A95518A67E}">
      <dgm:prSet phldrT="[Text]"/>
      <dgm:spPr/>
      <dgm:t>
        <a:bodyPr/>
        <a:lstStyle/>
        <a:p>
          <a:pPr rtl="0"/>
          <a:r>
            <a:rPr lang="en-US" dirty="0"/>
            <a:t>Use there was</a:t>
          </a:r>
          <a:endParaRPr lang="ar-SA" dirty="0"/>
        </a:p>
      </dgm:t>
    </dgm:pt>
    <dgm:pt modelId="{5CE50EF4-F479-4C15-B8B1-CF86A47C2B99}" type="parTrans" cxnId="{A68E1EEE-ABF5-4B12-B2F1-77625BA5629C}">
      <dgm:prSet/>
      <dgm:spPr/>
      <dgm:t>
        <a:bodyPr/>
        <a:lstStyle/>
        <a:p>
          <a:pPr rtl="0"/>
          <a:endParaRPr lang="ar-SA"/>
        </a:p>
      </dgm:t>
    </dgm:pt>
    <dgm:pt modelId="{75383E7E-F6FD-4F62-9367-2DA45C0FB0D7}" type="sibTrans" cxnId="{A68E1EEE-ABF5-4B12-B2F1-77625BA5629C}">
      <dgm:prSet/>
      <dgm:spPr/>
      <dgm:t>
        <a:bodyPr/>
        <a:lstStyle/>
        <a:p>
          <a:pPr rtl="0"/>
          <a:endParaRPr lang="ar-SA"/>
        </a:p>
      </dgm:t>
    </dgm:pt>
    <dgm:pt modelId="{F196F8CB-A594-4E61-A5E2-9347120C3E18}">
      <dgm:prSet phldrT="[Text]"/>
      <dgm:spPr/>
      <dgm:t>
        <a:bodyPr/>
        <a:lstStyle/>
        <a:p>
          <a:pPr rtl="0"/>
          <a:r>
            <a:rPr lang="en-US" dirty="0"/>
            <a:t>2</a:t>
          </a:r>
          <a:endParaRPr lang="ar-SA" dirty="0"/>
        </a:p>
      </dgm:t>
    </dgm:pt>
    <dgm:pt modelId="{FF340CE6-E226-4DE2-B856-0582A3E8A82D}" type="parTrans" cxnId="{FBAD2E1E-14B2-4ECC-8089-4203FCC9640B}">
      <dgm:prSet/>
      <dgm:spPr/>
      <dgm:t>
        <a:bodyPr/>
        <a:lstStyle/>
        <a:p>
          <a:pPr rtl="0"/>
          <a:endParaRPr lang="ar-SA"/>
        </a:p>
      </dgm:t>
    </dgm:pt>
    <dgm:pt modelId="{511D1653-0C48-453B-9C89-1DAF2A16B11E}" type="sibTrans" cxnId="{FBAD2E1E-14B2-4ECC-8089-4203FCC9640B}">
      <dgm:prSet/>
      <dgm:spPr/>
      <dgm:t>
        <a:bodyPr/>
        <a:lstStyle/>
        <a:p>
          <a:pPr rtl="0"/>
          <a:endParaRPr lang="ar-SA"/>
        </a:p>
      </dgm:t>
    </dgm:pt>
    <dgm:pt modelId="{5431A7C2-1E39-4162-8FBF-8CF5975F5A5F}">
      <dgm:prSet phldrT="[Text]"/>
      <dgm:spPr/>
      <dgm:t>
        <a:bodyPr/>
        <a:lstStyle/>
        <a:p>
          <a:pPr rtl="0"/>
          <a:r>
            <a:rPr lang="en-US" dirty="0"/>
            <a:t>Use there were</a:t>
          </a:r>
          <a:endParaRPr lang="ar-SA" dirty="0"/>
        </a:p>
      </dgm:t>
    </dgm:pt>
    <dgm:pt modelId="{730CABC0-5F39-40A7-87AB-632F8EA5EA37}" type="parTrans" cxnId="{5BAD935A-36E7-4CE8-840A-1EA89E15F149}">
      <dgm:prSet/>
      <dgm:spPr/>
      <dgm:t>
        <a:bodyPr/>
        <a:lstStyle/>
        <a:p>
          <a:pPr rtl="0"/>
          <a:endParaRPr lang="ar-SA"/>
        </a:p>
      </dgm:t>
    </dgm:pt>
    <dgm:pt modelId="{C736E226-8E90-4570-A38D-3A6D61B5F10E}" type="sibTrans" cxnId="{5BAD935A-36E7-4CE8-840A-1EA89E15F149}">
      <dgm:prSet/>
      <dgm:spPr/>
      <dgm:t>
        <a:bodyPr/>
        <a:lstStyle/>
        <a:p>
          <a:pPr rtl="0"/>
          <a:endParaRPr lang="ar-SA"/>
        </a:p>
      </dgm:t>
    </dgm:pt>
    <dgm:pt modelId="{040AEE81-BEB7-449F-8AA2-FF31346DFD91}" type="pres">
      <dgm:prSet presAssocID="{E19E2434-E6A0-42B6-8687-1CA575F8099C}" presName="Name0" presStyleCnt="0">
        <dgm:presLayoutVars>
          <dgm:dir/>
          <dgm:animLvl val="lvl"/>
          <dgm:resizeHandles val="exact"/>
        </dgm:presLayoutVars>
      </dgm:prSet>
      <dgm:spPr/>
    </dgm:pt>
    <dgm:pt modelId="{F7FE4F91-1FF8-4018-A6A5-4A2030B3CD6A}" type="pres">
      <dgm:prSet presAssocID="{3BDC2BD8-D1B7-4D25-9180-C6031478052B}" presName="composite" presStyleCnt="0"/>
      <dgm:spPr/>
    </dgm:pt>
    <dgm:pt modelId="{2F7B1E80-9435-4C08-B55D-A97136CACE42}" type="pres">
      <dgm:prSet presAssocID="{3BDC2BD8-D1B7-4D25-9180-C6031478052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35580E6-5AE5-4979-AF72-2F600A2EEA37}" type="pres">
      <dgm:prSet presAssocID="{3BDC2BD8-D1B7-4D25-9180-C6031478052B}" presName="desTx" presStyleLbl="alignAccFollowNode1" presStyleIdx="0" presStyleCnt="2">
        <dgm:presLayoutVars>
          <dgm:bulletEnabled val="1"/>
        </dgm:presLayoutVars>
      </dgm:prSet>
      <dgm:spPr/>
    </dgm:pt>
    <dgm:pt modelId="{8DA03074-1A8C-4CC0-92E9-CC58080428F7}" type="pres">
      <dgm:prSet presAssocID="{252E1883-6F1E-487B-A5A1-EB4C1E73839E}" presName="space" presStyleCnt="0"/>
      <dgm:spPr/>
    </dgm:pt>
    <dgm:pt modelId="{DCB534D9-F68E-4B96-83B0-E84D8042828B}" type="pres">
      <dgm:prSet presAssocID="{F196F8CB-A594-4E61-A5E2-9347120C3E18}" presName="composite" presStyleCnt="0"/>
      <dgm:spPr/>
    </dgm:pt>
    <dgm:pt modelId="{CD495CE8-8E20-4B9C-9726-5B53D47985A2}" type="pres">
      <dgm:prSet presAssocID="{F196F8CB-A594-4E61-A5E2-9347120C3E1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A3A850E-8330-43D7-A5D8-A99F0D87F845}" type="pres">
      <dgm:prSet presAssocID="{F196F8CB-A594-4E61-A5E2-9347120C3E1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BAD2E1E-14B2-4ECC-8089-4203FCC9640B}" srcId="{E19E2434-E6A0-42B6-8687-1CA575F8099C}" destId="{F196F8CB-A594-4E61-A5E2-9347120C3E18}" srcOrd="1" destOrd="0" parTransId="{FF340CE6-E226-4DE2-B856-0582A3E8A82D}" sibTransId="{511D1653-0C48-453B-9C89-1DAF2A16B11E}"/>
    <dgm:cxn modelId="{49B2192E-10BC-4A1D-A21B-5B6EEA007936}" type="presOf" srcId="{3BDC2BD8-D1B7-4D25-9180-C6031478052B}" destId="{2F7B1E80-9435-4C08-B55D-A97136CACE42}" srcOrd="0" destOrd="0" presId="urn:microsoft.com/office/officeart/2005/8/layout/hList1"/>
    <dgm:cxn modelId="{5BAD935A-36E7-4CE8-840A-1EA89E15F149}" srcId="{F196F8CB-A594-4E61-A5E2-9347120C3E18}" destId="{5431A7C2-1E39-4162-8FBF-8CF5975F5A5F}" srcOrd="0" destOrd="0" parTransId="{730CABC0-5F39-40A7-87AB-632F8EA5EA37}" sibTransId="{C736E226-8E90-4570-A38D-3A6D61B5F10E}"/>
    <dgm:cxn modelId="{CEA3CB7A-6863-43B1-AA90-0C4EF875F13B}" type="presOf" srcId="{5431A7C2-1E39-4162-8FBF-8CF5975F5A5F}" destId="{AA3A850E-8330-43D7-A5D8-A99F0D87F845}" srcOrd="0" destOrd="0" presId="urn:microsoft.com/office/officeart/2005/8/layout/hList1"/>
    <dgm:cxn modelId="{3C5DF9A0-5573-40E8-AC49-C58511410C3A}" type="presOf" srcId="{E19E2434-E6A0-42B6-8687-1CA575F8099C}" destId="{040AEE81-BEB7-449F-8AA2-FF31346DFD91}" srcOrd="0" destOrd="0" presId="urn:microsoft.com/office/officeart/2005/8/layout/hList1"/>
    <dgm:cxn modelId="{9D31ADB6-41F7-4FAD-BD99-04CE6C1A7B61}" type="presOf" srcId="{F196F8CB-A594-4E61-A5E2-9347120C3E18}" destId="{CD495CE8-8E20-4B9C-9726-5B53D47985A2}" srcOrd="0" destOrd="0" presId="urn:microsoft.com/office/officeart/2005/8/layout/hList1"/>
    <dgm:cxn modelId="{583789C2-8B29-402B-AAFB-5F827DF73A4B}" type="presOf" srcId="{9E1229F2-42A8-449A-89B4-15A95518A67E}" destId="{635580E6-5AE5-4979-AF72-2F600A2EEA37}" srcOrd="0" destOrd="0" presId="urn:microsoft.com/office/officeart/2005/8/layout/hList1"/>
    <dgm:cxn modelId="{688C98C9-4C9A-4E7F-9BFB-49802E3BA775}" srcId="{E19E2434-E6A0-42B6-8687-1CA575F8099C}" destId="{3BDC2BD8-D1B7-4D25-9180-C6031478052B}" srcOrd="0" destOrd="0" parTransId="{093493D7-E452-4CE0-AC97-DF8DA9B40749}" sibTransId="{252E1883-6F1E-487B-A5A1-EB4C1E73839E}"/>
    <dgm:cxn modelId="{A68E1EEE-ABF5-4B12-B2F1-77625BA5629C}" srcId="{3BDC2BD8-D1B7-4D25-9180-C6031478052B}" destId="{9E1229F2-42A8-449A-89B4-15A95518A67E}" srcOrd="0" destOrd="0" parTransId="{5CE50EF4-F479-4C15-B8B1-CF86A47C2B99}" sibTransId="{75383E7E-F6FD-4F62-9367-2DA45C0FB0D7}"/>
    <dgm:cxn modelId="{CCAB35AC-50B3-423D-9FAB-C33BEA84BAF9}" type="presParOf" srcId="{040AEE81-BEB7-449F-8AA2-FF31346DFD91}" destId="{F7FE4F91-1FF8-4018-A6A5-4A2030B3CD6A}" srcOrd="0" destOrd="0" presId="urn:microsoft.com/office/officeart/2005/8/layout/hList1"/>
    <dgm:cxn modelId="{0237BE9A-4E7C-45CC-96E2-4942DDB91EA7}" type="presParOf" srcId="{F7FE4F91-1FF8-4018-A6A5-4A2030B3CD6A}" destId="{2F7B1E80-9435-4C08-B55D-A97136CACE42}" srcOrd="0" destOrd="0" presId="urn:microsoft.com/office/officeart/2005/8/layout/hList1"/>
    <dgm:cxn modelId="{E7D14730-C81C-425C-B25D-F9AA8699F638}" type="presParOf" srcId="{F7FE4F91-1FF8-4018-A6A5-4A2030B3CD6A}" destId="{635580E6-5AE5-4979-AF72-2F600A2EEA37}" srcOrd="1" destOrd="0" presId="urn:microsoft.com/office/officeart/2005/8/layout/hList1"/>
    <dgm:cxn modelId="{F553815B-0B9D-418D-889E-80F951287545}" type="presParOf" srcId="{040AEE81-BEB7-449F-8AA2-FF31346DFD91}" destId="{8DA03074-1A8C-4CC0-92E9-CC58080428F7}" srcOrd="1" destOrd="0" presId="urn:microsoft.com/office/officeart/2005/8/layout/hList1"/>
    <dgm:cxn modelId="{29ED5090-E7E0-48D2-A1B0-ABFCFAD0132C}" type="presParOf" srcId="{040AEE81-BEB7-449F-8AA2-FF31346DFD91}" destId="{DCB534D9-F68E-4B96-83B0-E84D8042828B}" srcOrd="2" destOrd="0" presId="urn:microsoft.com/office/officeart/2005/8/layout/hList1"/>
    <dgm:cxn modelId="{98D91EBB-8278-4F80-9FF7-0F0C1B8E2B2F}" type="presParOf" srcId="{DCB534D9-F68E-4B96-83B0-E84D8042828B}" destId="{CD495CE8-8E20-4B9C-9726-5B53D47985A2}" srcOrd="0" destOrd="0" presId="urn:microsoft.com/office/officeart/2005/8/layout/hList1"/>
    <dgm:cxn modelId="{E9EC09BA-6A5B-4F03-88E9-0D7CF0209FD4}" type="presParOf" srcId="{DCB534D9-F68E-4B96-83B0-E84D8042828B}" destId="{AA3A850E-8330-43D7-A5D8-A99F0D87F8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B1E80-9435-4C08-B55D-A97136CACE42}">
      <dsp:nvSpPr>
        <dsp:cNvPr id="0" name=""/>
        <dsp:cNvSpPr/>
      </dsp:nvSpPr>
      <dsp:spPr>
        <a:xfrm>
          <a:off x="44" y="33750"/>
          <a:ext cx="4233636" cy="16934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1</a:t>
          </a:r>
          <a:endParaRPr lang="ar-SA" sz="6500" kern="1200" dirty="0"/>
        </a:p>
      </dsp:txBody>
      <dsp:txXfrm>
        <a:off x="44" y="33750"/>
        <a:ext cx="4233636" cy="1693454"/>
      </dsp:txXfrm>
    </dsp:sp>
    <dsp:sp modelId="{635580E6-5AE5-4979-AF72-2F600A2EEA37}">
      <dsp:nvSpPr>
        <dsp:cNvPr id="0" name=""/>
        <dsp:cNvSpPr/>
      </dsp:nvSpPr>
      <dsp:spPr>
        <a:xfrm>
          <a:off x="44" y="1727204"/>
          <a:ext cx="4233636" cy="36577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Use there was</a:t>
          </a:r>
          <a:endParaRPr lang="ar-SA" sz="6500" kern="1200" dirty="0"/>
        </a:p>
      </dsp:txBody>
      <dsp:txXfrm>
        <a:off x="44" y="1727204"/>
        <a:ext cx="4233636" cy="3657712"/>
      </dsp:txXfrm>
    </dsp:sp>
    <dsp:sp modelId="{CD495CE8-8E20-4B9C-9726-5B53D47985A2}">
      <dsp:nvSpPr>
        <dsp:cNvPr id="0" name=""/>
        <dsp:cNvSpPr/>
      </dsp:nvSpPr>
      <dsp:spPr>
        <a:xfrm>
          <a:off x="4826389" y="33750"/>
          <a:ext cx="4233636" cy="1693454"/>
        </a:xfrm>
        <a:prstGeom prst="rect">
          <a:avLst/>
        </a:prstGeom>
        <a:solidFill>
          <a:schemeClr val="accent3">
            <a:hueOff val="14054688"/>
            <a:satOff val="21976"/>
            <a:lumOff val="9411"/>
            <a:alphaOff val="0"/>
          </a:schemeClr>
        </a:solidFill>
        <a:ln w="12700" cap="flat" cmpd="sng" algn="ctr">
          <a:solidFill>
            <a:schemeClr val="accent3">
              <a:hueOff val="14054688"/>
              <a:satOff val="21976"/>
              <a:lumOff val="9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</a:t>
          </a:r>
          <a:endParaRPr lang="ar-SA" sz="6500" kern="1200" dirty="0"/>
        </a:p>
      </dsp:txBody>
      <dsp:txXfrm>
        <a:off x="4826389" y="33750"/>
        <a:ext cx="4233636" cy="1693454"/>
      </dsp:txXfrm>
    </dsp:sp>
    <dsp:sp modelId="{AA3A850E-8330-43D7-A5D8-A99F0D87F845}">
      <dsp:nvSpPr>
        <dsp:cNvPr id="0" name=""/>
        <dsp:cNvSpPr/>
      </dsp:nvSpPr>
      <dsp:spPr>
        <a:xfrm>
          <a:off x="4826389" y="1727204"/>
          <a:ext cx="4233636" cy="3657712"/>
        </a:xfrm>
        <a:prstGeom prst="rect">
          <a:avLst/>
        </a:prstGeom>
        <a:solidFill>
          <a:schemeClr val="accent3">
            <a:tint val="40000"/>
            <a:alpha val="90000"/>
            <a:hueOff val="14030714"/>
            <a:satOff val="20544"/>
            <a:lumOff val="26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4030714"/>
              <a:satOff val="20544"/>
              <a:lumOff val="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Use there were</a:t>
          </a:r>
          <a:endParaRPr lang="ar-SA" sz="6500" kern="1200" dirty="0"/>
        </a:p>
      </dsp:txBody>
      <dsp:txXfrm>
        <a:off x="4826389" y="1727204"/>
        <a:ext cx="4233636" cy="3657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Sunday, March 28,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Sunday, March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Sunday, March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Sunday, March 28,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9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Sunday, March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9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Sunday, March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6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Sunday, March 28,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2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Sunday, March 28,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Sunday, March 28,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8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Sunday, March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7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Sunday, March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Sunday, March 28,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30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t25.tv/homework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nf103.com/2020/04/19/semana-online-5/" TargetMode="Externa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target-pn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lideshare.net/DLazcano1/there-was-or-there-we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gportal.com/blog/lessons/singular-plural-noun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lideshare.net/DLazcano1/there-was-or-there-were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aminggris.blogspot.com/2014/02/rumus-there-was-dan-there-wer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openclipart.org/detail/103393/red-hand-icon-by-kub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wannabesaint.com/2017/08/29/role-play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CEB5B4-CDED-47E6-9A79-D8983C3D4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0332B2-2BC3-434F-B11C-851A29882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F54EC60-509D-4A90-A637-580B5967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078284 w 12192000"/>
              <a:gd name="connsiteY1" fmla="*/ 0 h 6858000"/>
              <a:gd name="connsiteX2" fmla="*/ 10117114 w 12192000"/>
              <a:gd name="connsiteY2" fmla="*/ 31950 h 6858000"/>
              <a:gd name="connsiteX3" fmla="*/ 12038791 w 12192000"/>
              <a:gd name="connsiteY3" fmla="*/ 2405191 h 6858000"/>
              <a:gd name="connsiteX4" fmla="*/ 12192000 w 12192000"/>
              <a:gd name="connsiteY4" fmla="*/ 2745399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078284" y="0"/>
                </a:lnTo>
                <a:lnTo>
                  <a:pt x="10117114" y="31950"/>
                </a:lnTo>
                <a:cubicBezTo>
                  <a:pt x="10983782" y="763968"/>
                  <a:pt x="11616084" y="1548856"/>
                  <a:pt x="12038791" y="2405191"/>
                </a:cubicBezTo>
                <a:lnTo>
                  <a:pt x="12192000" y="27453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6F553-6A6F-4AF5-848C-42A88ACDF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619198"/>
            <a:ext cx="8831988" cy="1921249"/>
          </a:xfrm>
        </p:spPr>
        <p:txBody>
          <a:bodyPr wrap="square" anchor="t">
            <a:normAutofit/>
          </a:bodyPr>
          <a:lstStyle/>
          <a:p>
            <a:pPr algn="l"/>
            <a:r>
              <a:rPr lang="en-US" sz="4400" b="1" dirty="0">
                <a:solidFill>
                  <a:srgbClr val="7030A0"/>
                </a:solidFill>
              </a:rPr>
              <a:t>Unit 7</a:t>
            </a:r>
            <a:br>
              <a:rPr lang="en-US" sz="4400" b="1" dirty="0">
                <a:solidFill>
                  <a:srgbClr val="7030A0"/>
                </a:solidFill>
              </a:rPr>
            </a:br>
            <a:r>
              <a:rPr lang="en-US" sz="4400" b="1" dirty="0">
                <a:solidFill>
                  <a:srgbClr val="7030A0"/>
                </a:solidFill>
              </a:rPr>
              <a:t> form, meaning and function p 63</a:t>
            </a:r>
            <a:endParaRPr lang="ar-SA" sz="44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03E7B-E257-4FB7-87FB-41442B5FE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68" b="16479"/>
          <a:stretch/>
        </p:blipFill>
        <p:spPr>
          <a:xfrm>
            <a:off x="20" y="2566952"/>
            <a:ext cx="12191980" cy="4317552"/>
          </a:xfrm>
          <a:custGeom>
            <a:avLst/>
            <a:gdLst/>
            <a:ahLst/>
            <a:cxnLst/>
            <a:rect l="l" t="t" r="r" b="b"/>
            <a:pathLst>
              <a:path w="12192000" h="4317552">
                <a:moveTo>
                  <a:pt x="7327165" y="60"/>
                </a:moveTo>
                <a:cubicBezTo>
                  <a:pt x="8798454" y="-2521"/>
                  <a:pt x="11554118" y="80070"/>
                  <a:pt x="11933882" y="80070"/>
                </a:cubicBezTo>
                <a:cubicBezTo>
                  <a:pt x="11994255" y="80070"/>
                  <a:pt x="12047081" y="80070"/>
                  <a:pt x="12093304" y="80070"/>
                </a:cubicBezTo>
                <a:lnTo>
                  <a:pt x="12192000" y="80070"/>
                </a:lnTo>
                <a:lnTo>
                  <a:pt x="12192000" y="4317552"/>
                </a:lnTo>
                <a:lnTo>
                  <a:pt x="0" y="4317552"/>
                </a:lnTo>
                <a:lnTo>
                  <a:pt x="0" y="70061"/>
                </a:lnTo>
                <a:lnTo>
                  <a:pt x="272019" y="75122"/>
                </a:lnTo>
                <a:cubicBezTo>
                  <a:pt x="866922" y="88867"/>
                  <a:pt x="1578979" y="113302"/>
                  <a:pt x="1822418" y="64432"/>
                </a:cubicBezTo>
                <a:cubicBezTo>
                  <a:pt x="2211920" y="1878"/>
                  <a:pt x="5717437" y="64432"/>
                  <a:pt x="6558758" y="17516"/>
                </a:cubicBezTo>
                <a:cubicBezTo>
                  <a:pt x="6716507" y="5787"/>
                  <a:pt x="6987636" y="656"/>
                  <a:pt x="7327165" y="6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CC4408D-5823-4186-97B4-25D12A9F9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1608" y="671426"/>
            <a:ext cx="2180393" cy="2972339"/>
          </a:xfrm>
          <a:custGeom>
            <a:avLst/>
            <a:gdLst>
              <a:gd name="connsiteX0" fmla="*/ 1400088 w 2180393"/>
              <a:gd name="connsiteY0" fmla="*/ 850 h 2972339"/>
              <a:gd name="connsiteX1" fmla="*/ 1564820 w 2180393"/>
              <a:gd name="connsiteY1" fmla="*/ 140951 h 2972339"/>
              <a:gd name="connsiteX2" fmla="*/ 1610980 w 2180393"/>
              <a:gd name="connsiteY2" fmla="*/ 245364 h 2972339"/>
              <a:gd name="connsiteX3" fmla="*/ 1686609 w 2180393"/>
              <a:gd name="connsiteY3" fmla="*/ 552617 h 2972339"/>
              <a:gd name="connsiteX4" fmla="*/ 1734955 w 2180393"/>
              <a:gd name="connsiteY4" fmla="*/ 864590 h 2972339"/>
              <a:gd name="connsiteX5" fmla="*/ 2125123 w 2180393"/>
              <a:gd name="connsiteY5" fmla="*/ 639922 h 2972339"/>
              <a:gd name="connsiteX6" fmla="*/ 2180393 w 2180393"/>
              <a:gd name="connsiteY6" fmla="*/ 608096 h 2972339"/>
              <a:gd name="connsiteX7" fmla="*/ 2180393 w 2180393"/>
              <a:gd name="connsiteY7" fmla="*/ 1353285 h 2972339"/>
              <a:gd name="connsiteX8" fmla="*/ 2151774 w 2180393"/>
              <a:gd name="connsiteY8" fmla="*/ 1371544 h 2972339"/>
              <a:gd name="connsiteX9" fmla="*/ 2007201 w 2180393"/>
              <a:gd name="connsiteY9" fmla="*/ 1463785 h 2972339"/>
              <a:gd name="connsiteX10" fmla="*/ 2114902 w 2180393"/>
              <a:gd name="connsiteY10" fmla="*/ 1491649 h 2972339"/>
              <a:gd name="connsiteX11" fmla="*/ 2180393 w 2180393"/>
              <a:gd name="connsiteY11" fmla="*/ 1508592 h 2972339"/>
              <a:gd name="connsiteX12" fmla="*/ 2180393 w 2180393"/>
              <a:gd name="connsiteY12" fmla="*/ 2169111 h 2972339"/>
              <a:gd name="connsiteX13" fmla="*/ 2074192 w 2180393"/>
              <a:gd name="connsiteY13" fmla="*/ 2143448 h 2972339"/>
              <a:gd name="connsiteX14" fmla="*/ 1764757 w 2180393"/>
              <a:gd name="connsiteY14" fmla="*/ 2011520 h 2972339"/>
              <a:gd name="connsiteX15" fmla="*/ 1788238 w 2180393"/>
              <a:gd name="connsiteY15" fmla="*/ 2277215 h 2972339"/>
              <a:gd name="connsiteX16" fmla="*/ 1790306 w 2180393"/>
              <a:gd name="connsiteY16" fmla="*/ 2614053 h 2972339"/>
              <a:gd name="connsiteX17" fmla="*/ 1729637 w 2180393"/>
              <a:gd name="connsiteY17" fmla="*/ 2815626 h 2972339"/>
              <a:gd name="connsiteX18" fmla="*/ 1622806 w 2180393"/>
              <a:gd name="connsiteY18" fmla="*/ 2912786 h 2972339"/>
              <a:gd name="connsiteX19" fmla="*/ 1424688 w 2180393"/>
              <a:gd name="connsiteY19" fmla="*/ 2969538 h 2972339"/>
              <a:gd name="connsiteX20" fmla="*/ 1130679 w 2180393"/>
              <a:gd name="connsiteY20" fmla="*/ 2829322 h 2972339"/>
              <a:gd name="connsiteX21" fmla="*/ 1082217 w 2180393"/>
              <a:gd name="connsiteY21" fmla="*/ 2646628 h 2972339"/>
              <a:gd name="connsiteX22" fmla="*/ 1096958 w 2180393"/>
              <a:gd name="connsiteY22" fmla="*/ 2082085 h 2972339"/>
              <a:gd name="connsiteX23" fmla="*/ 801449 w 2180393"/>
              <a:gd name="connsiteY23" fmla="*/ 2290564 h 2972339"/>
              <a:gd name="connsiteX24" fmla="*/ 724319 w 2180393"/>
              <a:gd name="connsiteY24" fmla="*/ 2332006 h 2972339"/>
              <a:gd name="connsiteX25" fmla="*/ 674473 w 2180393"/>
              <a:gd name="connsiteY25" fmla="*/ 2368729 h 2972339"/>
              <a:gd name="connsiteX26" fmla="*/ 409932 w 2180393"/>
              <a:gd name="connsiteY26" fmla="*/ 2431353 h 2972339"/>
              <a:gd name="connsiteX27" fmla="*/ 260626 w 2180393"/>
              <a:gd name="connsiteY27" fmla="*/ 2282964 h 2972339"/>
              <a:gd name="connsiteX28" fmla="*/ 210896 w 2180393"/>
              <a:gd name="connsiteY28" fmla="*/ 2190408 h 2972339"/>
              <a:gd name="connsiteX29" fmla="*/ 186148 w 2180393"/>
              <a:gd name="connsiteY29" fmla="*/ 2014851 h 2972339"/>
              <a:gd name="connsiteX30" fmla="*/ 309671 w 2180393"/>
              <a:gd name="connsiteY30" fmla="*/ 1819265 h 2972339"/>
              <a:gd name="connsiteX31" fmla="*/ 751151 w 2180393"/>
              <a:gd name="connsiteY31" fmla="*/ 1512475 h 2972339"/>
              <a:gd name="connsiteX32" fmla="*/ 486727 w 2180393"/>
              <a:gd name="connsiteY32" fmla="*/ 1445820 h 2972339"/>
              <a:gd name="connsiteX33" fmla="*/ 157147 w 2180393"/>
              <a:gd name="connsiteY33" fmla="*/ 1294897 h 2972339"/>
              <a:gd name="connsiteX34" fmla="*/ 27986 w 2180393"/>
              <a:gd name="connsiteY34" fmla="*/ 1165503 h 2972339"/>
              <a:gd name="connsiteX35" fmla="*/ 40076 w 2180393"/>
              <a:gd name="connsiteY35" fmla="*/ 910514 h 2972339"/>
              <a:gd name="connsiteX36" fmla="*/ 237161 w 2180393"/>
              <a:gd name="connsiteY36" fmla="*/ 685343 h 2972339"/>
              <a:gd name="connsiteX37" fmla="*/ 397290 w 2180393"/>
              <a:gd name="connsiteY37" fmla="*/ 668881 h 2972339"/>
              <a:gd name="connsiteX38" fmla="*/ 1077863 w 2180393"/>
              <a:gd name="connsiteY38" fmla="*/ 899583 h 2972339"/>
              <a:gd name="connsiteX39" fmla="*/ 991644 w 2180393"/>
              <a:gd name="connsiteY39" fmla="*/ 498623 h 2972339"/>
              <a:gd name="connsiteX40" fmla="*/ 975301 w 2180393"/>
              <a:gd name="connsiteY40" fmla="*/ 209214 h 2972339"/>
              <a:gd name="connsiteX41" fmla="*/ 1147404 w 2180393"/>
              <a:gd name="connsiteY41" fmla="*/ 67043 h 2972339"/>
              <a:gd name="connsiteX42" fmla="*/ 1400088 w 2180393"/>
              <a:gd name="connsiteY42" fmla="*/ 850 h 29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0393" h="2972339">
                <a:moveTo>
                  <a:pt x="1400088" y="850"/>
                </a:moveTo>
                <a:cubicBezTo>
                  <a:pt x="1462942" y="6837"/>
                  <a:pt x="1515090" y="48395"/>
                  <a:pt x="1564820" y="140951"/>
                </a:cubicBezTo>
                <a:cubicBezTo>
                  <a:pt x="1589684" y="187229"/>
                  <a:pt x="1606261" y="218081"/>
                  <a:pt x="1610980" y="245364"/>
                </a:cubicBezTo>
                <a:cubicBezTo>
                  <a:pt x="1632277" y="303499"/>
                  <a:pt x="1652422" y="322494"/>
                  <a:pt x="1686609" y="552617"/>
                </a:cubicBezTo>
                <a:cubicBezTo>
                  <a:pt x="1729085" y="798166"/>
                  <a:pt x="1731503" y="747168"/>
                  <a:pt x="1734955" y="864590"/>
                </a:cubicBezTo>
                <a:cubicBezTo>
                  <a:pt x="1928527" y="753127"/>
                  <a:pt x="2049509" y="683462"/>
                  <a:pt x="2125123" y="639922"/>
                </a:cubicBezTo>
                <a:lnTo>
                  <a:pt x="2180393" y="608096"/>
                </a:lnTo>
                <a:lnTo>
                  <a:pt x="2180393" y="1353285"/>
                </a:lnTo>
                <a:lnTo>
                  <a:pt x="2151774" y="1371544"/>
                </a:lnTo>
                <a:cubicBezTo>
                  <a:pt x="2007201" y="1463785"/>
                  <a:pt x="2007201" y="1463785"/>
                  <a:pt x="2007201" y="1463785"/>
                </a:cubicBezTo>
                <a:cubicBezTo>
                  <a:pt x="2045442" y="1473678"/>
                  <a:pt x="2081292" y="1482953"/>
                  <a:pt x="2114902" y="1491649"/>
                </a:cubicBezTo>
                <a:lnTo>
                  <a:pt x="2180393" y="1508592"/>
                </a:lnTo>
                <a:lnTo>
                  <a:pt x="2180393" y="2169111"/>
                </a:lnTo>
                <a:lnTo>
                  <a:pt x="2074192" y="2143448"/>
                </a:lnTo>
                <a:cubicBezTo>
                  <a:pt x="1928338" y="2112480"/>
                  <a:pt x="1776614" y="2015089"/>
                  <a:pt x="1764757" y="2011520"/>
                </a:cubicBezTo>
                <a:cubicBezTo>
                  <a:pt x="1765908" y="2050661"/>
                  <a:pt x="1777648" y="2183508"/>
                  <a:pt x="1788238" y="2277215"/>
                </a:cubicBezTo>
                <a:cubicBezTo>
                  <a:pt x="1777531" y="2312786"/>
                  <a:pt x="1801129" y="2449203"/>
                  <a:pt x="1790306" y="2614053"/>
                </a:cubicBezTo>
                <a:cubicBezTo>
                  <a:pt x="1783052" y="2767046"/>
                  <a:pt x="1758187" y="2720768"/>
                  <a:pt x="1729637" y="2815626"/>
                </a:cubicBezTo>
                <a:cubicBezTo>
                  <a:pt x="1718930" y="2851197"/>
                  <a:pt x="1684510" y="2879632"/>
                  <a:pt x="1622806" y="2912786"/>
                </a:cubicBezTo>
                <a:cubicBezTo>
                  <a:pt x="1557534" y="2957797"/>
                  <a:pt x="1491111" y="2963668"/>
                  <a:pt x="1424688" y="2969538"/>
                </a:cubicBezTo>
                <a:cubicBezTo>
                  <a:pt x="1303699" y="2984849"/>
                  <a:pt x="1188697" y="2937304"/>
                  <a:pt x="1130679" y="2829322"/>
                </a:cubicBezTo>
                <a:cubicBezTo>
                  <a:pt x="1105814" y="2783044"/>
                  <a:pt x="1096375" y="2728478"/>
                  <a:pt x="1082217" y="2646628"/>
                </a:cubicBezTo>
                <a:cubicBezTo>
                  <a:pt x="1124008" y="2335922"/>
                  <a:pt x="1108582" y="2344211"/>
                  <a:pt x="1096958" y="2082085"/>
                </a:cubicBezTo>
                <a:cubicBezTo>
                  <a:pt x="801449" y="2290564"/>
                  <a:pt x="801449" y="2290564"/>
                  <a:pt x="801449" y="2290564"/>
                </a:cubicBezTo>
                <a:cubicBezTo>
                  <a:pt x="774166" y="2295284"/>
                  <a:pt x="743314" y="2311861"/>
                  <a:pt x="724319" y="2332006"/>
                </a:cubicBezTo>
                <a:cubicBezTo>
                  <a:pt x="708893" y="2340295"/>
                  <a:pt x="689899" y="2360441"/>
                  <a:pt x="674473" y="2368729"/>
                </a:cubicBezTo>
                <a:cubicBezTo>
                  <a:pt x="551066" y="2435037"/>
                  <a:pt x="469217" y="2449196"/>
                  <a:pt x="409932" y="2431353"/>
                </a:cubicBezTo>
                <a:cubicBezTo>
                  <a:pt x="354215" y="2401652"/>
                  <a:pt x="302067" y="2360094"/>
                  <a:pt x="260626" y="2282964"/>
                </a:cubicBezTo>
                <a:cubicBezTo>
                  <a:pt x="264195" y="2271106"/>
                  <a:pt x="244049" y="2252112"/>
                  <a:pt x="210896" y="2190408"/>
                </a:cubicBezTo>
                <a:cubicBezTo>
                  <a:pt x="186031" y="2144130"/>
                  <a:pt x="176592" y="2089563"/>
                  <a:pt x="186148" y="2014851"/>
                </a:cubicBezTo>
                <a:cubicBezTo>
                  <a:pt x="195703" y="1940139"/>
                  <a:pt x="240830" y="1876133"/>
                  <a:pt x="309671" y="1819265"/>
                </a:cubicBezTo>
                <a:cubicBezTo>
                  <a:pt x="751151" y="1512475"/>
                  <a:pt x="751151" y="1512475"/>
                  <a:pt x="751151" y="1512475"/>
                </a:cubicBezTo>
                <a:cubicBezTo>
                  <a:pt x="629012" y="1488645"/>
                  <a:pt x="640869" y="1492213"/>
                  <a:pt x="486727" y="1445820"/>
                </a:cubicBezTo>
                <a:cubicBezTo>
                  <a:pt x="324296" y="1384000"/>
                  <a:pt x="209294" y="1336455"/>
                  <a:pt x="157147" y="1294897"/>
                </a:cubicBezTo>
                <a:cubicBezTo>
                  <a:pt x="93142" y="1249770"/>
                  <a:pt x="52851" y="1211781"/>
                  <a:pt x="27986" y="1165503"/>
                </a:cubicBezTo>
                <a:cubicBezTo>
                  <a:pt x="-17024" y="1100230"/>
                  <a:pt x="-3900" y="1013661"/>
                  <a:pt x="40076" y="910514"/>
                </a:cubicBezTo>
                <a:cubicBezTo>
                  <a:pt x="87621" y="795511"/>
                  <a:pt x="160031" y="726785"/>
                  <a:pt x="237161" y="685343"/>
                </a:cubicBezTo>
                <a:cubicBezTo>
                  <a:pt x="298864" y="652189"/>
                  <a:pt x="338004" y="651038"/>
                  <a:pt x="397290" y="668881"/>
                </a:cubicBezTo>
                <a:cubicBezTo>
                  <a:pt x="1077863" y="899583"/>
                  <a:pt x="1077863" y="899583"/>
                  <a:pt x="1077863" y="899583"/>
                </a:cubicBezTo>
                <a:cubicBezTo>
                  <a:pt x="991644" y="498623"/>
                  <a:pt x="991644" y="498623"/>
                  <a:pt x="991644" y="498623"/>
                </a:cubicBezTo>
                <a:cubicBezTo>
                  <a:pt x="940764" y="366927"/>
                  <a:pt x="942031" y="276789"/>
                  <a:pt x="975301" y="209214"/>
                </a:cubicBezTo>
                <a:cubicBezTo>
                  <a:pt x="1008571" y="141639"/>
                  <a:pt x="1073843" y="96628"/>
                  <a:pt x="1147404" y="67043"/>
                </a:cubicBezTo>
                <a:cubicBezTo>
                  <a:pt x="1251816" y="20880"/>
                  <a:pt x="1337234" y="-5136"/>
                  <a:pt x="1400088" y="85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C4984-25BC-40B0-B09A-35EE4B943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912" y="6238801"/>
            <a:ext cx="2023201" cy="513868"/>
          </a:xfrm>
        </p:spPr>
        <p:txBody>
          <a:bodyPr wrap="square">
            <a:normAutofit/>
          </a:bodyPr>
          <a:lstStyle/>
          <a:p>
            <a:pPr algn="l"/>
            <a:r>
              <a:rPr lang="en-US" sz="2000" b="1" dirty="0">
                <a:solidFill>
                  <a:srgbClr val="FFC000">
                    <a:alpha val="58000"/>
                  </a:srgbClr>
                </a:solidFill>
              </a:rPr>
              <a:t>Tr. Nora Khalid</a:t>
            </a:r>
            <a:endParaRPr lang="ar-SA" sz="2000" b="1" dirty="0">
              <a:solidFill>
                <a:srgbClr val="FFC000">
                  <a:alpha val="58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5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BB1A20-37EE-4049-95B9-DBAE0D6A9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3" t="37737" r="22693" b="45023"/>
          <a:stretch/>
        </p:blipFill>
        <p:spPr>
          <a:xfrm>
            <a:off x="419686" y="1614268"/>
            <a:ext cx="11352628" cy="36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2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74BE4E-3B60-4589-BBBA-5B2B34C48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44AA4C-E5F8-4DE4-B905-19F01CB1F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AFE1D2-49D4-43CA-88F8-67AC94437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18" r="-1" b="-1"/>
          <a:stretch/>
        </p:blipFill>
        <p:spPr>
          <a:xfrm>
            <a:off x="1178112" y="79951"/>
            <a:ext cx="9294841" cy="5132528"/>
          </a:xfrm>
          <a:custGeom>
            <a:avLst/>
            <a:gdLst/>
            <a:ahLst/>
            <a:cxnLst/>
            <a:rect l="l" t="t" r="r" b="b"/>
            <a:pathLst>
              <a:path w="11640475" h="6858000">
                <a:moveTo>
                  <a:pt x="293138" y="0"/>
                </a:moveTo>
                <a:lnTo>
                  <a:pt x="11640475" y="0"/>
                </a:lnTo>
                <a:lnTo>
                  <a:pt x="11640475" y="6858000"/>
                </a:lnTo>
                <a:lnTo>
                  <a:pt x="1320153" y="6858000"/>
                </a:lnTo>
                <a:lnTo>
                  <a:pt x="1221041" y="6748776"/>
                </a:lnTo>
                <a:cubicBezTo>
                  <a:pt x="1161910" y="6675865"/>
                  <a:pt x="1107361" y="6599678"/>
                  <a:pt x="1058671" y="6519873"/>
                </a:cubicBezTo>
                <a:cubicBezTo>
                  <a:pt x="750674" y="5859587"/>
                  <a:pt x="475449" y="5321606"/>
                  <a:pt x="355288" y="4873160"/>
                </a:cubicBezTo>
                <a:cubicBezTo>
                  <a:pt x="49424" y="3731659"/>
                  <a:pt x="-68604" y="2801998"/>
                  <a:pt x="39037" y="1899259"/>
                </a:cubicBezTo>
                <a:cubicBezTo>
                  <a:pt x="152273" y="1404659"/>
                  <a:pt x="72136" y="825328"/>
                  <a:pt x="245957" y="158746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463928-4CC0-4927-BAC3-3FF719ABB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211"/>
            <a:ext cx="2356224" cy="3326473"/>
          </a:xfrm>
          <a:custGeom>
            <a:avLst/>
            <a:gdLst>
              <a:gd name="connsiteX0" fmla="*/ 575556 w 2356224"/>
              <a:gd name="connsiteY0" fmla="*/ 20 h 3326473"/>
              <a:gd name="connsiteX1" fmla="*/ 803295 w 2356224"/>
              <a:gd name="connsiteY1" fmla="*/ 61423 h 3326473"/>
              <a:gd name="connsiteX2" fmla="*/ 910926 w 2356224"/>
              <a:gd name="connsiteY2" fmla="*/ 201083 h 3326473"/>
              <a:gd name="connsiteX3" fmla="*/ 1088327 w 2356224"/>
              <a:gd name="connsiteY3" fmla="*/ 967963 h 3326473"/>
              <a:gd name="connsiteX4" fmla="*/ 1412095 w 2356224"/>
              <a:gd name="connsiteY4" fmla="*/ 656543 h 3326473"/>
              <a:gd name="connsiteX5" fmla="*/ 1672238 w 2356224"/>
              <a:gd name="connsiteY5" fmla="*/ 474505 h 3326473"/>
              <a:gd name="connsiteX6" fmla="*/ 1903860 w 2356224"/>
              <a:gd name="connsiteY6" fmla="*/ 552859 h 3326473"/>
              <a:gd name="connsiteX7" fmla="*/ 2111160 w 2356224"/>
              <a:gd name="connsiteY7" fmla="*/ 750062 h 3326473"/>
              <a:gd name="connsiteX8" fmla="*/ 2075619 w 2356224"/>
              <a:gd name="connsiteY8" fmla="*/ 984252 h 3326473"/>
              <a:gd name="connsiteX9" fmla="*/ 2004973 w 2356224"/>
              <a:gd name="connsiteY9" fmla="*/ 1087431 h 3326473"/>
              <a:gd name="connsiteX10" fmla="*/ 1762382 w 2356224"/>
              <a:gd name="connsiteY10" fmla="*/ 1334974 h 3326473"/>
              <a:gd name="connsiteX11" fmla="*/ 1499669 w 2356224"/>
              <a:gd name="connsiteY11" fmla="*/ 1559826 h 3326473"/>
              <a:gd name="connsiteX12" fmla="*/ 2074054 w 2356224"/>
              <a:gd name="connsiteY12" fmla="*/ 1869294 h 3326473"/>
              <a:gd name="connsiteX13" fmla="*/ 2338210 w 2356224"/>
              <a:gd name="connsiteY13" fmla="*/ 2121471 h 3326473"/>
              <a:gd name="connsiteX14" fmla="*/ 2296588 w 2356224"/>
              <a:gd name="connsiteY14" fmla="*/ 2385373 h 3326473"/>
              <a:gd name="connsiteX15" fmla="*/ 2131664 w 2356224"/>
              <a:gd name="connsiteY15" fmla="*/ 2555939 h 3326473"/>
              <a:gd name="connsiteX16" fmla="*/ 1791722 w 2356224"/>
              <a:gd name="connsiteY16" fmla="*/ 2492568 h 3326473"/>
              <a:gd name="connsiteX17" fmla="*/ 1098485 w 2356224"/>
              <a:gd name="connsiteY17" fmla="*/ 2158780 h 3326473"/>
              <a:gd name="connsiteX18" fmla="*/ 1303719 w 2356224"/>
              <a:gd name="connsiteY18" fmla="*/ 2819911 h 3326473"/>
              <a:gd name="connsiteX19" fmla="*/ 1319892 w 2356224"/>
              <a:gd name="connsiteY19" fmla="*/ 3194702 h 3326473"/>
              <a:gd name="connsiteX20" fmla="*/ 1193331 w 2356224"/>
              <a:gd name="connsiteY20" fmla="*/ 3298821 h 3326473"/>
              <a:gd name="connsiteX21" fmla="*/ 1002894 w 2356224"/>
              <a:gd name="connsiteY21" fmla="*/ 3321766 h 3326473"/>
              <a:gd name="connsiteX22" fmla="*/ 930367 w 2356224"/>
              <a:gd name="connsiteY22" fmla="*/ 3313116 h 3326473"/>
              <a:gd name="connsiteX23" fmla="*/ 824617 w 2356224"/>
              <a:gd name="connsiteY23" fmla="*/ 3285285 h 3326473"/>
              <a:gd name="connsiteX24" fmla="*/ 696864 w 2356224"/>
              <a:gd name="connsiteY24" fmla="*/ 3122934 h 3326473"/>
              <a:gd name="connsiteX25" fmla="*/ 504043 w 2356224"/>
              <a:gd name="connsiteY25" fmla="*/ 2612935 h 3326473"/>
              <a:gd name="connsiteX26" fmla="*/ 448566 w 2356224"/>
              <a:gd name="connsiteY26" fmla="*/ 2248676 h 3326473"/>
              <a:gd name="connsiteX27" fmla="*/ 214625 w 2356224"/>
              <a:gd name="connsiteY27" fmla="*/ 2423693 h 3326473"/>
              <a:gd name="connsiteX28" fmla="*/ 12795 w 2356224"/>
              <a:gd name="connsiteY28" fmla="*/ 2554783 h 3326473"/>
              <a:gd name="connsiteX29" fmla="*/ 0 w 2356224"/>
              <a:gd name="connsiteY29" fmla="*/ 2562293 h 3326473"/>
              <a:gd name="connsiteX30" fmla="*/ 0 w 2356224"/>
              <a:gd name="connsiteY30" fmla="*/ 874128 h 3326473"/>
              <a:gd name="connsiteX31" fmla="*/ 101241 w 2356224"/>
              <a:gd name="connsiteY31" fmla="*/ 918051 h 3326473"/>
              <a:gd name="connsiteX32" fmla="*/ 329147 w 2356224"/>
              <a:gd name="connsiteY32" fmla="*/ 1016927 h 3326473"/>
              <a:gd name="connsiteX33" fmla="*/ 238817 w 2356224"/>
              <a:gd name="connsiteY33" fmla="*/ 732215 h 3326473"/>
              <a:gd name="connsiteX34" fmla="*/ 189419 w 2356224"/>
              <a:gd name="connsiteY34" fmla="*/ 338243 h 3326473"/>
              <a:gd name="connsiteX35" fmla="*/ 235492 w 2356224"/>
              <a:gd name="connsiteY35" fmla="*/ 143357 h 3326473"/>
              <a:gd name="connsiteX36" fmla="*/ 479964 w 2356224"/>
              <a:gd name="connsiteY36" fmla="*/ 7643 h 3326473"/>
              <a:gd name="connsiteX37" fmla="*/ 575556 w 2356224"/>
              <a:gd name="connsiteY37" fmla="*/ 20 h 33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56224" h="3326473">
                <a:moveTo>
                  <a:pt x="575556" y="20"/>
                </a:moveTo>
                <a:cubicBezTo>
                  <a:pt x="665943" y="812"/>
                  <a:pt x="741001" y="25458"/>
                  <a:pt x="803295" y="61423"/>
                </a:cubicBezTo>
                <a:cubicBezTo>
                  <a:pt x="869741" y="99785"/>
                  <a:pt x="893373" y="135578"/>
                  <a:pt x="910926" y="201083"/>
                </a:cubicBezTo>
                <a:cubicBezTo>
                  <a:pt x="1088327" y="967963"/>
                  <a:pt x="1088327" y="967963"/>
                  <a:pt x="1088327" y="967963"/>
                </a:cubicBezTo>
                <a:cubicBezTo>
                  <a:pt x="1412095" y="656543"/>
                  <a:pt x="1412095" y="656543"/>
                  <a:pt x="1412095" y="656543"/>
                </a:cubicBezTo>
                <a:cubicBezTo>
                  <a:pt x="1505433" y="533242"/>
                  <a:pt x="1590120" y="482467"/>
                  <a:pt x="1672238" y="474505"/>
                </a:cubicBezTo>
                <a:cubicBezTo>
                  <a:pt x="1754356" y="466543"/>
                  <a:pt x="1833903" y="501395"/>
                  <a:pt x="1903860" y="552859"/>
                </a:cubicBezTo>
                <a:cubicBezTo>
                  <a:pt x="2007040" y="623503"/>
                  <a:pt x="2080507" y="688067"/>
                  <a:pt x="2111160" y="750062"/>
                </a:cubicBezTo>
                <a:cubicBezTo>
                  <a:pt x="2141814" y="812057"/>
                  <a:pt x="2133164" y="884583"/>
                  <a:pt x="2075619" y="984252"/>
                </a:cubicBezTo>
                <a:cubicBezTo>
                  <a:pt x="2046846" y="1034086"/>
                  <a:pt x="2027665" y="1067309"/>
                  <a:pt x="2004973" y="1087431"/>
                </a:cubicBezTo>
                <a:cubicBezTo>
                  <a:pt x="1963099" y="1140776"/>
                  <a:pt x="1957019" y="1170488"/>
                  <a:pt x="1762382" y="1334974"/>
                </a:cubicBezTo>
                <a:cubicBezTo>
                  <a:pt x="1558154" y="1516072"/>
                  <a:pt x="1607048" y="1488929"/>
                  <a:pt x="1499669" y="1559826"/>
                </a:cubicBezTo>
                <a:cubicBezTo>
                  <a:pt x="2074054" y="1869294"/>
                  <a:pt x="2074054" y="1869294"/>
                  <a:pt x="2074054" y="1869294"/>
                </a:cubicBezTo>
                <a:cubicBezTo>
                  <a:pt x="2223559" y="1955609"/>
                  <a:pt x="2313637" y="2029764"/>
                  <a:pt x="2338210" y="2121471"/>
                </a:cubicBezTo>
                <a:cubicBezTo>
                  <a:pt x="2372374" y="2196567"/>
                  <a:pt x="2357643" y="2298805"/>
                  <a:pt x="2296588" y="2385373"/>
                </a:cubicBezTo>
                <a:cubicBezTo>
                  <a:pt x="2248634" y="2468430"/>
                  <a:pt x="2193659" y="2525286"/>
                  <a:pt x="2131664" y="2555939"/>
                </a:cubicBezTo>
                <a:cubicBezTo>
                  <a:pt x="2066158" y="2573491"/>
                  <a:pt x="1950817" y="2562272"/>
                  <a:pt x="1791722" y="2492568"/>
                </a:cubicBezTo>
                <a:cubicBezTo>
                  <a:pt x="1098485" y="2158780"/>
                  <a:pt x="1098485" y="2158780"/>
                  <a:pt x="1098485" y="2158780"/>
                </a:cubicBezTo>
                <a:cubicBezTo>
                  <a:pt x="1303719" y="2819911"/>
                  <a:pt x="1303719" y="2819911"/>
                  <a:pt x="1303719" y="2819911"/>
                </a:cubicBezTo>
                <a:cubicBezTo>
                  <a:pt x="1372046" y="2970102"/>
                  <a:pt x="1377437" y="3095033"/>
                  <a:pt x="1319892" y="3194702"/>
                </a:cubicBezTo>
                <a:cubicBezTo>
                  <a:pt x="1291120" y="3244536"/>
                  <a:pt x="1245736" y="3284780"/>
                  <a:pt x="1193331" y="3298821"/>
                </a:cubicBezTo>
                <a:cubicBezTo>
                  <a:pt x="1131336" y="3329475"/>
                  <a:pt x="1075421" y="3330416"/>
                  <a:pt x="1002894" y="3321766"/>
                </a:cubicBezTo>
                <a:cubicBezTo>
                  <a:pt x="989792" y="3325276"/>
                  <a:pt x="960080" y="3319196"/>
                  <a:pt x="930367" y="3313116"/>
                </a:cubicBezTo>
                <a:cubicBezTo>
                  <a:pt x="887553" y="3310547"/>
                  <a:pt x="844739" y="3307977"/>
                  <a:pt x="824617" y="3285285"/>
                </a:cubicBezTo>
                <a:cubicBezTo>
                  <a:pt x="778293" y="3269614"/>
                  <a:pt x="734538" y="3211130"/>
                  <a:pt x="696864" y="3122934"/>
                </a:cubicBezTo>
                <a:cubicBezTo>
                  <a:pt x="649599" y="3051349"/>
                  <a:pt x="587352" y="2871445"/>
                  <a:pt x="504043" y="2612935"/>
                </a:cubicBezTo>
                <a:cubicBezTo>
                  <a:pt x="448817" y="2459233"/>
                  <a:pt x="452076" y="2261777"/>
                  <a:pt x="448566" y="2248676"/>
                </a:cubicBezTo>
                <a:cubicBezTo>
                  <a:pt x="412772" y="2272308"/>
                  <a:pt x="295802" y="2359817"/>
                  <a:pt x="214625" y="2423693"/>
                </a:cubicBezTo>
                <a:cubicBezTo>
                  <a:pt x="185147" y="2431591"/>
                  <a:pt x="113956" y="2490159"/>
                  <a:pt x="12795" y="2554783"/>
                </a:cubicBezTo>
                <a:lnTo>
                  <a:pt x="0" y="2562293"/>
                </a:lnTo>
                <a:lnTo>
                  <a:pt x="0" y="874128"/>
                </a:lnTo>
                <a:lnTo>
                  <a:pt x="101241" y="918051"/>
                </a:lnTo>
                <a:cubicBezTo>
                  <a:pt x="329147" y="1016927"/>
                  <a:pt x="329147" y="1016927"/>
                  <a:pt x="329147" y="1016927"/>
                </a:cubicBezTo>
                <a:cubicBezTo>
                  <a:pt x="280941" y="889427"/>
                  <a:pt x="284452" y="902528"/>
                  <a:pt x="238817" y="732215"/>
                </a:cubicBezTo>
                <a:cubicBezTo>
                  <a:pt x="202772" y="545290"/>
                  <a:pt x="180769" y="410769"/>
                  <a:pt x="189419" y="338243"/>
                </a:cubicBezTo>
                <a:cubicBezTo>
                  <a:pt x="194559" y="252616"/>
                  <a:pt x="206720" y="193191"/>
                  <a:pt x="235492" y="143357"/>
                </a:cubicBezTo>
                <a:cubicBezTo>
                  <a:pt x="270345" y="63810"/>
                  <a:pt x="358543" y="26136"/>
                  <a:pt x="479964" y="7643"/>
                </a:cubicBezTo>
                <a:cubicBezTo>
                  <a:pt x="513595" y="2142"/>
                  <a:pt x="545427" y="-244"/>
                  <a:pt x="575556" y="2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FDA71-82BE-472E-AC64-88929D119E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82032" y="3262429"/>
            <a:ext cx="4002158" cy="31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7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5A5372-ECB4-48EF-8B8A-855F67AC3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485787"/>
              </p:ext>
            </p:extLst>
          </p:nvPr>
        </p:nvGraphicFramePr>
        <p:xfrm>
          <a:off x="1565965" y="719666"/>
          <a:ext cx="90600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D02CF2F-5494-455E-B0EB-6355F02FA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2117034" y="980662"/>
            <a:ext cx="1186070" cy="118607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A846BDE-6977-40DA-A4D3-96EF97543D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6947451" y="980662"/>
            <a:ext cx="1186070" cy="11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7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041B363-D879-40A7-A123-DCDA37D26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3978AB-02AE-405C-A744-F36CCF7A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27AB860-D126-46FD-B6C9-CE29A5980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6438" y="620696"/>
            <a:ext cx="2185562" cy="2940332"/>
          </a:xfrm>
          <a:custGeom>
            <a:avLst/>
            <a:gdLst>
              <a:gd name="connsiteX0" fmla="*/ 1230525 w 2185562"/>
              <a:gd name="connsiteY0" fmla="*/ 379 h 2940332"/>
              <a:gd name="connsiteX1" fmla="*/ 1315513 w 2185562"/>
              <a:gd name="connsiteY1" fmla="*/ 16329 h 2940332"/>
              <a:gd name="connsiteX2" fmla="*/ 1376840 w 2185562"/>
              <a:gd name="connsiteY2" fmla="*/ 33387 h 2940332"/>
              <a:gd name="connsiteX3" fmla="*/ 1464244 w 2185562"/>
              <a:gd name="connsiteY3" fmla="*/ 71368 h 2940332"/>
              <a:gd name="connsiteX4" fmla="*/ 1552782 w 2185562"/>
              <a:gd name="connsiteY4" fmla="*/ 228136 h 2940332"/>
              <a:gd name="connsiteX5" fmla="*/ 1651317 w 2185562"/>
              <a:gd name="connsiteY5" fmla="*/ 692980 h 2940332"/>
              <a:gd name="connsiteX6" fmla="*/ 1650852 w 2185562"/>
              <a:gd name="connsiteY6" fmla="*/ 1014093 h 2940332"/>
              <a:gd name="connsiteX7" fmla="*/ 1875547 w 2185562"/>
              <a:gd name="connsiteY7" fmla="*/ 894326 h 2940332"/>
              <a:gd name="connsiteX8" fmla="*/ 2170742 w 2185562"/>
              <a:gd name="connsiteY8" fmla="*/ 766829 h 2940332"/>
              <a:gd name="connsiteX9" fmla="*/ 2185562 w 2185562"/>
              <a:gd name="connsiteY9" fmla="*/ 761762 h 2940332"/>
              <a:gd name="connsiteX10" fmla="*/ 2185562 w 2185562"/>
              <a:gd name="connsiteY10" fmla="*/ 1466652 h 2940332"/>
              <a:gd name="connsiteX11" fmla="*/ 2095141 w 2185562"/>
              <a:gd name="connsiteY11" fmla="*/ 1509214 h 2940332"/>
              <a:gd name="connsiteX12" fmla="*/ 1962022 w 2185562"/>
              <a:gd name="connsiteY12" fmla="*/ 1574533 h 2940332"/>
              <a:gd name="connsiteX13" fmla="*/ 2183823 w 2185562"/>
              <a:gd name="connsiteY13" fmla="*/ 1711999 h 2940332"/>
              <a:gd name="connsiteX14" fmla="*/ 2185562 w 2185562"/>
              <a:gd name="connsiteY14" fmla="*/ 1713076 h 2940332"/>
              <a:gd name="connsiteX15" fmla="*/ 2185562 w 2185562"/>
              <a:gd name="connsiteY15" fmla="*/ 2407762 h 2940332"/>
              <a:gd name="connsiteX16" fmla="*/ 2136229 w 2185562"/>
              <a:gd name="connsiteY16" fmla="*/ 2404166 h 2940332"/>
              <a:gd name="connsiteX17" fmla="*/ 2024842 w 2185562"/>
              <a:gd name="connsiteY17" fmla="*/ 2364355 h 2940332"/>
              <a:gd name="connsiteX18" fmla="*/ 1590554 w 2185562"/>
              <a:gd name="connsiteY18" fmla="*/ 2090912 h 2940332"/>
              <a:gd name="connsiteX19" fmla="*/ 1630648 w 2185562"/>
              <a:gd name="connsiteY19" fmla="*/ 2348122 h 2940332"/>
              <a:gd name="connsiteX20" fmla="*/ 1621010 w 2185562"/>
              <a:gd name="connsiteY20" fmla="*/ 2694023 h 2940332"/>
              <a:gd name="connsiteX21" fmla="*/ 1555508 w 2185562"/>
              <a:gd name="connsiteY21" fmla="*/ 2855791 h 2940332"/>
              <a:gd name="connsiteX22" fmla="*/ 1326948 w 2185562"/>
              <a:gd name="connsiteY22" fmla="*/ 2940308 h 2940332"/>
              <a:gd name="connsiteX23" fmla="*/ 1055563 w 2185562"/>
              <a:gd name="connsiteY23" fmla="*/ 2851153 h 2940332"/>
              <a:gd name="connsiteX24" fmla="*/ 981352 w 2185562"/>
              <a:gd name="connsiteY24" fmla="*/ 2716596 h 2940332"/>
              <a:gd name="connsiteX25" fmla="*/ 930127 w 2185562"/>
              <a:gd name="connsiteY25" fmla="*/ 2032524 h 2940332"/>
              <a:gd name="connsiteX26" fmla="*/ 609989 w 2185562"/>
              <a:gd name="connsiteY26" fmla="*/ 2257885 h 2940332"/>
              <a:gd name="connsiteX27" fmla="*/ 361794 w 2185562"/>
              <a:gd name="connsiteY27" fmla="*/ 2380229 h 2940332"/>
              <a:gd name="connsiteX28" fmla="*/ 172659 w 2185562"/>
              <a:gd name="connsiteY28" fmla="*/ 2282056 h 2940332"/>
              <a:gd name="connsiteX29" fmla="*/ 20218 w 2185562"/>
              <a:gd name="connsiteY29" fmla="*/ 2084729 h 2940332"/>
              <a:gd name="connsiteX30" fmla="*/ 81854 w 2185562"/>
              <a:gd name="connsiteY30" fmla="*/ 1887712 h 2940332"/>
              <a:gd name="connsiteX31" fmla="*/ 156375 w 2185562"/>
              <a:gd name="connsiteY31" fmla="*/ 1808193 h 2940332"/>
              <a:gd name="connsiteX32" fmla="*/ 398128 w 2185562"/>
              <a:gd name="connsiteY32" fmla="*/ 1627100 h 2940332"/>
              <a:gd name="connsiteX33" fmla="*/ 654208 w 2185562"/>
              <a:gd name="connsiteY33" fmla="*/ 1468218 h 2940332"/>
              <a:gd name="connsiteX34" fmla="*/ 200439 w 2185562"/>
              <a:gd name="connsiteY34" fmla="*/ 1125564 h 2940332"/>
              <a:gd name="connsiteX35" fmla="*/ 6305 w 2185562"/>
              <a:gd name="connsiteY35" fmla="*/ 873353 h 2940332"/>
              <a:gd name="connsiteX36" fmla="*/ 77116 w 2185562"/>
              <a:gd name="connsiteY36" fmla="*/ 651547 h 2940332"/>
              <a:gd name="connsiteX37" fmla="*/ 241772 w 2185562"/>
              <a:gd name="connsiteY37" fmla="*/ 526472 h 2940332"/>
              <a:gd name="connsiteX38" fmla="*/ 526195 w 2185562"/>
              <a:gd name="connsiteY38" fmla="*/ 626089 h 2940332"/>
              <a:gd name="connsiteX39" fmla="*/ 1079118 w 2185562"/>
              <a:gd name="connsiteY39" fmla="*/ 1005436 h 2940332"/>
              <a:gd name="connsiteX40" fmla="*/ 989912 w 2185562"/>
              <a:gd name="connsiteY40" fmla="*/ 408766 h 2940332"/>
              <a:gd name="connsiteX41" fmla="*/ 1025626 w 2185562"/>
              <a:gd name="connsiteY41" fmla="*/ 83788 h 2940332"/>
              <a:gd name="connsiteX42" fmla="*/ 1148435 w 2185562"/>
              <a:gd name="connsiteY42" fmla="*/ 10866 h 2940332"/>
              <a:gd name="connsiteX43" fmla="*/ 1230525 w 2185562"/>
              <a:gd name="connsiteY43" fmla="*/ 379 h 294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85562" h="2940332">
                <a:moveTo>
                  <a:pt x="1230525" y="379"/>
                </a:moveTo>
                <a:cubicBezTo>
                  <a:pt x="1257445" y="1886"/>
                  <a:pt x="1284849" y="7800"/>
                  <a:pt x="1315513" y="16329"/>
                </a:cubicBezTo>
                <a:cubicBezTo>
                  <a:pt x="1327263" y="15040"/>
                  <a:pt x="1352052" y="24214"/>
                  <a:pt x="1376840" y="33387"/>
                </a:cubicBezTo>
                <a:cubicBezTo>
                  <a:pt x="1413379" y="41271"/>
                  <a:pt x="1449918" y="49156"/>
                  <a:pt x="1464244" y="71368"/>
                </a:cubicBezTo>
                <a:cubicBezTo>
                  <a:pt x="1502071" y="91002"/>
                  <a:pt x="1532013" y="147175"/>
                  <a:pt x="1552782" y="228136"/>
                </a:cubicBezTo>
                <a:cubicBezTo>
                  <a:pt x="1584012" y="296059"/>
                  <a:pt x="1613799" y="459270"/>
                  <a:pt x="1651317" y="692980"/>
                </a:cubicBezTo>
                <a:cubicBezTo>
                  <a:pt x="1678527" y="832691"/>
                  <a:pt x="1649564" y="1002343"/>
                  <a:pt x="1650852" y="1014093"/>
                </a:cubicBezTo>
                <a:cubicBezTo>
                  <a:pt x="1684814" y="998478"/>
                  <a:pt x="1797162" y="938595"/>
                  <a:pt x="1875547" y="894326"/>
                </a:cubicBezTo>
                <a:cubicBezTo>
                  <a:pt x="1910797" y="890461"/>
                  <a:pt x="2021856" y="818827"/>
                  <a:pt x="2170742" y="766829"/>
                </a:cubicBezTo>
                <a:lnTo>
                  <a:pt x="2185562" y="761762"/>
                </a:lnTo>
                <a:lnTo>
                  <a:pt x="2185562" y="1466652"/>
                </a:lnTo>
                <a:lnTo>
                  <a:pt x="2095141" y="1509214"/>
                </a:lnTo>
                <a:cubicBezTo>
                  <a:pt x="2060075" y="1526622"/>
                  <a:pt x="2018518" y="1547529"/>
                  <a:pt x="1962022" y="1574533"/>
                </a:cubicBezTo>
                <a:cubicBezTo>
                  <a:pt x="2072063" y="1642733"/>
                  <a:pt x="2140838" y="1685358"/>
                  <a:pt x="2183823" y="1711999"/>
                </a:cubicBezTo>
                <a:lnTo>
                  <a:pt x="2185562" y="1713076"/>
                </a:lnTo>
                <a:lnTo>
                  <a:pt x="2185562" y="2407762"/>
                </a:lnTo>
                <a:lnTo>
                  <a:pt x="2136229" y="2404166"/>
                </a:lnTo>
                <a:cubicBezTo>
                  <a:pt x="2099852" y="2397750"/>
                  <a:pt x="2062669" y="2383990"/>
                  <a:pt x="2024842" y="2364355"/>
                </a:cubicBezTo>
                <a:cubicBezTo>
                  <a:pt x="1590554" y="2090912"/>
                  <a:pt x="1590554" y="2090912"/>
                  <a:pt x="1590554" y="2090912"/>
                </a:cubicBezTo>
                <a:cubicBezTo>
                  <a:pt x="1615187" y="2207123"/>
                  <a:pt x="1613899" y="2195373"/>
                  <a:pt x="1630648" y="2348122"/>
                </a:cubicBezTo>
                <a:cubicBezTo>
                  <a:pt x="1636935" y="2513909"/>
                  <a:pt x="1638068" y="2632697"/>
                  <a:pt x="1621010" y="2694023"/>
                </a:cubicBezTo>
                <a:cubicBezTo>
                  <a:pt x="1605240" y="2767100"/>
                  <a:pt x="1586893" y="2816676"/>
                  <a:pt x="1555508" y="2855791"/>
                </a:cubicBezTo>
                <a:cubicBezTo>
                  <a:pt x="1514950" y="2919694"/>
                  <a:pt x="1433987" y="2940463"/>
                  <a:pt x="1326948" y="2940308"/>
                </a:cubicBezTo>
                <a:cubicBezTo>
                  <a:pt x="1208159" y="2941442"/>
                  <a:pt x="1120755" y="2903461"/>
                  <a:pt x="1055563" y="2851153"/>
                </a:cubicBezTo>
                <a:cubicBezTo>
                  <a:pt x="1003409" y="2809307"/>
                  <a:pt x="987794" y="2775346"/>
                  <a:pt x="981352" y="2716596"/>
                </a:cubicBezTo>
                <a:cubicBezTo>
                  <a:pt x="930127" y="2032524"/>
                  <a:pt x="930127" y="2032524"/>
                  <a:pt x="930127" y="2032524"/>
                </a:cubicBezTo>
                <a:cubicBezTo>
                  <a:pt x="609989" y="2257885"/>
                  <a:pt x="609989" y="2257885"/>
                  <a:pt x="609989" y="2257885"/>
                </a:cubicBezTo>
                <a:cubicBezTo>
                  <a:pt x="513257" y="2351730"/>
                  <a:pt x="433583" y="2384249"/>
                  <a:pt x="361794" y="2380229"/>
                </a:cubicBezTo>
                <a:cubicBezTo>
                  <a:pt x="290005" y="2376210"/>
                  <a:pt x="226101" y="2335652"/>
                  <a:pt x="172659" y="2282056"/>
                </a:cubicBezTo>
                <a:cubicBezTo>
                  <a:pt x="93140" y="2207537"/>
                  <a:pt x="38409" y="2142190"/>
                  <a:pt x="20218" y="2084729"/>
                </a:cubicBezTo>
                <a:cubicBezTo>
                  <a:pt x="2026" y="2027268"/>
                  <a:pt x="19084" y="1965942"/>
                  <a:pt x="81854" y="1887712"/>
                </a:cubicBezTo>
                <a:cubicBezTo>
                  <a:pt x="113240" y="1848597"/>
                  <a:pt x="134163" y="1822520"/>
                  <a:pt x="156375" y="1808193"/>
                </a:cubicBezTo>
                <a:cubicBezTo>
                  <a:pt x="199510" y="1767790"/>
                  <a:pt x="208683" y="1743002"/>
                  <a:pt x="398128" y="1627100"/>
                </a:cubicBezTo>
                <a:cubicBezTo>
                  <a:pt x="598034" y="1498160"/>
                  <a:pt x="552322" y="1515064"/>
                  <a:pt x="654208" y="1468218"/>
                </a:cubicBezTo>
                <a:cubicBezTo>
                  <a:pt x="200439" y="1125564"/>
                  <a:pt x="200439" y="1125564"/>
                  <a:pt x="200439" y="1125564"/>
                </a:cubicBezTo>
                <a:cubicBezTo>
                  <a:pt x="83093" y="1031410"/>
                  <a:pt x="15324" y="955602"/>
                  <a:pt x="6305" y="873353"/>
                </a:cubicBezTo>
                <a:cubicBezTo>
                  <a:pt x="-13175" y="804142"/>
                  <a:pt x="13057" y="718027"/>
                  <a:pt x="77116" y="651547"/>
                </a:cubicBezTo>
                <a:cubicBezTo>
                  <a:pt x="129424" y="586356"/>
                  <a:pt x="184310" y="544664"/>
                  <a:pt x="241772" y="526472"/>
                </a:cubicBezTo>
                <a:cubicBezTo>
                  <a:pt x="300522" y="520030"/>
                  <a:pt x="398388" y="544973"/>
                  <a:pt x="526195" y="626089"/>
                </a:cubicBezTo>
                <a:cubicBezTo>
                  <a:pt x="1079118" y="1005436"/>
                  <a:pt x="1079118" y="1005436"/>
                  <a:pt x="1079118" y="1005436"/>
                </a:cubicBezTo>
                <a:cubicBezTo>
                  <a:pt x="989912" y="408766"/>
                  <a:pt x="989912" y="408766"/>
                  <a:pt x="989912" y="408766"/>
                </a:cubicBezTo>
                <a:cubicBezTo>
                  <a:pt x="950951" y="270344"/>
                  <a:pt x="962856" y="162018"/>
                  <a:pt x="1025626" y="83788"/>
                </a:cubicBezTo>
                <a:cubicBezTo>
                  <a:pt x="1057012" y="44673"/>
                  <a:pt x="1101435" y="16019"/>
                  <a:pt x="1148435" y="10866"/>
                </a:cubicBezTo>
                <a:cubicBezTo>
                  <a:pt x="1177166" y="1770"/>
                  <a:pt x="1203604" y="-1129"/>
                  <a:pt x="1230525" y="379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B889B8-E127-4680-8693-29CB6E65D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" b="87683" l="157" r="97022">
                        <a14:foregroundMark x1="93574" y1="9186" x2="36520" y2="14196"/>
                        <a14:foregroundMark x1="36520" y1="14196" x2="16301" y2="20042"/>
                        <a14:foregroundMark x1="16301" y1="20042" x2="28056" y2="21712"/>
                        <a14:foregroundMark x1="28056" y1="21712" x2="65361" y2="19207"/>
                        <a14:foregroundMark x1="65361" y1="19207" x2="75235" y2="19624"/>
                        <a14:foregroundMark x1="75235" y1="19624" x2="29781" y2="18789"/>
                        <a14:foregroundMark x1="29781" y1="18789" x2="627" y2="22129"/>
                        <a14:foregroundMark x1="627" y1="22129" x2="52351" y2="17537"/>
                        <a14:foregroundMark x1="52351" y1="17537" x2="61285" y2="17745"/>
                        <a14:foregroundMark x1="61285" y1="17745" x2="35893" y2="10230"/>
                        <a14:foregroundMark x1="35893" y1="10230" x2="52351" y2="10021"/>
                        <a14:foregroundMark x1="52351" y1="10021" x2="84326" y2="12944"/>
                        <a14:foregroundMark x1="84326" y1="12944" x2="53762" y2="10647"/>
                        <a14:foregroundMark x1="53762" y1="10647" x2="27429" y2="14405"/>
                        <a14:foregroundMark x1="27429" y1="14405" x2="57994" y2="9603"/>
                        <a14:foregroundMark x1="57994" y1="9603" x2="67241" y2="10021"/>
                        <a14:foregroundMark x1="67241" y1="10021" x2="71317" y2="9395"/>
                        <a14:foregroundMark x1="71317" y1="9395" x2="68025" y2="5637"/>
                        <a14:foregroundMark x1="68025" y1="5637" x2="12539" y2="3967"/>
                        <a14:foregroundMark x1="12539" y1="3967" x2="15674" y2="9395"/>
                        <a14:foregroundMark x1="15674" y1="9395" x2="36677" y2="13152"/>
                        <a14:foregroundMark x1="36677" y1="13152" x2="18495" y2="11273"/>
                        <a14:foregroundMark x1="18495" y1="11273" x2="26176" y2="15449"/>
                        <a14:foregroundMark x1="26176" y1="15449" x2="45298" y2="12109"/>
                        <a14:foregroundMark x1="45298" y1="12109" x2="35893" y2="7724"/>
                        <a14:foregroundMark x1="35893" y1="7724" x2="6583" y2="12109"/>
                        <a14:foregroundMark x1="6583" y1="12109" x2="37931" y2="14196"/>
                        <a14:foregroundMark x1="37931" y1="14196" x2="31505" y2="8768"/>
                        <a14:foregroundMark x1="31505" y1="8768" x2="15047" y2="8977"/>
                        <a14:foregroundMark x1="15047" y1="8977" x2="19279" y2="11691"/>
                        <a14:foregroundMark x1="19279" y1="11691" x2="77586" y2="18372"/>
                        <a14:foregroundMark x1="77586" y1="18372" x2="31505" y2="26722"/>
                        <a14:foregroundMark x1="31505" y1="26722" x2="89498" y2="29854"/>
                        <a14:foregroundMark x1="89498" y1="29854" x2="81034" y2="22547"/>
                        <a14:foregroundMark x1="81034" y1="22547" x2="54859" y2="21921"/>
                        <a14:foregroundMark x1="54859" y1="21921" x2="75392" y2="22547"/>
                        <a14:foregroundMark x1="75392" y1="22547" x2="84796" y2="22547"/>
                        <a14:foregroundMark x1="84796" y1="22547" x2="85737" y2="21921"/>
                        <a14:foregroundMark x1="93417" y1="6889" x2="67398" y2="4175"/>
                        <a14:foregroundMark x1="67398" y1="4175" x2="92163" y2="9395"/>
                        <a14:foregroundMark x1="92163" y1="9395" x2="89655" y2="27975"/>
                        <a14:foregroundMark x1="89655" y1="27975" x2="86991" y2="16075"/>
                        <a14:foregroundMark x1="86991" y1="16075" x2="87147" y2="34029"/>
                        <a14:foregroundMark x1="87147" y1="34029" x2="92163" y2="26305"/>
                        <a14:foregroundMark x1="92163" y1="26305" x2="96552" y2="22338"/>
                        <a14:foregroundMark x1="96552" y1="22338" x2="97335" y2="39457"/>
                        <a14:foregroundMark x1="97335" y1="39457" x2="90596" y2="28392"/>
                        <a14:foregroundMark x1="90596" y1="28392" x2="89969" y2="21712"/>
                        <a14:foregroundMark x1="89969" y1="21712" x2="89342" y2="41962"/>
                        <a14:foregroundMark x1="89342" y1="41962" x2="85110" y2="27140"/>
                        <a14:foregroundMark x1="85110" y1="27140" x2="81505" y2="51983"/>
                        <a14:foregroundMark x1="81505" y1="51983" x2="81505" y2="44885"/>
                        <a14:foregroundMark x1="81505" y1="44885" x2="78213" y2="57411"/>
                        <a14:foregroundMark x1="78213" y1="57411" x2="78683" y2="50104"/>
                        <a14:foregroundMark x1="78683" y1="50104" x2="78840" y2="58664"/>
                        <a14:foregroundMark x1="78840" y1="58664" x2="76803" y2="64301"/>
                        <a14:foregroundMark x1="76803" y1="64301" x2="73824" y2="54071"/>
                        <a14:foregroundMark x1="73824" y1="54071" x2="70219" y2="61169"/>
                        <a14:foregroundMark x1="70219" y1="61169" x2="73668" y2="58455"/>
                        <a14:foregroundMark x1="73668" y1="58455" x2="69436" y2="53653"/>
                        <a14:foregroundMark x1="69436" y1="53653" x2="68966" y2="61587"/>
                        <a14:foregroundMark x1="68966" y1="61587" x2="70063" y2="67223"/>
                        <a14:foregroundMark x1="70063" y1="67223" x2="75862" y2="65344"/>
                        <a14:foregroundMark x1="75862" y1="65344" x2="80094" y2="60543"/>
                        <a14:foregroundMark x1="80094" y1="60543" x2="77429" y2="55741"/>
                        <a14:foregroundMark x1="77429" y1="55741" x2="75862" y2="61378"/>
                        <a14:foregroundMark x1="75862" y1="61378" x2="78527" y2="65971"/>
                        <a14:foregroundMark x1="78527" y1="65971" x2="85266" y2="64927"/>
                        <a14:foregroundMark x1="85266" y1="64927" x2="87461" y2="60334"/>
                        <a14:foregroundMark x1="87461" y1="60334" x2="81975" y2="57620"/>
                        <a14:foregroundMark x1="81975" y1="57620" x2="76803" y2="62213"/>
                        <a14:foregroundMark x1="76803" y1="62213" x2="79937" y2="66180"/>
                        <a14:foregroundMark x1="79937" y1="66180" x2="85110" y2="66806"/>
                        <a14:foregroundMark x1="85110" y1="66806" x2="91379" y2="63883"/>
                        <a14:foregroundMark x1="91379" y1="63883" x2="92476" y2="56367"/>
                        <a14:foregroundMark x1="92476" y1="56367" x2="88558" y2="53445"/>
                        <a14:foregroundMark x1="88558" y1="53445" x2="83386" y2="54906"/>
                        <a14:foregroundMark x1="83386" y1="54906" x2="79781" y2="62422"/>
                        <a14:foregroundMark x1="79781" y1="62422" x2="83386" y2="66597"/>
                        <a14:foregroundMark x1="83386" y1="66597" x2="90439" y2="60960"/>
                        <a14:foregroundMark x1="90439" y1="60960" x2="92163" y2="55741"/>
                        <a14:foregroundMark x1="92163" y1="55741" x2="86520" y2="47599"/>
                        <a14:foregroundMark x1="86520" y1="47599" x2="78527" y2="46138"/>
                        <a14:foregroundMark x1="78527" y1="46138" x2="73824" y2="48017"/>
                        <a14:foregroundMark x1="73824" y1="48017" x2="73824" y2="58455"/>
                        <a14:foregroundMark x1="73824" y1="58455" x2="77429" y2="63883"/>
                        <a14:foregroundMark x1="77429" y1="63883" x2="88088" y2="56785"/>
                        <a14:foregroundMark x1="88088" y1="56785" x2="92476" y2="51357"/>
                        <a14:foregroundMark x1="92476" y1="51357" x2="85423" y2="43633"/>
                        <a14:foregroundMark x1="85423" y1="43633" x2="80878" y2="46973"/>
                        <a14:foregroundMark x1="80878" y1="46973" x2="76489" y2="67223"/>
                        <a14:foregroundMark x1="76489" y1="67223" x2="80721" y2="69520"/>
                        <a14:foregroundMark x1="80721" y1="69520" x2="84639" y2="64927"/>
                        <a14:foregroundMark x1="84639" y1="64927" x2="85737" y2="55532"/>
                        <a14:foregroundMark x1="85737" y1="55532" x2="82915" y2="51566"/>
                        <a14:foregroundMark x1="82915" y1="51566" x2="80408" y2="50313"/>
                        <a14:foregroundMark x1="95455" y1="12317" x2="95298" y2="29645"/>
                        <a14:foregroundMark x1="95298" y1="29645" x2="95141" y2="12735"/>
                        <a14:foregroundMark x1="95141" y1="12735" x2="98276" y2="24426"/>
                        <a14:foregroundMark x1="98276" y1="24426" x2="99373" y2="18580"/>
                        <a14:foregroundMark x1="99373" y1="18580" x2="97962" y2="23800"/>
                        <a14:foregroundMark x1="97962" y1="23800" x2="95298" y2="6889"/>
                        <a14:foregroundMark x1="95298" y1="6889" x2="94828" y2="19833"/>
                        <a14:foregroundMark x1="94828" y1="19833" x2="91223" y2="7098"/>
                        <a14:foregroundMark x1="91223" y1="7098" x2="94671" y2="34029"/>
                        <a14:foregroundMark x1="94671" y1="34029" x2="96395" y2="15449"/>
                        <a14:foregroundMark x1="96395" y1="15449" x2="96865" y2="51775"/>
                        <a14:foregroundMark x1="96865" y1="51775" x2="93887" y2="33820"/>
                        <a14:foregroundMark x1="93887" y1="33820" x2="93574" y2="25470"/>
                        <a14:foregroundMark x1="14734" y1="27975" x2="12382" y2="49478"/>
                        <a14:foregroundMark x1="12382" y1="49478" x2="11129" y2="35073"/>
                        <a14:foregroundMark x1="11129" y1="35073" x2="14890" y2="46764"/>
                        <a14:foregroundMark x1="14890" y1="46764" x2="14420" y2="39875"/>
                        <a14:foregroundMark x1="14420" y1="39875" x2="17555" y2="44468"/>
                        <a14:foregroundMark x1="17555" y1="44468" x2="22100" y2="46138"/>
                        <a14:foregroundMark x1="22100" y1="46138" x2="26176" y2="43633"/>
                        <a14:foregroundMark x1="26176" y1="43633" x2="23981" y2="43215"/>
                        <a14:foregroundMark x1="11755" y1="32150" x2="8777" y2="56785"/>
                        <a14:foregroundMark x1="8777" y1="56785" x2="3605" y2="30271"/>
                        <a14:foregroundMark x1="3605" y1="30271" x2="3448" y2="22756"/>
                        <a14:foregroundMark x1="3448" y1="22756" x2="4075" y2="37787"/>
                        <a14:foregroundMark x1="4075" y1="37787" x2="5172" y2="16284"/>
                        <a14:foregroundMark x1="5172" y1="16284" x2="7367" y2="22338"/>
                        <a14:foregroundMark x1="7367" y1="22338" x2="8621" y2="37578"/>
                        <a14:foregroundMark x1="8621" y1="37578" x2="7367" y2="17745"/>
                        <a14:foregroundMark x1="7367" y1="17745" x2="8150" y2="27349"/>
                        <a14:foregroundMark x1="8150" y1="27349" x2="6897" y2="11273"/>
                        <a14:foregroundMark x1="6897" y1="11273" x2="5172" y2="18372"/>
                        <a14:foregroundMark x1="5172" y1="18372" x2="2821" y2="7724"/>
                        <a14:foregroundMark x1="2821" y1="7724" x2="3135" y2="11065"/>
                        <a14:foregroundMark x1="8777" y1="21921" x2="8777" y2="21921"/>
                        <a14:foregroundMark x1="1254" y1="5219" x2="10188" y2="6054"/>
                        <a14:foregroundMark x1="470" y1="3967" x2="10031" y2="4593"/>
                        <a14:foregroundMark x1="10031" y1="4593" x2="38401" y2="1670"/>
                        <a14:foregroundMark x1="38401" y1="1670" x2="40909" y2="835"/>
                        <a14:foregroundMark x1="71944" y1="36534" x2="53135" y2="32777"/>
                        <a14:foregroundMark x1="53135" y1="32777" x2="31975" y2="35699"/>
                        <a14:foregroundMark x1="31975" y1="35699" x2="56583" y2="36534"/>
                        <a14:foregroundMark x1="56583" y1="36534" x2="82915" y2="30689"/>
                        <a14:foregroundMark x1="82915" y1="30689" x2="29467" y2="46138"/>
                        <a14:foregroundMark x1="29467" y1="46138" x2="67398" y2="40084"/>
                        <a14:foregroundMark x1="67398" y1="40084" x2="34013" y2="37578"/>
                        <a14:foregroundMark x1="24922" y1="51566" x2="21473" y2="54697"/>
                        <a14:foregroundMark x1="21473" y1="54697" x2="18652" y2="59499"/>
                        <a14:foregroundMark x1="18652" y1="59499" x2="20533" y2="65971"/>
                        <a14:foregroundMark x1="20533" y1="65971" x2="16458" y2="74322"/>
                        <a14:foregroundMark x1="16458" y1="74322" x2="17398" y2="81420"/>
                        <a14:foregroundMark x1="17398" y1="81420" x2="21944" y2="80376"/>
                        <a14:foregroundMark x1="21944" y1="80376" x2="19279" y2="73069"/>
                        <a14:foregroundMark x1="19279" y1="73069" x2="14263" y2="73904"/>
                        <a14:foregroundMark x1="14263" y1="73904" x2="12382" y2="68685"/>
                        <a14:foregroundMark x1="12382" y1="68685" x2="7994" y2="71816"/>
                        <a14:foregroundMark x1="7994" y1="71816" x2="12539" y2="71816"/>
                        <a14:foregroundMark x1="12539" y1="71816" x2="16301" y2="65553"/>
                        <a14:foregroundMark x1="16301" y1="65553" x2="11442" y2="65553"/>
                        <a14:foregroundMark x1="11442" y1="65553" x2="8464" y2="70146"/>
                        <a14:foregroundMark x1="8464" y1="70146" x2="2508" y2="69520"/>
                        <a14:foregroundMark x1="2508" y1="69520" x2="157" y2="74530"/>
                        <a14:foregroundMark x1="157" y1="74530" x2="4232" y2="72443"/>
                        <a14:foregroundMark x1="4232" y1="72443" x2="5486" y2="60125"/>
                        <a14:foregroundMark x1="5486" y1="60125" x2="2978" y2="60960"/>
                        <a14:foregroundMark x1="23511" y1="65136" x2="48119" y2="68267"/>
                        <a14:foregroundMark x1="48119" y1="68267" x2="55643" y2="67432"/>
                        <a14:foregroundMark x1="55643" y1="67432" x2="33386" y2="66597"/>
                        <a14:foregroundMark x1="33386" y1="66597" x2="56897" y2="73278"/>
                        <a14:foregroundMark x1="56897" y1="73278" x2="62696" y2="73486"/>
                        <a14:foregroundMark x1="62696" y1="73486" x2="36834" y2="71608"/>
                        <a14:foregroundMark x1="36834" y1="71608" x2="31505" y2="72443"/>
                        <a14:foregroundMark x1="31505" y1="72443" x2="63480" y2="76200"/>
                        <a14:foregroundMark x1="63480" y1="76200" x2="33386" y2="77871"/>
                        <a14:foregroundMark x1="33386" y1="77871" x2="47806" y2="76200"/>
                        <a14:foregroundMark x1="61599" y1="73486" x2="45455" y2="76618"/>
                        <a14:foregroundMark x1="45455" y1="76618" x2="55643" y2="77035"/>
                        <a14:foregroundMark x1="55643" y1="77035" x2="64890" y2="76827"/>
                        <a14:foregroundMark x1="64890" y1="76827" x2="25235" y2="83507"/>
                        <a14:foregroundMark x1="25235" y1="83507" x2="29310" y2="80376"/>
                        <a14:foregroundMark x1="29310" y1="80376" x2="41223" y2="80167"/>
                        <a14:foregroundMark x1="41223" y1="80167" x2="12226" y2="77453"/>
                        <a14:foregroundMark x1="12226" y1="77453" x2="18182" y2="78079"/>
                        <a14:foregroundMark x1="18182" y1="78079" x2="8621" y2="76200"/>
                        <a14:foregroundMark x1="8621" y1="76200" x2="12539" y2="74739"/>
                        <a14:foregroundMark x1="12539" y1="74739" x2="6583" y2="73278"/>
                        <a14:foregroundMark x1="6583" y1="73278" x2="4545" y2="78497"/>
                        <a14:foregroundMark x1="4545" y1="78497" x2="9091" y2="77453"/>
                        <a14:foregroundMark x1="9091" y1="77453" x2="5016" y2="75992"/>
                        <a14:foregroundMark x1="5016" y1="75992" x2="8307" y2="75783"/>
                        <a14:foregroundMark x1="97179" y1="38831" x2="96238" y2="58246"/>
                        <a14:foregroundMark x1="96238" y1="58246" x2="98903" y2="32568"/>
                        <a14:foregroundMark x1="98903" y1="32568" x2="96552" y2="45303"/>
                        <a14:foregroundMark x1="96552" y1="45303" x2="96238" y2="26096"/>
                        <a14:foregroundMark x1="96238" y1="26096" x2="93730" y2="60752"/>
                        <a14:foregroundMark x1="93730" y1="60752" x2="91223" y2="66597"/>
                        <a14:foregroundMark x1="91223" y1="66597" x2="76332" y2="78288"/>
                        <a14:foregroundMark x1="76332" y1="78288" x2="80878" y2="80167"/>
                        <a14:foregroundMark x1="80878" y1="80167" x2="98119" y2="76618"/>
                        <a14:foregroundMark x1="98119" y1="76618" x2="61442" y2="82255"/>
                        <a14:foregroundMark x1="61442" y1="82255" x2="94671" y2="78079"/>
                        <a14:foregroundMark x1="94671" y1="78079" x2="65987" y2="78288"/>
                        <a14:foregroundMark x1="65987" y1="78288" x2="71317" y2="78288"/>
                        <a14:foregroundMark x1="71317" y1="78288" x2="87304" y2="76618"/>
                        <a14:foregroundMark x1="87304" y1="76618" x2="82759" y2="74948"/>
                        <a14:foregroundMark x1="82759" y1="74948" x2="65517" y2="76200"/>
                        <a14:foregroundMark x1="65517" y1="76200" x2="61285" y2="78288"/>
                        <a14:foregroundMark x1="61285" y1="78288" x2="76332" y2="79749"/>
                        <a14:foregroundMark x1="76332" y1="79749" x2="56113" y2="85386"/>
                        <a14:foregroundMark x1="56113" y1="85386" x2="58777" y2="93319"/>
                        <a14:foregroundMark x1="58777" y1="93319" x2="92476" y2="86639"/>
                        <a14:foregroundMark x1="92476" y1="86639" x2="82602" y2="79749"/>
                        <a14:foregroundMark x1="82602" y1="79749" x2="55799" y2="85595"/>
                        <a14:foregroundMark x1="55799" y1="85595" x2="85423" y2="82046"/>
                        <a14:foregroundMark x1="85423" y1="82046" x2="77743" y2="79332"/>
                        <a14:foregroundMark x1="77743" y1="79332" x2="68966" y2="81837"/>
                        <a14:foregroundMark x1="68966" y1="81837" x2="75078" y2="83716"/>
                        <a14:foregroundMark x1="75078" y1="83716" x2="75862" y2="83507"/>
                        <a14:foregroundMark x1="95611" y1="60334" x2="96552" y2="65762"/>
                        <a14:foregroundMark x1="96552" y1="65762" x2="97649" y2="60543"/>
                        <a14:foregroundMark x1="97649" y1="60543" x2="97022" y2="68685"/>
                        <a14:foregroundMark x1="97022" y1="68685" x2="95298" y2="69729"/>
                        <a14:foregroundMark x1="81975" y1="84342" x2="76332" y2="85177"/>
                        <a14:foregroundMark x1="76332" y1="85177" x2="80721" y2="86639"/>
                        <a14:foregroundMark x1="80721" y1="86639" x2="68495" y2="87265"/>
                        <a14:foregroundMark x1="68495" y1="87265" x2="80878" y2="86013"/>
                        <a14:foregroundMark x1="80878" y1="86013" x2="79781" y2="86221"/>
                        <a14:foregroundMark x1="66144" y1="87683" x2="68182" y2="87683"/>
                        <a14:foregroundMark x1="11912" y1="78914" x2="13636" y2="84760"/>
                        <a14:foregroundMark x1="13636" y1="84760" x2="13636" y2="77662"/>
                        <a14:foregroundMark x1="13636" y1="77662" x2="13636" y2="81628"/>
                        <a14:foregroundMark x1="14734" y1="86221" x2="6740" y2="80376"/>
                        <a14:foregroundMark x1="6740" y1="80376" x2="11129" y2="79958"/>
                        <a14:foregroundMark x1="11129" y1="79958" x2="2665" y2="78914"/>
                        <a14:foregroundMark x1="2665" y1="78914" x2="8150" y2="78914"/>
                        <a14:foregroundMark x1="8150" y1="78914" x2="3292" y2="79958"/>
                        <a14:foregroundMark x1="3292" y1="79958" x2="9248" y2="80585"/>
                        <a14:backgroundMark x1="56113" y1="54697" x2="60502" y2="55115"/>
                        <a14:backgroundMark x1="60502" y1="55115" x2="51567" y2="55532"/>
                        <a14:backgroundMark x1="51567" y1="55532" x2="50940" y2="56994"/>
                        <a14:backgroundMark x1="49687" y1="54697" x2="48903" y2="53862"/>
                        <a14:backgroundMark x1="40909" y1="54071" x2="41066" y2="56159"/>
                        <a14:backgroundMark x1="43730" y1="54280" x2="43730" y2="54280"/>
                        <a14:backgroundMark x1="34483" y1="53653" x2="32445" y2="57411"/>
                        <a14:backgroundMark x1="38715" y1="54906" x2="38245" y2="55324"/>
                        <a14:backgroundMark x1="44671" y1="54071" x2="44984" y2="53653"/>
                        <a14:backgroundMark x1="36207" y1="55532" x2="36050" y2="55741"/>
                        <a14:backgroundMark x1="60972" y1="56576" x2="60502" y2="56159"/>
                        <a14:backgroundMark x1="47962" y1="54071" x2="49373" y2="55324"/>
                        <a14:backgroundMark x1="40909" y1="53653" x2="40439" y2="53653"/>
                        <a14:backgroundMark x1="36834" y1="55532" x2="35893" y2="55532"/>
                        <a14:backgroundMark x1="42790" y1="53653" x2="43730" y2="5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791" r="-2" b="18361"/>
          <a:stretch/>
        </p:blipFill>
        <p:spPr>
          <a:xfrm>
            <a:off x="20" y="10"/>
            <a:ext cx="11608884" cy="6857990"/>
          </a:xfrm>
          <a:custGeom>
            <a:avLst/>
            <a:gdLst/>
            <a:ahLst/>
            <a:cxnLst/>
            <a:rect l="l" t="t" r="r" b="b"/>
            <a:pathLst>
              <a:path w="11746208" h="6858000">
                <a:moveTo>
                  <a:pt x="0" y="0"/>
                </a:moveTo>
                <a:lnTo>
                  <a:pt x="10008775" y="0"/>
                </a:lnTo>
                <a:lnTo>
                  <a:pt x="10087528" y="73800"/>
                </a:lnTo>
                <a:cubicBezTo>
                  <a:pt x="10631736" y="611853"/>
                  <a:pt x="11047248" y="1285489"/>
                  <a:pt x="11274598" y="2133970"/>
                </a:cubicBezTo>
                <a:cubicBezTo>
                  <a:pt x="11482148" y="2908559"/>
                  <a:pt x="11814923" y="3824374"/>
                  <a:pt x="11729128" y="4808649"/>
                </a:cubicBezTo>
                <a:cubicBezTo>
                  <a:pt x="11770274" y="5390236"/>
                  <a:pt x="11740228" y="6049442"/>
                  <a:pt x="11604541" y="6725978"/>
                </a:cubicBezTo>
                <a:lnTo>
                  <a:pt x="1157516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045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BFA0DC5-8B61-4E84-9657-32767E5D3093}"/>
              </a:ext>
            </a:extLst>
          </p:cNvPr>
          <p:cNvGrpSpPr/>
          <p:nvPr/>
        </p:nvGrpSpPr>
        <p:grpSpPr>
          <a:xfrm>
            <a:off x="0" y="920416"/>
            <a:ext cx="12059580" cy="5017167"/>
            <a:chOff x="0" y="190938"/>
            <a:chExt cx="12059580" cy="5017167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CBAF6AE1-B696-4E65-8FE6-9BDFF92D0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t="16763" r="63621"/>
            <a:stretch/>
          </p:blipFill>
          <p:spPr>
            <a:xfrm>
              <a:off x="8680176" y="190938"/>
              <a:ext cx="2902224" cy="20399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A8A4C9-3E02-496C-8A79-FE874412F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t="46347" b="40354"/>
            <a:stretch/>
          </p:blipFill>
          <p:spPr>
            <a:xfrm>
              <a:off x="0" y="646043"/>
              <a:ext cx="9024731" cy="115625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CF5A23-850C-4054-A2A6-FE20285D7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-28" t="59695" r="28" b="979"/>
            <a:stretch/>
          </p:blipFill>
          <p:spPr>
            <a:xfrm>
              <a:off x="0" y="1789044"/>
              <a:ext cx="9024731" cy="3419061"/>
            </a:xfrm>
            <a:prstGeom prst="rect">
              <a:avLst/>
            </a:prstGeom>
          </p:spPr>
        </p:pic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5A59472B-F13F-4498-841A-2CD36132A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51625" t="13033" r="4070" b="-4521"/>
            <a:stretch/>
          </p:blipFill>
          <p:spPr>
            <a:xfrm>
              <a:off x="9157356" y="2384939"/>
              <a:ext cx="2902224" cy="2242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00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77B94F6-0313-4C43-8B16-24649E13D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B1DC8-516E-4284-8BFB-EBFFD9AE604A}"/>
              </a:ext>
            </a:extLst>
          </p:cNvPr>
          <p:cNvSpPr/>
          <p:nvPr/>
        </p:nvSpPr>
        <p:spPr>
          <a:xfrm>
            <a:off x="6334539" y="477078"/>
            <a:ext cx="5486400" cy="59634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03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EBF70F-4D0A-4261-958E-DF0F45E4C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3" t="24193" r="15539" b="31683"/>
          <a:stretch/>
        </p:blipFill>
        <p:spPr>
          <a:xfrm>
            <a:off x="158617" y="1128932"/>
            <a:ext cx="11874766" cy="4600135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0A28590-5FE4-4797-B374-732FA3A77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11033" y="2289312"/>
            <a:ext cx="1015993" cy="101599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4B244F-0129-450F-AB1F-BC1D7B437701}"/>
              </a:ext>
            </a:extLst>
          </p:cNvPr>
          <p:cNvSpPr/>
          <p:nvPr/>
        </p:nvSpPr>
        <p:spPr>
          <a:xfrm>
            <a:off x="371061" y="3140765"/>
            <a:ext cx="3723861" cy="116619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A5035E-E8E0-464B-816F-92629DA55CC7}"/>
              </a:ext>
            </a:extLst>
          </p:cNvPr>
          <p:cNvSpPr/>
          <p:nvPr/>
        </p:nvSpPr>
        <p:spPr>
          <a:xfrm>
            <a:off x="4247322" y="3140765"/>
            <a:ext cx="4538869" cy="116619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B4CE8C-8D0A-40B8-87FC-DDF6832A95E6}"/>
              </a:ext>
            </a:extLst>
          </p:cNvPr>
          <p:cNvSpPr/>
          <p:nvPr/>
        </p:nvSpPr>
        <p:spPr>
          <a:xfrm>
            <a:off x="158617" y="4562875"/>
            <a:ext cx="3723861" cy="116619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7A193AC-7222-4B76-AB94-029573FED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3450" y="5476027"/>
            <a:ext cx="506080" cy="506080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364CAEB3-80F9-4E69-99C2-AEE241696A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36871" y="5550570"/>
            <a:ext cx="506080" cy="5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DDF2B-5AF1-400B-88BF-9D8E9C512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9" t="36301" r="25115" b="101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 descr="Right pointing backhand index">
            <a:extLst>
              <a:ext uri="{FF2B5EF4-FFF2-40B4-BE49-F238E27FC236}">
                <a16:creationId xmlns:a16="http://schemas.microsoft.com/office/drawing/2014/main" id="{ABFD32A5-673D-425B-B6CB-D9E4D0C33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193773" y="5801139"/>
            <a:ext cx="669235" cy="669235"/>
          </a:xfrm>
          <a:prstGeom prst="rect">
            <a:avLst/>
          </a:prstGeom>
        </p:spPr>
      </p:pic>
      <p:pic>
        <p:nvPicPr>
          <p:cNvPr id="5" name="Graphic 4" descr="Right pointing backhand index">
            <a:extLst>
              <a:ext uri="{FF2B5EF4-FFF2-40B4-BE49-F238E27FC236}">
                <a16:creationId xmlns:a16="http://schemas.microsoft.com/office/drawing/2014/main" id="{4C86E075-4AA8-4A65-87BB-02DF769F9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607490" y="5801139"/>
            <a:ext cx="669235" cy="6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43D681-CB8B-4A11-A418-CFD133366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6" t="51899" r="14846" b="24910"/>
          <a:stretch/>
        </p:blipFill>
        <p:spPr>
          <a:xfrm>
            <a:off x="159434" y="1100797"/>
            <a:ext cx="11873132" cy="4656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960241-FE5D-4902-B5B7-FCBDA3465F9E}"/>
              </a:ext>
            </a:extLst>
          </p:cNvPr>
          <p:cNvSpPr txBox="1"/>
          <p:nvPr/>
        </p:nvSpPr>
        <p:spPr>
          <a:xfrm>
            <a:off x="649356" y="1457739"/>
            <a:ext cx="22263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There was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FDD96-E5DB-48DB-A61D-D8F4DF68BC6A}"/>
              </a:ext>
            </a:extLst>
          </p:cNvPr>
          <p:cNvSpPr txBox="1"/>
          <p:nvPr/>
        </p:nvSpPr>
        <p:spPr>
          <a:xfrm>
            <a:off x="212033" y="2337901"/>
            <a:ext cx="31010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There weren’t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38946-E0C3-483D-B2E1-6270018002C1}"/>
              </a:ext>
            </a:extLst>
          </p:cNvPr>
          <p:cNvSpPr txBox="1"/>
          <p:nvPr/>
        </p:nvSpPr>
        <p:spPr>
          <a:xfrm>
            <a:off x="212033" y="3156508"/>
            <a:ext cx="31010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There was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AA70E-AC7F-4DFA-A272-3DEE7410EB44}"/>
              </a:ext>
            </a:extLst>
          </p:cNvPr>
          <p:cNvSpPr txBox="1"/>
          <p:nvPr/>
        </p:nvSpPr>
        <p:spPr>
          <a:xfrm>
            <a:off x="212033" y="3926275"/>
            <a:ext cx="31010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There were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F94D0-C9E5-4997-A2FD-126060F81DDC}"/>
              </a:ext>
            </a:extLst>
          </p:cNvPr>
          <p:cNvSpPr txBox="1"/>
          <p:nvPr/>
        </p:nvSpPr>
        <p:spPr>
          <a:xfrm>
            <a:off x="212033" y="4696042"/>
            <a:ext cx="31010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There wasn’t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B55AE-4651-49DB-A610-27F00DABF25B}"/>
              </a:ext>
            </a:extLst>
          </p:cNvPr>
          <p:cNvSpPr txBox="1"/>
          <p:nvPr/>
        </p:nvSpPr>
        <p:spPr>
          <a:xfrm>
            <a:off x="6473686" y="1536594"/>
            <a:ext cx="31010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There wasn’t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32017-F81B-4FB1-97AA-0C997234A6E4}"/>
              </a:ext>
            </a:extLst>
          </p:cNvPr>
          <p:cNvSpPr txBox="1"/>
          <p:nvPr/>
        </p:nvSpPr>
        <p:spPr>
          <a:xfrm>
            <a:off x="6473686" y="2337901"/>
            <a:ext cx="31010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There weren’t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24245-8727-46E2-9672-90D598BAC279}"/>
              </a:ext>
            </a:extLst>
          </p:cNvPr>
          <p:cNvSpPr txBox="1"/>
          <p:nvPr/>
        </p:nvSpPr>
        <p:spPr>
          <a:xfrm>
            <a:off x="6473685" y="3139208"/>
            <a:ext cx="31010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There were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A7CCA-EC64-46CC-982B-5E35DB9BB210}"/>
              </a:ext>
            </a:extLst>
          </p:cNvPr>
          <p:cNvSpPr txBox="1"/>
          <p:nvPr/>
        </p:nvSpPr>
        <p:spPr>
          <a:xfrm>
            <a:off x="6473685" y="3940515"/>
            <a:ext cx="31010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There was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415C3-BD48-48C5-9C5F-FB7C402B621D}"/>
              </a:ext>
            </a:extLst>
          </p:cNvPr>
          <p:cNvSpPr txBox="1"/>
          <p:nvPr/>
        </p:nvSpPr>
        <p:spPr>
          <a:xfrm>
            <a:off x="6473684" y="4696042"/>
            <a:ext cx="31010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There wasn’t</a:t>
            </a:r>
            <a:endParaRPr lang="ar-S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411C2-5D41-499C-A104-C2B2C716D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2295" y="208721"/>
            <a:ext cx="8587409" cy="6440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388894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مخصص 7">
      <a:dk1>
        <a:sysClr val="windowText" lastClr="000000"/>
      </a:dk1>
      <a:lt1>
        <a:sysClr val="window" lastClr="FFFFFF"/>
      </a:lt1>
      <a:dk2>
        <a:srgbClr val="F2F2F2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43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Rockwell Nova Light</vt:lpstr>
      <vt:lpstr>The Hand Extrablack</vt:lpstr>
      <vt:lpstr>BlobVTI</vt:lpstr>
      <vt:lpstr>Unit 7  form, meaning and function p 63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 form, meaning and function p 63</dc:title>
  <dc:creator>نورا العتيبي</dc:creator>
  <cp:lastModifiedBy>نورا العتيبي</cp:lastModifiedBy>
  <cp:revision>6</cp:revision>
  <dcterms:created xsi:type="dcterms:W3CDTF">2021-03-28T17:59:17Z</dcterms:created>
  <dcterms:modified xsi:type="dcterms:W3CDTF">2021-03-28T18:47:31Z</dcterms:modified>
</cp:coreProperties>
</file>