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567B6-4ED9-4E6D-B913-DFCD67FA1B09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CB1434B-1FFD-4758-94E0-30480BDF59E7}">
      <dgm:prSet phldrT="[Text]"/>
      <dgm:spPr/>
      <dgm:t>
        <a:bodyPr/>
        <a:lstStyle/>
        <a:p>
          <a:pPr rtl="1"/>
          <a:r>
            <a:rPr lang="en-US" dirty="0"/>
            <a:t>Attach a sequence of events to find a story</a:t>
          </a:r>
          <a:endParaRPr lang="ar-SA" dirty="0"/>
        </a:p>
      </dgm:t>
    </dgm:pt>
    <dgm:pt modelId="{D4683EEC-821F-47BB-967B-4B05D66D665C}" type="parTrans" cxnId="{BD4FDC34-D3EA-42A3-B93C-3E649369C20F}">
      <dgm:prSet/>
      <dgm:spPr/>
      <dgm:t>
        <a:bodyPr/>
        <a:lstStyle/>
        <a:p>
          <a:pPr rtl="1"/>
          <a:endParaRPr lang="ar-SA"/>
        </a:p>
      </dgm:t>
    </dgm:pt>
    <dgm:pt modelId="{2EE57F7F-EAB4-4DF7-BE51-FB3B69AD479D}" type="sibTrans" cxnId="{BD4FDC34-D3EA-42A3-B93C-3E649369C20F}">
      <dgm:prSet/>
      <dgm:spPr/>
      <dgm:t>
        <a:bodyPr/>
        <a:lstStyle/>
        <a:p>
          <a:pPr rtl="1"/>
          <a:endParaRPr lang="ar-SA"/>
        </a:p>
      </dgm:t>
    </dgm:pt>
    <dgm:pt modelId="{CE8ED39A-FA66-4703-BA34-1F1C2EFF5C06}">
      <dgm:prSet phldrT="[Text]"/>
      <dgm:spPr/>
      <dgm:t>
        <a:bodyPr/>
        <a:lstStyle/>
        <a:p>
          <a:pPr rtl="1"/>
          <a:r>
            <a:rPr lang="en-US" dirty="0"/>
            <a:t>Follow steps to write a summary </a:t>
          </a:r>
          <a:endParaRPr lang="ar-SA" dirty="0"/>
        </a:p>
      </dgm:t>
    </dgm:pt>
    <dgm:pt modelId="{3B6D5AD9-EFEF-452B-9892-A1D86F099FDB}" type="parTrans" cxnId="{9DE7E73A-4A00-4E46-82C6-24A401AA8272}">
      <dgm:prSet/>
      <dgm:spPr/>
      <dgm:t>
        <a:bodyPr/>
        <a:lstStyle/>
        <a:p>
          <a:pPr rtl="1"/>
          <a:endParaRPr lang="ar-SA"/>
        </a:p>
      </dgm:t>
    </dgm:pt>
    <dgm:pt modelId="{C4FD314F-FA94-48E8-BB3C-F8641A28E917}" type="sibTrans" cxnId="{9DE7E73A-4A00-4E46-82C6-24A401AA8272}">
      <dgm:prSet/>
      <dgm:spPr/>
      <dgm:t>
        <a:bodyPr/>
        <a:lstStyle/>
        <a:p>
          <a:pPr rtl="1"/>
          <a:endParaRPr lang="ar-SA"/>
        </a:p>
      </dgm:t>
    </dgm:pt>
    <dgm:pt modelId="{4660DBFC-DAEF-491A-8B11-186D71108553}">
      <dgm:prSet phldrT="[Text]"/>
      <dgm:spPr/>
      <dgm:t>
        <a:bodyPr/>
        <a:lstStyle/>
        <a:p>
          <a:pPr rtl="1"/>
          <a:r>
            <a:rPr lang="en-US" dirty="0"/>
            <a:t>Suggest a title for a summary </a:t>
          </a:r>
          <a:endParaRPr lang="ar-SA" dirty="0"/>
        </a:p>
      </dgm:t>
    </dgm:pt>
    <dgm:pt modelId="{F3080A64-CB5F-4639-A107-A8D6000B4B98}" type="parTrans" cxnId="{5CE4E2CA-C53A-4EF3-9A03-1E768484EF7A}">
      <dgm:prSet/>
      <dgm:spPr/>
      <dgm:t>
        <a:bodyPr/>
        <a:lstStyle/>
        <a:p>
          <a:pPr rtl="1"/>
          <a:endParaRPr lang="ar-SA"/>
        </a:p>
      </dgm:t>
    </dgm:pt>
    <dgm:pt modelId="{1DDA5C6C-73C9-4F63-8708-F1E3A76308FA}" type="sibTrans" cxnId="{5CE4E2CA-C53A-4EF3-9A03-1E768484EF7A}">
      <dgm:prSet/>
      <dgm:spPr/>
      <dgm:t>
        <a:bodyPr/>
        <a:lstStyle/>
        <a:p>
          <a:pPr rtl="1"/>
          <a:endParaRPr lang="ar-SA"/>
        </a:p>
      </dgm:t>
    </dgm:pt>
    <dgm:pt modelId="{39862246-0A6A-4DAB-84CE-844445293D6A}">
      <dgm:prSet phldrT="[Text]"/>
      <dgm:spPr/>
      <dgm:t>
        <a:bodyPr/>
        <a:lstStyle/>
        <a:p>
          <a:pPr rtl="1"/>
          <a:r>
            <a:rPr lang="en-US" dirty="0"/>
            <a:t>Create a chain diagram from a story</a:t>
          </a:r>
          <a:endParaRPr lang="ar-SA" dirty="0"/>
        </a:p>
      </dgm:t>
    </dgm:pt>
    <dgm:pt modelId="{63AFC3D4-9B34-49FE-8119-2A8FF5985C3A}" type="parTrans" cxnId="{4786EBAD-F17E-45B2-99C8-EC1E74FA7597}">
      <dgm:prSet/>
      <dgm:spPr/>
      <dgm:t>
        <a:bodyPr/>
        <a:lstStyle/>
        <a:p>
          <a:pPr rtl="1"/>
          <a:endParaRPr lang="ar-SA"/>
        </a:p>
      </dgm:t>
    </dgm:pt>
    <dgm:pt modelId="{EDC5D107-C06E-45CD-AEFC-8DFF62CF985F}" type="sibTrans" cxnId="{4786EBAD-F17E-45B2-99C8-EC1E74FA7597}">
      <dgm:prSet/>
      <dgm:spPr/>
      <dgm:t>
        <a:bodyPr/>
        <a:lstStyle/>
        <a:p>
          <a:pPr rtl="1"/>
          <a:endParaRPr lang="ar-SA"/>
        </a:p>
      </dgm:t>
    </dgm:pt>
    <dgm:pt modelId="{C0D4FD95-367D-4D0E-8D6F-45833B317537}" type="pres">
      <dgm:prSet presAssocID="{EFF567B6-4ED9-4E6D-B913-DFCD67FA1B09}" presName="diagram" presStyleCnt="0">
        <dgm:presLayoutVars>
          <dgm:dir/>
          <dgm:resizeHandles val="exact"/>
        </dgm:presLayoutVars>
      </dgm:prSet>
      <dgm:spPr/>
    </dgm:pt>
    <dgm:pt modelId="{28FD8311-20EB-460F-9ECF-9C2E9F0FFB40}" type="pres">
      <dgm:prSet presAssocID="{6CB1434B-1FFD-4758-94E0-30480BDF59E7}" presName="node" presStyleLbl="node1" presStyleIdx="0" presStyleCnt="4">
        <dgm:presLayoutVars>
          <dgm:bulletEnabled val="1"/>
        </dgm:presLayoutVars>
      </dgm:prSet>
      <dgm:spPr/>
    </dgm:pt>
    <dgm:pt modelId="{9415DEDB-0456-4545-AA72-C434EE98AE6C}" type="pres">
      <dgm:prSet presAssocID="{2EE57F7F-EAB4-4DF7-BE51-FB3B69AD479D}" presName="sibTrans" presStyleCnt="0"/>
      <dgm:spPr/>
    </dgm:pt>
    <dgm:pt modelId="{00A27F36-0FEF-4308-BA08-FD3BC3EF620B}" type="pres">
      <dgm:prSet presAssocID="{CE8ED39A-FA66-4703-BA34-1F1C2EFF5C06}" presName="node" presStyleLbl="node1" presStyleIdx="1" presStyleCnt="4">
        <dgm:presLayoutVars>
          <dgm:bulletEnabled val="1"/>
        </dgm:presLayoutVars>
      </dgm:prSet>
      <dgm:spPr/>
    </dgm:pt>
    <dgm:pt modelId="{7093B285-95D8-4CB7-A8B1-40F007422FC9}" type="pres">
      <dgm:prSet presAssocID="{C4FD314F-FA94-48E8-BB3C-F8641A28E917}" presName="sibTrans" presStyleCnt="0"/>
      <dgm:spPr/>
    </dgm:pt>
    <dgm:pt modelId="{1C8CF477-CDF5-45D8-BF86-CBFC8C82B29D}" type="pres">
      <dgm:prSet presAssocID="{4660DBFC-DAEF-491A-8B11-186D71108553}" presName="node" presStyleLbl="node1" presStyleIdx="2" presStyleCnt="4">
        <dgm:presLayoutVars>
          <dgm:bulletEnabled val="1"/>
        </dgm:presLayoutVars>
      </dgm:prSet>
      <dgm:spPr/>
    </dgm:pt>
    <dgm:pt modelId="{8193907E-B60D-4F75-AB90-95CBDF3EB292}" type="pres">
      <dgm:prSet presAssocID="{1DDA5C6C-73C9-4F63-8708-F1E3A76308FA}" presName="sibTrans" presStyleCnt="0"/>
      <dgm:spPr/>
    </dgm:pt>
    <dgm:pt modelId="{B6989676-D161-4D7E-87FD-E6E2D9346956}" type="pres">
      <dgm:prSet presAssocID="{39862246-0A6A-4DAB-84CE-844445293D6A}" presName="node" presStyleLbl="node1" presStyleIdx="3" presStyleCnt="4">
        <dgm:presLayoutVars>
          <dgm:bulletEnabled val="1"/>
        </dgm:presLayoutVars>
      </dgm:prSet>
      <dgm:spPr/>
    </dgm:pt>
  </dgm:ptLst>
  <dgm:cxnLst>
    <dgm:cxn modelId="{561D6B09-F3E7-4290-80DC-3C7C4465214C}" type="presOf" srcId="{39862246-0A6A-4DAB-84CE-844445293D6A}" destId="{B6989676-D161-4D7E-87FD-E6E2D9346956}" srcOrd="0" destOrd="0" presId="urn:microsoft.com/office/officeart/2005/8/layout/default"/>
    <dgm:cxn modelId="{BD4FDC34-D3EA-42A3-B93C-3E649369C20F}" srcId="{EFF567B6-4ED9-4E6D-B913-DFCD67FA1B09}" destId="{6CB1434B-1FFD-4758-94E0-30480BDF59E7}" srcOrd="0" destOrd="0" parTransId="{D4683EEC-821F-47BB-967B-4B05D66D665C}" sibTransId="{2EE57F7F-EAB4-4DF7-BE51-FB3B69AD479D}"/>
    <dgm:cxn modelId="{9DE7E73A-4A00-4E46-82C6-24A401AA8272}" srcId="{EFF567B6-4ED9-4E6D-B913-DFCD67FA1B09}" destId="{CE8ED39A-FA66-4703-BA34-1F1C2EFF5C06}" srcOrd="1" destOrd="0" parTransId="{3B6D5AD9-EFEF-452B-9892-A1D86F099FDB}" sibTransId="{C4FD314F-FA94-48E8-BB3C-F8641A28E917}"/>
    <dgm:cxn modelId="{6A28AA5B-6DEA-4C58-BE49-5C6BB6DD2176}" type="presOf" srcId="{EFF567B6-4ED9-4E6D-B913-DFCD67FA1B09}" destId="{C0D4FD95-367D-4D0E-8D6F-45833B317537}" srcOrd="0" destOrd="0" presId="urn:microsoft.com/office/officeart/2005/8/layout/default"/>
    <dgm:cxn modelId="{202F755F-7A28-4743-8571-5B2D518DD041}" type="presOf" srcId="{4660DBFC-DAEF-491A-8B11-186D71108553}" destId="{1C8CF477-CDF5-45D8-BF86-CBFC8C82B29D}" srcOrd="0" destOrd="0" presId="urn:microsoft.com/office/officeart/2005/8/layout/default"/>
    <dgm:cxn modelId="{5663AA41-6148-499D-8CD2-937FEB6E97A7}" type="presOf" srcId="{6CB1434B-1FFD-4758-94E0-30480BDF59E7}" destId="{28FD8311-20EB-460F-9ECF-9C2E9F0FFB40}" srcOrd="0" destOrd="0" presId="urn:microsoft.com/office/officeart/2005/8/layout/default"/>
    <dgm:cxn modelId="{D7110E45-3A12-4AA7-BF5B-CE491CB93E9E}" type="presOf" srcId="{CE8ED39A-FA66-4703-BA34-1F1C2EFF5C06}" destId="{00A27F36-0FEF-4308-BA08-FD3BC3EF620B}" srcOrd="0" destOrd="0" presId="urn:microsoft.com/office/officeart/2005/8/layout/default"/>
    <dgm:cxn modelId="{4786EBAD-F17E-45B2-99C8-EC1E74FA7597}" srcId="{EFF567B6-4ED9-4E6D-B913-DFCD67FA1B09}" destId="{39862246-0A6A-4DAB-84CE-844445293D6A}" srcOrd="3" destOrd="0" parTransId="{63AFC3D4-9B34-49FE-8119-2A8FF5985C3A}" sibTransId="{EDC5D107-C06E-45CD-AEFC-8DFF62CF985F}"/>
    <dgm:cxn modelId="{5CE4E2CA-C53A-4EF3-9A03-1E768484EF7A}" srcId="{EFF567B6-4ED9-4E6D-B913-DFCD67FA1B09}" destId="{4660DBFC-DAEF-491A-8B11-186D71108553}" srcOrd="2" destOrd="0" parTransId="{F3080A64-CB5F-4639-A107-A8D6000B4B98}" sibTransId="{1DDA5C6C-73C9-4F63-8708-F1E3A76308FA}"/>
    <dgm:cxn modelId="{81A7013F-6173-498C-AE7D-44DA6CA346B8}" type="presParOf" srcId="{C0D4FD95-367D-4D0E-8D6F-45833B317537}" destId="{28FD8311-20EB-460F-9ECF-9C2E9F0FFB40}" srcOrd="0" destOrd="0" presId="urn:microsoft.com/office/officeart/2005/8/layout/default"/>
    <dgm:cxn modelId="{95AC6981-27D1-4D46-B52A-A29A04FA3601}" type="presParOf" srcId="{C0D4FD95-367D-4D0E-8D6F-45833B317537}" destId="{9415DEDB-0456-4545-AA72-C434EE98AE6C}" srcOrd="1" destOrd="0" presId="urn:microsoft.com/office/officeart/2005/8/layout/default"/>
    <dgm:cxn modelId="{AFD7FEAB-4D53-4940-868D-AF3A8E10E741}" type="presParOf" srcId="{C0D4FD95-367D-4D0E-8D6F-45833B317537}" destId="{00A27F36-0FEF-4308-BA08-FD3BC3EF620B}" srcOrd="2" destOrd="0" presId="urn:microsoft.com/office/officeart/2005/8/layout/default"/>
    <dgm:cxn modelId="{3DC92DF3-325E-40EC-B913-D1998B4D64BC}" type="presParOf" srcId="{C0D4FD95-367D-4D0E-8D6F-45833B317537}" destId="{7093B285-95D8-4CB7-A8B1-40F007422FC9}" srcOrd="3" destOrd="0" presId="urn:microsoft.com/office/officeart/2005/8/layout/default"/>
    <dgm:cxn modelId="{46A8DA22-9949-474C-85E3-EFBB023BCDB6}" type="presParOf" srcId="{C0D4FD95-367D-4D0E-8D6F-45833B317537}" destId="{1C8CF477-CDF5-45D8-BF86-CBFC8C82B29D}" srcOrd="4" destOrd="0" presId="urn:microsoft.com/office/officeart/2005/8/layout/default"/>
    <dgm:cxn modelId="{5FB4EB0C-88EB-4010-86A8-56143CB9A801}" type="presParOf" srcId="{C0D4FD95-367D-4D0E-8D6F-45833B317537}" destId="{8193907E-B60D-4F75-AB90-95CBDF3EB292}" srcOrd="5" destOrd="0" presId="urn:microsoft.com/office/officeart/2005/8/layout/default"/>
    <dgm:cxn modelId="{98EB5E0B-FA6C-4617-9BC1-D8B00BF7E5F0}" type="presParOf" srcId="{C0D4FD95-367D-4D0E-8D6F-45833B317537}" destId="{B6989676-D161-4D7E-87FD-E6E2D934695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5A887-4A7D-4BAA-8234-BAE3F899851D}" type="doc">
      <dgm:prSet loTypeId="urn:microsoft.com/office/officeart/2011/layout/InterconnectedBlock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E40DD28D-C0DF-4C0E-A202-26C721FEAC69}">
      <dgm:prSet phldrT="[Text]" custT="1"/>
      <dgm:spPr/>
      <dgm:t>
        <a:bodyPr/>
        <a:lstStyle/>
        <a:p>
          <a:pPr rtl="1"/>
          <a:r>
            <a:rPr lang="en-US" sz="2400" dirty="0"/>
            <a:t>1</a:t>
          </a:r>
          <a:endParaRPr lang="ar-SA" sz="2400" dirty="0"/>
        </a:p>
      </dgm:t>
    </dgm:pt>
    <dgm:pt modelId="{BE4E77E5-8713-4DF0-BD58-199ED9CD6F25}" type="parTrans" cxnId="{28F5D275-27F6-412B-A9EA-F2ECD499712D}">
      <dgm:prSet/>
      <dgm:spPr/>
      <dgm:t>
        <a:bodyPr/>
        <a:lstStyle/>
        <a:p>
          <a:pPr rtl="1"/>
          <a:endParaRPr lang="ar-SA" sz="2400"/>
        </a:p>
      </dgm:t>
    </dgm:pt>
    <dgm:pt modelId="{2D110C84-7E40-4FC6-8A17-A91DB4969033}" type="sibTrans" cxnId="{28F5D275-27F6-412B-A9EA-F2ECD499712D}">
      <dgm:prSet/>
      <dgm:spPr/>
      <dgm:t>
        <a:bodyPr/>
        <a:lstStyle/>
        <a:p>
          <a:pPr rtl="1"/>
          <a:endParaRPr lang="ar-SA" sz="2400"/>
        </a:p>
      </dgm:t>
    </dgm:pt>
    <dgm:pt modelId="{5F0383C9-A5EB-4443-BA63-FDC3A829805F}">
      <dgm:prSet phldrT="[Text]" custT="1"/>
      <dgm:spPr/>
      <dgm:t>
        <a:bodyPr/>
        <a:lstStyle/>
        <a:p>
          <a:pPr rtl="1"/>
          <a:r>
            <a:rPr lang="en-US" sz="2400" i="0" dirty="0"/>
            <a:t>Robert was</a:t>
          </a:r>
          <a:br>
            <a:rPr lang="en-US" sz="2400" i="0" dirty="0"/>
          </a:br>
          <a:r>
            <a:rPr lang="en-US" sz="2400" i="0" dirty="0"/>
            <a:t>delivering</a:t>
          </a:r>
          <a:br>
            <a:rPr lang="en-US" sz="2400" i="0" dirty="0"/>
          </a:br>
          <a:r>
            <a:rPr lang="en-US" sz="2400" i="0" dirty="0"/>
            <a:t>a pizza last</a:t>
          </a:r>
          <a:br>
            <a:rPr lang="en-US" sz="2400" i="0" dirty="0"/>
          </a:br>
          <a:r>
            <a:rPr lang="en-US" sz="2400" i="0" dirty="0"/>
            <a:t>Friday night</a:t>
          </a:r>
          <a:br>
            <a:rPr lang="en-US" sz="2400" i="0" dirty="0"/>
          </a:br>
          <a:br>
            <a:rPr lang="en-US" sz="2400" i="0" dirty="0"/>
          </a:br>
          <a:endParaRPr lang="ar-SA" sz="2400" dirty="0"/>
        </a:p>
      </dgm:t>
    </dgm:pt>
    <dgm:pt modelId="{3F40E012-9141-45C5-90AE-8C452F3AD28E}" type="parTrans" cxnId="{00AF3FF8-6155-4966-9E31-A4AE1B11CCAC}">
      <dgm:prSet/>
      <dgm:spPr/>
      <dgm:t>
        <a:bodyPr/>
        <a:lstStyle/>
        <a:p>
          <a:pPr rtl="1"/>
          <a:endParaRPr lang="ar-SA" sz="2400"/>
        </a:p>
      </dgm:t>
    </dgm:pt>
    <dgm:pt modelId="{F0E841A2-F181-46FC-9262-8FAD53CA720A}" type="sibTrans" cxnId="{00AF3FF8-6155-4966-9E31-A4AE1B11CCAC}">
      <dgm:prSet/>
      <dgm:spPr/>
      <dgm:t>
        <a:bodyPr/>
        <a:lstStyle/>
        <a:p>
          <a:pPr rtl="1"/>
          <a:endParaRPr lang="ar-SA" sz="2400"/>
        </a:p>
      </dgm:t>
    </dgm:pt>
    <dgm:pt modelId="{BD4B3EE5-4A43-4891-8226-E34D26EC264D}">
      <dgm:prSet phldrT="[Text]" custT="1"/>
      <dgm:spPr/>
      <dgm:t>
        <a:bodyPr/>
        <a:lstStyle/>
        <a:p>
          <a:pPr rtl="1"/>
          <a:r>
            <a:rPr lang="en-US" sz="2400" i="0" dirty="0"/>
            <a:t>The elevator</a:t>
          </a:r>
          <a:br>
            <a:rPr lang="en-US" sz="2400" i="0" dirty="0"/>
          </a:br>
          <a:r>
            <a:rPr lang="en-US" sz="2400" i="0" dirty="0"/>
            <a:t>in the</a:t>
          </a:r>
          <a:br>
            <a:rPr lang="en-US" sz="2400" i="0" dirty="0"/>
          </a:br>
          <a:r>
            <a:rPr lang="en-US" sz="2400" i="0" dirty="0"/>
            <a:t>building</a:t>
          </a:r>
          <a:br>
            <a:rPr lang="en-US" sz="2400" i="0" dirty="0"/>
          </a:br>
          <a:r>
            <a:rPr lang="en-US" sz="2400" i="0" dirty="0"/>
            <a:t>broke down</a:t>
          </a:r>
          <a:br>
            <a:rPr lang="en-US" sz="2400" i="0" dirty="0"/>
          </a:br>
          <a:br>
            <a:rPr lang="en-US" sz="2400" i="0" dirty="0"/>
          </a:br>
          <a:endParaRPr lang="ar-SA" sz="2400" dirty="0"/>
        </a:p>
      </dgm:t>
    </dgm:pt>
    <dgm:pt modelId="{8F67FFBA-FAD9-4AB2-AFA5-1D129FE2E696}" type="parTrans" cxnId="{30F55BAC-311C-4758-B58D-3FD5DA16CD60}">
      <dgm:prSet/>
      <dgm:spPr/>
      <dgm:t>
        <a:bodyPr/>
        <a:lstStyle/>
        <a:p>
          <a:pPr rtl="1"/>
          <a:endParaRPr lang="ar-SA" sz="2400"/>
        </a:p>
      </dgm:t>
    </dgm:pt>
    <dgm:pt modelId="{EBD7580F-CC68-49FD-8029-BF390A7D252A}" type="sibTrans" cxnId="{30F55BAC-311C-4758-B58D-3FD5DA16CD60}">
      <dgm:prSet/>
      <dgm:spPr/>
      <dgm:t>
        <a:bodyPr/>
        <a:lstStyle/>
        <a:p>
          <a:pPr rtl="1"/>
          <a:endParaRPr lang="ar-SA" sz="2400"/>
        </a:p>
      </dgm:t>
    </dgm:pt>
    <dgm:pt modelId="{87F2393E-9F77-4F8E-8161-3C894853B1EC}">
      <dgm:prSet phldrT="[Text]" custT="1"/>
      <dgm:spPr/>
      <dgm:t>
        <a:bodyPr/>
        <a:lstStyle/>
        <a:p>
          <a:pPr rtl="1"/>
          <a:r>
            <a:rPr lang="en-US" sz="2400" dirty="0"/>
            <a:t>3</a:t>
          </a:r>
          <a:endParaRPr lang="ar-SA" sz="2400" dirty="0"/>
        </a:p>
      </dgm:t>
    </dgm:pt>
    <dgm:pt modelId="{53CD8736-E605-4C79-8FBA-EF72D652FDD6}" type="parTrans" cxnId="{DA967097-C5D2-4B6A-841C-F5FBF4F26813}">
      <dgm:prSet/>
      <dgm:spPr/>
      <dgm:t>
        <a:bodyPr/>
        <a:lstStyle/>
        <a:p>
          <a:pPr rtl="1"/>
          <a:endParaRPr lang="ar-SA" sz="2400"/>
        </a:p>
      </dgm:t>
    </dgm:pt>
    <dgm:pt modelId="{77210C64-FC40-4DE9-BA5E-AFDCBDA23C17}" type="sibTrans" cxnId="{DA967097-C5D2-4B6A-841C-F5FBF4F26813}">
      <dgm:prSet/>
      <dgm:spPr/>
      <dgm:t>
        <a:bodyPr/>
        <a:lstStyle/>
        <a:p>
          <a:pPr rtl="1"/>
          <a:endParaRPr lang="ar-SA" sz="2400"/>
        </a:p>
      </dgm:t>
    </dgm:pt>
    <dgm:pt modelId="{1ACF655C-CD64-47B9-B2B4-D20513EFC93C}">
      <dgm:prSet phldrT="[Text]" custT="1"/>
      <dgm:spPr/>
      <dgm:t>
        <a:bodyPr/>
        <a:lstStyle/>
        <a:p>
          <a:pPr rtl="1"/>
          <a:r>
            <a:rPr lang="en-US" sz="2400" i="0" dirty="0"/>
            <a:t>He stayed</a:t>
          </a:r>
          <a:br>
            <a:rPr lang="en-US" sz="2400" i="0" dirty="0"/>
          </a:br>
          <a:r>
            <a:rPr lang="en-US" sz="2400" i="0" dirty="0"/>
            <a:t>calm, ate the</a:t>
          </a:r>
          <a:br>
            <a:rPr lang="en-US" sz="2400" i="0" dirty="0"/>
          </a:br>
          <a:r>
            <a:rPr lang="en-US" sz="2400" i="0" dirty="0"/>
            <a:t>pizza, and</a:t>
          </a:r>
          <a:br>
            <a:rPr lang="en-US" sz="2400" i="0" dirty="0"/>
          </a:br>
          <a:r>
            <a:rPr lang="en-US" sz="2400" i="0" dirty="0"/>
            <a:t>fell asleep</a:t>
          </a:r>
          <a:br>
            <a:rPr lang="en-US" sz="2400" i="0" dirty="0"/>
          </a:br>
          <a:br>
            <a:rPr lang="en-US" sz="2400" i="0" dirty="0"/>
          </a:br>
          <a:endParaRPr lang="ar-SA" sz="2400" dirty="0"/>
        </a:p>
      </dgm:t>
    </dgm:pt>
    <dgm:pt modelId="{92BE94E2-17C3-4EC2-9287-21D16FC1BB5B}" type="parTrans" cxnId="{C2F6A975-82A8-47EF-83F4-6D0C3D051D1E}">
      <dgm:prSet/>
      <dgm:spPr/>
      <dgm:t>
        <a:bodyPr/>
        <a:lstStyle/>
        <a:p>
          <a:pPr rtl="1"/>
          <a:endParaRPr lang="ar-SA" sz="2400"/>
        </a:p>
      </dgm:t>
    </dgm:pt>
    <dgm:pt modelId="{4B1573DF-70E6-446E-A2FA-FDA22528BB0F}" type="sibTrans" cxnId="{C2F6A975-82A8-47EF-83F4-6D0C3D051D1E}">
      <dgm:prSet/>
      <dgm:spPr/>
      <dgm:t>
        <a:bodyPr/>
        <a:lstStyle/>
        <a:p>
          <a:pPr rtl="1"/>
          <a:endParaRPr lang="ar-SA" sz="2400"/>
        </a:p>
      </dgm:t>
    </dgm:pt>
    <dgm:pt modelId="{8962947D-7AC3-4A6F-A1D8-5ECAA4D307F4}">
      <dgm:prSet phldrT="[Text]" custT="1"/>
      <dgm:spPr/>
      <dgm:t>
        <a:bodyPr/>
        <a:lstStyle/>
        <a:p>
          <a:pPr rtl="1"/>
          <a:r>
            <a:rPr lang="en-US" sz="2400" dirty="0"/>
            <a:t>4</a:t>
          </a:r>
          <a:endParaRPr lang="ar-SA" sz="2400" dirty="0"/>
        </a:p>
      </dgm:t>
    </dgm:pt>
    <dgm:pt modelId="{05FC7DAE-BE8D-4844-9232-C2F06754D27E}" type="parTrans" cxnId="{390321D3-55DD-4444-B24F-0F231257D02A}">
      <dgm:prSet/>
      <dgm:spPr/>
      <dgm:t>
        <a:bodyPr/>
        <a:lstStyle/>
        <a:p>
          <a:pPr rtl="1"/>
          <a:endParaRPr lang="ar-SA" sz="2400"/>
        </a:p>
      </dgm:t>
    </dgm:pt>
    <dgm:pt modelId="{3F30607F-ADAB-484A-AACA-AA8F671027D4}" type="sibTrans" cxnId="{390321D3-55DD-4444-B24F-0F231257D02A}">
      <dgm:prSet/>
      <dgm:spPr/>
      <dgm:t>
        <a:bodyPr/>
        <a:lstStyle/>
        <a:p>
          <a:pPr rtl="1"/>
          <a:endParaRPr lang="ar-SA" sz="2400"/>
        </a:p>
      </dgm:t>
    </dgm:pt>
    <dgm:pt modelId="{6A49264F-08D1-47E0-B995-FA1DCD1C4DDD}">
      <dgm:prSet custT="1"/>
      <dgm:spPr/>
      <dgm:t>
        <a:bodyPr/>
        <a:lstStyle/>
        <a:p>
          <a:pPr rtl="1"/>
          <a:r>
            <a:rPr lang="en-US" sz="2400" i="0" dirty="0"/>
            <a:t>He was</a:t>
          </a:r>
          <a:br>
            <a:rPr lang="en-US" sz="2400" i="0" dirty="0"/>
          </a:br>
          <a:r>
            <a:rPr lang="en-US" sz="2400" i="0" dirty="0"/>
            <a:t>trapped in the</a:t>
          </a:r>
          <a:br>
            <a:rPr lang="en-US" sz="2400" i="0" dirty="0"/>
          </a:br>
          <a:r>
            <a:rPr lang="en-US" sz="2400" i="0" dirty="0"/>
            <a:t>elevator for</a:t>
          </a:r>
          <a:br>
            <a:rPr lang="en-US" sz="2400" i="0" dirty="0"/>
          </a:br>
          <a:r>
            <a:rPr lang="en-US" sz="2400" i="0" dirty="0"/>
            <a:t>10 hours.</a:t>
          </a:r>
          <a:endParaRPr lang="ar-SA" sz="2400" dirty="0"/>
        </a:p>
      </dgm:t>
    </dgm:pt>
    <dgm:pt modelId="{E151E0B4-6569-4F83-BD7C-307903E16561}" type="parTrans" cxnId="{03930BC4-D4E8-4491-A368-2BC0CA15A766}">
      <dgm:prSet/>
      <dgm:spPr/>
      <dgm:t>
        <a:bodyPr/>
        <a:lstStyle/>
        <a:p>
          <a:pPr rtl="1"/>
          <a:endParaRPr lang="ar-SA" sz="2400"/>
        </a:p>
      </dgm:t>
    </dgm:pt>
    <dgm:pt modelId="{AD1A618E-3483-4A15-9E50-3A2240B6FD45}" type="sibTrans" cxnId="{03930BC4-D4E8-4491-A368-2BC0CA15A766}">
      <dgm:prSet/>
      <dgm:spPr/>
      <dgm:t>
        <a:bodyPr/>
        <a:lstStyle/>
        <a:p>
          <a:pPr rtl="1"/>
          <a:endParaRPr lang="ar-SA" sz="2400"/>
        </a:p>
      </dgm:t>
    </dgm:pt>
    <dgm:pt modelId="{4818BE53-1DB1-4B84-89DB-E23AED1F5FC0}">
      <dgm:prSet custT="1"/>
      <dgm:spPr/>
      <dgm:t>
        <a:bodyPr/>
        <a:lstStyle/>
        <a:p>
          <a:pPr rtl="1"/>
          <a:br>
            <a:rPr lang="en-US" sz="2400" i="0" dirty="0"/>
          </a:br>
          <a:br>
            <a:rPr lang="en-US" sz="2400" i="0" dirty="0"/>
          </a:br>
          <a:endParaRPr lang="ar-SA" sz="2400" dirty="0"/>
        </a:p>
      </dgm:t>
    </dgm:pt>
    <dgm:pt modelId="{6307B902-690C-41D1-8068-9714784C4346}" type="parTrans" cxnId="{3D8F92C2-C6E7-4EB0-8754-FB32A6208AB8}">
      <dgm:prSet/>
      <dgm:spPr/>
      <dgm:t>
        <a:bodyPr/>
        <a:lstStyle/>
        <a:p>
          <a:pPr rtl="1"/>
          <a:endParaRPr lang="ar-SA" sz="2400"/>
        </a:p>
      </dgm:t>
    </dgm:pt>
    <dgm:pt modelId="{1D8ED1B7-4EE8-4E6F-9F37-FE5DA8D579B2}" type="sibTrans" cxnId="{3D8F92C2-C6E7-4EB0-8754-FB32A6208AB8}">
      <dgm:prSet/>
      <dgm:spPr/>
      <dgm:t>
        <a:bodyPr/>
        <a:lstStyle/>
        <a:p>
          <a:pPr rtl="1"/>
          <a:endParaRPr lang="ar-SA" sz="2400"/>
        </a:p>
      </dgm:t>
    </dgm:pt>
    <dgm:pt modelId="{85F72C1F-4F7B-4F33-94EA-C03C95CE79E6}">
      <dgm:prSet phldrT="[Text]" custT="1"/>
      <dgm:spPr/>
      <dgm:t>
        <a:bodyPr/>
        <a:lstStyle/>
        <a:p>
          <a:pPr rtl="1"/>
          <a:r>
            <a:rPr lang="en-US" sz="2400" dirty="0"/>
            <a:t>5</a:t>
          </a:r>
          <a:endParaRPr lang="ar-SA" sz="2400" dirty="0"/>
        </a:p>
      </dgm:t>
    </dgm:pt>
    <dgm:pt modelId="{1D52B7FE-9FFC-4E09-8578-284055E9E39F}" type="parTrans" cxnId="{5F9EF4C7-3A0A-4CBD-BF5B-CCDC489FCBA3}">
      <dgm:prSet/>
      <dgm:spPr/>
      <dgm:t>
        <a:bodyPr/>
        <a:lstStyle/>
        <a:p>
          <a:pPr rtl="1"/>
          <a:endParaRPr lang="ar-SA" sz="2400"/>
        </a:p>
      </dgm:t>
    </dgm:pt>
    <dgm:pt modelId="{D616A50E-C8BD-4F8F-AA0B-DB9E157B3E4C}" type="sibTrans" cxnId="{5F9EF4C7-3A0A-4CBD-BF5B-CCDC489FCBA3}">
      <dgm:prSet/>
      <dgm:spPr/>
      <dgm:t>
        <a:bodyPr/>
        <a:lstStyle/>
        <a:p>
          <a:pPr rtl="1"/>
          <a:endParaRPr lang="ar-SA" sz="2400"/>
        </a:p>
      </dgm:t>
    </dgm:pt>
    <dgm:pt modelId="{30F61714-9DF3-445E-8917-3B96967F3AF6}">
      <dgm:prSet custT="1"/>
      <dgm:spPr/>
      <dgm:t>
        <a:bodyPr/>
        <a:lstStyle/>
        <a:p>
          <a:pPr rtl="1"/>
          <a:r>
            <a:rPr lang="en-US" sz="2400" i="0" dirty="0"/>
            <a:t>The manager</a:t>
          </a:r>
          <a:br>
            <a:rPr lang="en-US" sz="2400" i="0" dirty="0"/>
          </a:br>
          <a:r>
            <a:rPr lang="en-US" sz="2400" i="0" dirty="0"/>
            <a:t>came to fix</a:t>
          </a:r>
          <a:br>
            <a:rPr lang="en-US" sz="2400" i="0" dirty="0"/>
          </a:br>
          <a:r>
            <a:rPr lang="en-US" sz="2400" i="0" dirty="0"/>
            <a:t>the elevator.</a:t>
          </a:r>
          <a:endParaRPr lang="ar-SA" sz="2400" dirty="0"/>
        </a:p>
      </dgm:t>
    </dgm:pt>
    <dgm:pt modelId="{ED68960F-0C45-4F6A-A965-96C8F9306BD2}" type="parTrans" cxnId="{890DA34E-BB21-490B-A963-8642D1AEE0AD}">
      <dgm:prSet/>
      <dgm:spPr/>
      <dgm:t>
        <a:bodyPr/>
        <a:lstStyle/>
        <a:p>
          <a:pPr rtl="1"/>
          <a:endParaRPr lang="ar-SA" sz="2400"/>
        </a:p>
      </dgm:t>
    </dgm:pt>
    <dgm:pt modelId="{EA20ACC8-573B-4AEE-9988-30EAC39A0885}" type="sibTrans" cxnId="{890DA34E-BB21-490B-A963-8642D1AEE0AD}">
      <dgm:prSet/>
      <dgm:spPr/>
      <dgm:t>
        <a:bodyPr/>
        <a:lstStyle/>
        <a:p>
          <a:pPr rtl="1"/>
          <a:endParaRPr lang="ar-SA" sz="2400"/>
        </a:p>
      </dgm:t>
    </dgm:pt>
    <dgm:pt modelId="{AA12641A-1DCD-488A-B26C-4D74547200E5}">
      <dgm:prSet custT="1"/>
      <dgm:spPr/>
      <dgm:t>
        <a:bodyPr/>
        <a:lstStyle/>
        <a:p>
          <a:pPr rtl="1"/>
          <a:br>
            <a:rPr lang="en-US" sz="2400" i="0" dirty="0"/>
          </a:br>
          <a:br>
            <a:rPr lang="en-US" sz="2400" i="0" dirty="0"/>
          </a:br>
          <a:endParaRPr lang="ar-SA" sz="2400" dirty="0"/>
        </a:p>
      </dgm:t>
    </dgm:pt>
    <dgm:pt modelId="{FE0BA35D-D16E-4322-AEA0-9F55D64512AA}" type="parTrans" cxnId="{58C917DB-3390-4969-939D-831B61FA0BEB}">
      <dgm:prSet/>
      <dgm:spPr/>
      <dgm:t>
        <a:bodyPr/>
        <a:lstStyle/>
        <a:p>
          <a:pPr rtl="1"/>
          <a:endParaRPr lang="ar-SA" sz="2400"/>
        </a:p>
      </dgm:t>
    </dgm:pt>
    <dgm:pt modelId="{AFE7179E-E0F4-4EBD-AD31-2F2DC7046792}" type="sibTrans" cxnId="{58C917DB-3390-4969-939D-831B61FA0BEB}">
      <dgm:prSet/>
      <dgm:spPr/>
      <dgm:t>
        <a:bodyPr/>
        <a:lstStyle/>
        <a:p>
          <a:pPr rtl="1"/>
          <a:endParaRPr lang="ar-SA" sz="2400"/>
        </a:p>
      </dgm:t>
    </dgm:pt>
    <dgm:pt modelId="{FCFCA971-7B88-48F5-9992-CACF1D50C085}">
      <dgm:prSet phldrT="[Text]" custT="1"/>
      <dgm:spPr/>
      <dgm:t>
        <a:bodyPr/>
        <a:lstStyle/>
        <a:p>
          <a:pPr rtl="1"/>
          <a:r>
            <a:rPr lang="en-US" sz="2400" dirty="0"/>
            <a:t>2</a:t>
          </a:r>
          <a:endParaRPr lang="ar-SA" sz="2400" dirty="0"/>
        </a:p>
      </dgm:t>
    </dgm:pt>
    <dgm:pt modelId="{31751893-70F1-40E6-AAD3-F5A6F29ABD8D}" type="sibTrans" cxnId="{5AB66C4A-17DB-4080-8CA1-0E9C22FF39EB}">
      <dgm:prSet/>
      <dgm:spPr/>
      <dgm:t>
        <a:bodyPr/>
        <a:lstStyle/>
        <a:p>
          <a:pPr rtl="1"/>
          <a:endParaRPr lang="ar-SA" sz="2400"/>
        </a:p>
      </dgm:t>
    </dgm:pt>
    <dgm:pt modelId="{13D296AB-906C-46B1-96EB-369A913CC96A}" type="parTrans" cxnId="{5AB66C4A-17DB-4080-8CA1-0E9C22FF39EB}">
      <dgm:prSet/>
      <dgm:spPr/>
      <dgm:t>
        <a:bodyPr/>
        <a:lstStyle/>
        <a:p>
          <a:pPr rtl="1"/>
          <a:endParaRPr lang="ar-SA" sz="2400"/>
        </a:p>
      </dgm:t>
    </dgm:pt>
    <dgm:pt modelId="{ADEE0F64-7075-4338-95D8-95B08960F8C5}" type="pres">
      <dgm:prSet presAssocID="{65E5A887-4A7D-4BAA-8234-BAE3F899851D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A7ADD55A-95A5-4D0C-9F9C-6901402A204C}" type="pres">
      <dgm:prSet presAssocID="{85F72C1F-4F7B-4F33-94EA-C03C95CE79E6}" presName="ChildAccent5" presStyleCnt="0"/>
      <dgm:spPr/>
    </dgm:pt>
    <dgm:pt modelId="{14B8C49F-9466-4844-9961-4F69417D301D}" type="pres">
      <dgm:prSet presAssocID="{85F72C1F-4F7B-4F33-94EA-C03C95CE79E6}" presName="ChildAccent" presStyleLbl="alignImgPlace1" presStyleIdx="0" presStyleCnt="5"/>
      <dgm:spPr/>
    </dgm:pt>
    <dgm:pt modelId="{FDFD7B28-F589-4EF9-9D17-FC65F39E0F0D}" type="pres">
      <dgm:prSet presAssocID="{85F72C1F-4F7B-4F33-94EA-C03C95CE79E6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81D3A4-DD6A-4A3A-8F2A-18776661A5B6}" type="pres">
      <dgm:prSet presAssocID="{85F72C1F-4F7B-4F33-94EA-C03C95CE79E6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</dgm:pt>
    <dgm:pt modelId="{DE468889-864A-40C1-85C9-009136464D31}" type="pres">
      <dgm:prSet presAssocID="{8962947D-7AC3-4A6F-A1D8-5ECAA4D307F4}" presName="ChildAccent4" presStyleCnt="0"/>
      <dgm:spPr/>
    </dgm:pt>
    <dgm:pt modelId="{21EB626E-1837-4425-83BF-ADFC53113186}" type="pres">
      <dgm:prSet presAssocID="{8962947D-7AC3-4A6F-A1D8-5ECAA4D307F4}" presName="ChildAccent" presStyleLbl="alignImgPlace1" presStyleIdx="1" presStyleCnt="5"/>
      <dgm:spPr/>
    </dgm:pt>
    <dgm:pt modelId="{3C248EAC-B8DB-4515-8445-24B733002CB4}" type="pres">
      <dgm:prSet presAssocID="{8962947D-7AC3-4A6F-A1D8-5ECAA4D307F4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8F58DDD-5D7C-42E6-B1A5-E13CD4AA7D01}" type="pres">
      <dgm:prSet presAssocID="{8962947D-7AC3-4A6F-A1D8-5ECAA4D307F4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</dgm:pt>
    <dgm:pt modelId="{72FE9ED3-A20A-4F30-87CB-CB74092E8C4E}" type="pres">
      <dgm:prSet presAssocID="{87F2393E-9F77-4F8E-8161-3C894853B1EC}" presName="ChildAccent3" presStyleCnt="0"/>
      <dgm:spPr/>
    </dgm:pt>
    <dgm:pt modelId="{159AE0B2-6F80-4721-A556-11904B654591}" type="pres">
      <dgm:prSet presAssocID="{87F2393E-9F77-4F8E-8161-3C894853B1EC}" presName="ChildAccent" presStyleLbl="alignImgPlace1" presStyleIdx="2" presStyleCnt="5"/>
      <dgm:spPr/>
    </dgm:pt>
    <dgm:pt modelId="{44568AA1-83A5-47F5-A40A-1DE3902CAA27}" type="pres">
      <dgm:prSet presAssocID="{87F2393E-9F77-4F8E-8161-3C894853B1E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08FF35-3171-4F9B-8C83-4B3142E40DA3}" type="pres">
      <dgm:prSet presAssocID="{87F2393E-9F77-4F8E-8161-3C894853B1EC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</dgm:pt>
    <dgm:pt modelId="{587CB358-C230-4066-8782-FBCCD5558EA8}" type="pres">
      <dgm:prSet presAssocID="{FCFCA971-7B88-48F5-9992-CACF1D50C085}" presName="ChildAccent2" presStyleCnt="0"/>
      <dgm:spPr/>
    </dgm:pt>
    <dgm:pt modelId="{3A1FB3C9-F727-4FBD-A067-94CBAABF6BBB}" type="pres">
      <dgm:prSet presAssocID="{FCFCA971-7B88-48F5-9992-CACF1D50C085}" presName="ChildAccent" presStyleLbl="alignImgPlace1" presStyleIdx="3" presStyleCnt="5"/>
      <dgm:spPr/>
    </dgm:pt>
    <dgm:pt modelId="{687D0092-8A47-4727-B320-3E972169A35E}" type="pres">
      <dgm:prSet presAssocID="{FCFCA971-7B88-48F5-9992-CACF1D50C085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B3239C-C750-426E-8508-5D96A8924205}" type="pres">
      <dgm:prSet presAssocID="{FCFCA971-7B88-48F5-9992-CACF1D50C085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</dgm:pt>
    <dgm:pt modelId="{44626314-E511-4C1B-A802-52A76DD225C0}" type="pres">
      <dgm:prSet presAssocID="{E40DD28D-C0DF-4C0E-A202-26C721FEAC69}" presName="ChildAccent1" presStyleCnt="0"/>
      <dgm:spPr/>
    </dgm:pt>
    <dgm:pt modelId="{CB05A473-5073-40EE-9630-6B0FCC31C3D9}" type="pres">
      <dgm:prSet presAssocID="{E40DD28D-C0DF-4C0E-A202-26C721FEAC69}" presName="ChildAccent" presStyleLbl="alignImgPlace1" presStyleIdx="4" presStyleCnt="5" custScaleX="114551"/>
      <dgm:spPr/>
    </dgm:pt>
    <dgm:pt modelId="{C4C0B41D-EAF5-4E7C-B416-1FC929C475BA}" type="pres">
      <dgm:prSet presAssocID="{E40DD28D-C0DF-4C0E-A202-26C721FEAC6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9ED8B6-27F6-45A8-9C51-C93B7C86DB4E}" type="pres">
      <dgm:prSet presAssocID="{E40DD28D-C0DF-4C0E-A202-26C721FEAC69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</dgm:pt>
  </dgm:ptLst>
  <dgm:cxnLst>
    <dgm:cxn modelId="{2BB98204-2B9B-4465-BAC6-9930953F4D0D}" type="presOf" srcId="{4818BE53-1DB1-4B84-89DB-E23AED1F5FC0}" destId="{21EB626E-1837-4425-83BF-ADFC53113186}" srcOrd="0" destOrd="1" presId="urn:microsoft.com/office/officeart/2011/layout/InterconnectedBlockProcess"/>
    <dgm:cxn modelId="{67079E0A-2279-4B43-8DCF-2980B0A06F1F}" type="presOf" srcId="{1ACF655C-CD64-47B9-B2B4-D20513EFC93C}" destId="{44568AA1-83A5-47F5-A40A-1DE3902CAA27}" srcOrd="1" destOrd="0" presId="urn:microsoft.com/office/officeart/2011/layout/InterconnectedBlockProcess"/>
    <dgm:cxn modelId="{038D7520-5762-437B-A91D-14B4E166F41F}" type="presOf" srcId="{65E5A887-4A7D-4BAA-8234-BAE3F899851D}" destId="{ADEE0F64-7075-4338-95D8-95B08960F8C5}" srcOrd="0" destOrd="0" presId="urn:microsoft.com/office/officeart/2011/layout/InterconnectedBlockProcess"/>
    <dgm:cxn modelId="{467BE425-70D7-4856-9263-B6DDAA3F2977}" type="presOf" srcId="{5F0383C9-A5EB-4443-BA63-FDC3A829805F}" destId="{CB05A473-5073-40EE-9630-6B0FCC31C3D9}" srcOrd="0" destOrd="0" presId="urn:microsoft.com/office/officeart/2011/layout/InterconnectedBlockProcess"/>
    <dgm:cxn modelId="{A29D072E-A5FC-4D69-8775-1D857DAD7C1D}" type="presOf" srcId="{6A49264F-08D1-47E0-B995-FA1DCD1C4DDD}" destId="{21EB626E-1837-4425-83BF-ADFC53113186}" srcOrd="0" destOrd="0" presId="urn:microsoft.com/office/officeart/2011/layout/InterconnectedBlockProcess"/>
    <dgm:cxn modelId="{CE66C231-0463-4EFD-8C5F-48DE163239F1}" type="presOf" srcId="{AA12641A-1DCD-488A-B26C-4D74547200E5}" destId="{14B8C49F-9466-4844-9961-4F69417D301D}" srcOrd="0" destOrd="1" presId="urn:microsoft.com/office/officeart/2011/layout/InterconnectedBlockProcess"/>
    <dgm:cxn modelId="{F4115C3E-D0E6-4AE6-AA43-1875005B8D9F}" type="presOf" srcId="{30F61714-9DF3-445E-8917-3B96967F3AF6}" destId="{14B8C49F-9466-4844-9961-4F69417D301D}" srcOrd="0" destOrd="0" presId="urn:microsoft.com/office/officeart/2011/layout/InterconnectedBlockProcess"/>
    <dgm:cxn modelId="{979ADE5B-A0D1-4AD0-A9CE-26BF100CB4ED}" type="presOf" srcId="{4818BE53-1DB1-4B84-89DB-E23AED1F5FC0}" destId="{3C248EAC-B8DB-4515-8445-24B733002CB4}" srcOrd="1" destOrd="1" presId="urn:microsoft.com/office/officeart/2011/layout/InterconnectedBlockProcess"/>
    <dgm:cxn modelId="{91F8DA5E-234A-4B2E-AB4D-CE1C7FE10DCB}" type="presOf" srcId="{BD4B3EE5-4A43-4891-8226-E34D26EC264D}" destId="{3A1FB3C9-F727-4FBD-A067-94CBAABF6BBB}" srcOrd="0" destOrd="0" presId="urn:microsoft.com/office/officeart/2011/layout/InterconnectedBlockProcess"/>
    <dgm:cxn modelId="{072FD743-610B-4F32-9303-BA7236083895}" type="presOf" srcId="{85F72C1F-4F7B-4F33-94EA-C03C95CE79E6}" destId="{7281D3A4-DD6A-4A3A-8F2A-18776661A5B6}" srcOrd="0" destOrd="0" presId="urn:microsoft.com/office/officeart/2011/layout/InterconnectedBlockProcess"/>
    <dgm:cxn modelId="{4C4B404A-949E-4C3D-A0B6-3391EBE89D32}" type="presOf" srcId="{AA12641A-1DCD-488A-B26C-4D74547200E5}" destId="{FDFD7B28-F589-4EF9-9D17-FC65F39E0F0D}" srcOrd="1" destOrd="1" presId="urn:microsoft.com/office/officeart/2011/layout/InterconnectedBlockProcess"/>
    <dgm:cxn modelId="{5AB66C4A-17DB-4080-8CA1-0E9C22FF39EB}" srcId="{65E5A887-4A7D-4BAA-8234-BAE3F899851D}" destId="{FCFCA971-7B88-48F5-9992-CACF1D50C085}" srcOrd="1" destOrd="0" parTransId="{13D296AB-906C-46B1-96EB-369A913CC96A}" sibTransId="{31751893-70F1-40E6-AAD3-F5A6F29ABD8D}"/>
    <dgm:cxn modelId="{3465746D-067A-455C-AD3E-EAE3977B45A4}" type="presOf" srcId="{30F61714-9DF3-445E-8917-3B96967F3AF6}" destId="{FDFD7B28-F589-4EF9-9D17-FC65F39E0F0D}" srcOrd="1" destOrd="0" presId="urn:microsoft.com/office/officeart/2011/layout/InterconnectedBlockProcess"/>
    <dgm:cxn modelId="{890DA34E-BB21-490B-A963-8642D1AEE0AD}" srcId="{85F72C1F-4F7B-4F33-94EA-C03C95CE79E6}" destId="{30F61714-9DF3-445E-8917-3B96967F3AF6}" srcOrd="0" destOrd="0" parTransId="{ED68960F-0C45-4F6A-A965-96C8F9306BD2}" sibTransId="{EA20ACC8-573B-4AEE-9988-30EAC39A0885}"/>
    <dgm:cxn modelId="{C2F6A975-82A8-47EF-83F4-6D0C3D051D1E}" srcId="{87F2393E-9F77-4F8E-8161-3C894853B1EC}" destId="{1ACF655C-CD64-47B9-B2B4-D20513EFC93C}" srcOrd="0" destOrd="0" parTransId="{92BE94E2-17C3-4EC2-9287-21D16FC1BB5B}" sibTransId="{4B1573DF-70E6-446E-A2FA-FDA22528BB0F}"/>
    <dgm:cxn modelId="{28F5D275-27F6-412B-A9EA-F2ECD499712D}" srcId="{65E5A887-4A7D-4BAA-8234-BAE3F899851D}" destId="{E40DD28D-C0DF-4C0E-A202-26C721FEAC69}" srcOrd="0" destOrd="0" parTransId="{BE4E77E5-8713-4DF0-BD58-199ED9CD6F25}" sibTransId="{2D110C84-7E40-4FC6-8A17-A91DB4969033}"/>
    <dgm:cxn modelId="{3D620E7B-95B2-487B-B746-7D41A039E73D}" type="presOf" srcId="{5F0383C9-A5EB-4443-BA63-FDC3A829805F}" destId="{C4C0B41D-EAF5-4E7C-B416-1FC929C475BA}" srcOrd="1" destOrd="0" presId="urn:microsoft.com/office/officeart/2011/layout/InterconnectedBlockProcess"/>
    <dgm:cxn modelId="{4258657F-D6A8-4FAE-9337-82D574B0256A}" type="presOf" srcId="{6A49264F-08D1-47E0-B995-FA1DCD1C4DDD}" destId="{3C248EAC-B8DB-4515-8445-24B733002CB4}" srcOrd="1" destOrd="0" presId="urn:microsoft.com/office/officeart/2011/layout/InterconnectedBlockProcess"/>
    <dgm:cxn modelId="{DA967097-C5D2-4B6A-841C-F5FBF4F26813}" srcId="{65E5A887-4A7D-4BAA-8234-BAE3F899851D}" destId="{87F2393E-9F77-4F8E-8161-3C894853B1EC}" srcOrd="2" destOrd="0" parTransId="{53CD8736-E605-4C79-8FBA-EF72D652FDD6}" sibTransId="{77210C64-FC40-4DE9-BA5E-AFDCBDA23C17}"/>
    <dgm:cxn modelId="{94D61A98-3AEA-4359-8437-4ED4FB18C211}" type="presOf" srcId="{87F2393E-9F77-4F8E-8161-3C894853B1EC}" destId="{B508FF35-3171-4F9B-8C83-4B3142E40DA3}" srcOrd="0" destOrd="0" presId="urn:microsoft.com/office/officeart/2011/layout/InterconnectedBlockProcess"/>
    <dgm:cxn modelId="{3C1BABA1-AF74-4C7D-B405-5E9451D22C77}" type="presOf" srcId="{8962947D-7AC3-4A6F-A1D8-5ECAA4D307F4}" destId="{E8F58DDD-5D7C-42E6-B1A5-E13CD4AA7D01}" srcOrd="0" destOrd="0" presId="urn:microsoft.com/office/officeart/2011/layout/InterconnectedBlockProcess"/>
    <dgm:cxn modelId="{8E4A97AB-9442-4083-A1BC-99F637C307FF}" type="presOf" srcId="{1ACF655C-CD64-47B9-B2B4-D20513EFC93C}" destId="{159AE0B2-6F80-4721-A556-11904B654591}" srcOrd="0" destOrd="0" presId="urn:microsoft.com/office/officeart/2011/layout/InterconnectedBlockProcess"/>
    <dgm:cxn modelId="{30F55BAC-311C-4758-B58D-3FD5DA16CD60}" srcId="{FCFCA971-7B88-48F5-9992-CACF1D50C085}" destId="{BD4B3EE5-4A43-4891-8226-E34D26EC264D}" srcOrd="0" destOrd="0" parTransId="{8F67FFBA-FAD9-4AB2-AFA5-1D129FE2E696}" sibTransId="{EBD7580F-CC68-49FD-8029-BF390A7D252A}"/>
    <dgm:cxn modelId="{85CD18B6-98F8-4A80-AFBD-6619C15E7BC6}" type="presOf" srcId="{BD4B3EE5-4A43-4891-8226-E34D26EC264D}" destId="{687D0092-8A47-4727-B320-3E972169A35E}" srcOrd="1" destOrd="0" presId="urn:microsoft.com/office/officeart/2011/layout/InterconnectedBlockProcess"/>
    <dgm:cxn modelId="{3D8F92C2-C6E7-4EB0-8754-FB32A6208AB8}" srcId="{8962947D-7AC3-4A6F-A1D8-5ECAA4D307F4}" destId="{4818BE53-1DB1-4B84-89DB-E23AED1F5FC0}" srcOrd="1" destOrd="0" parTransId="{6307B902-690C-41D1-8068-9714784C4346}" sibTransId="{1D8ED1B7-4EE8-4E6F-9F37-FE5DA8D579B2}"/>
    <dgm:cxn modelId="{80C674C3-22FD-4DD6-B978-08A7C4A7E439}" type="presOf" srcId="{E40DD28D-C0DF-4C0E-A202-26C721FEAC69}" destId="{3B9ED8B6-27F6-45A8-9C51-C93B7C86DB4E}" srcOrd="0" destOrd="0" presId="urn:microsoft.com/office/officeart/2011/layout/InterconnectedBlockProcess"/>
    <dgm:cxn modelId="{03930BC4-D4E8-4491-A368-2BC0CA15A766}" srcId="{8962947D-7AC3-4A6F-A1D8-5ECAA4D307F4}" destId="{6A49264F-08D1-47E0-B995-FA1DCD1C4DDD}" srcOrd="0" destOrd="0" parTransId="{E151E0B4-6569-4F83-BD7C-307903E16561}" sibTransId="{AD1A618E-3483-4A15-9E50-3A2240B6FD45}"/>
    <dgm:cxn modelId="{5F9EF4C7-3A0A-4CBD-BF5B-CCDC489FCBA3}" srcId="{65E5A887-4A7D-4BAA-8234-BAE3F899851D}" destId="{85F72C1F-4F7B-4F33-94EA-C03C95CE79E6}" srcOrd="4" destOrd="0" parTransId="{1D52B7FE-9FFC-4E09-8578-284055E9E39F}" sibTransId="{D616A50E-C8BD-4F8F-AA0B-DB9E157B3E4C}"/>
    <dgm:cxn modelId="{390321D3-55DD-4444-B24F-0F231257D02A}" srcId="{65E5A887-4A7D-4BAA-8234-BAE3F899851D}" destId="{8962947D-7AC3-4A6F-A1D8-5ECAA4D307F4}" srcOrd="3" destOrd="0" parTransId="{05FC7DAE-BE8D-4844-9232-C2F06754D27E}" sibTransId="{3F30607F-ADAB-484A-AACA-AA8F671027D4}"/>
    <dgm:cxn modelId="{58C917DB-3390-4969-939D-831B61FA0BEB}" srcId="{85F72C1F-4F7B-4F33-94EA-C03C95CE79E6}" destId="{AA12641A-1DCD-488A-B26C-4D74547200E5}" srcOrd="1" destOrd="0" parTransId="{FE0BA35D-D16E-4322-AEA0-9F55D64512AA}" sibTransId="{AFE7179E-E0F4-4EBD-AD31-2F2DC7046792}"/>
    <dgm:cxn modelId="{9E16A8DE-D438-4C0F-8331-5A1414704DB5}" type="presOf" srcId="{FCFCA971-7B88-48F5-9992-CACF1D50C085}" destId="{96B3239C-C750-426E-8508-5D96A8924205}" srcOrd="0" destOrd="0" presId="urn:microsoft.com/office/officeart/2011/layout/InterconnectedBlockProcess"/>
    <dgm:cxn modelId="{00AF3FF8-6155-4966-9E31-A4AE1B11CCAC}" srcId="{E40DD28D-C0DF-4C0E-A202-26C721FEAC69}" destId="{5F0383C9-A5EB-4443-BA63-FDC3A829805F}" srcOrd="0" destOrd="0" parTransId="{3F40E012-9141-45C5-90AE-8C452F3AD28E}" sibTransId="{F0E841A2-F181-46FC-9262-8FAD53CA720A}"/>
    <dgm:cxn modelId="{DD38F957-0AF5-4F88-B7C3-0FE0AF704423}" type="presParOf" srcId="{ADEE0F64-7075-4338-95D8-95B08960F8C5}" destId="{A7ADD55A-95A5-4D0C-9F9C-6901402A204C}" srcOrd="0" destOrd="0" presId="urn:microsoft.com/office/officeart/2011/layout/InterconnectedBlockProcess"/>
    <dgm:cxn modelId="{166A9FCF-CB3E-4282-A179-EB4AFEC9001B}" type="presParOf" srcId="{A7ADD55A-95A5-4D0C-9F9C-6901402A204C}" destId="{14B8C49F-9466-4844-9961-4F69417D301D}" srcOrd="0" destOrd="0" presId="urn:microsoft.com/office/officeart/2011/layout/InterconnectedBlockProcess"/>
    <dgm:cxn modelId="{BBDDEDE7-A114-4B5B-AEBE-155981187BAF}" type="presParOf" srcId="{ADEE0F64-7075-4338-95D8-95B08960F8C5}" destId="{FDFD7B28-F589-4EF9-9D17-FC65F39E0F0D}" srcOrd="1" destOrd="0" presId="urn:microsoft.com/office/officeart/2011/layout/InterconnectedBlockProcess"/>
    <dgm:cxn modelId="{DEA93DCC-4439-4737-A952-A04FFBED69D1}" type="presParOf" srcId="{ADEE0F64-7075-4338-95D8-95B08960F8C5}" destId="{7281D3A4-DD6A-4A3A-8F2A-18776661A5B6}" srcOrd="2" destOrd="0" presId="urn:microsoft.com/office/officeart/2011/layout/InterconnectedBlockProcess"/>
    <dgm:cxn modelId="{6ABF8CA5-3779-4E5A-8DAB-C64BF98275C9}" type="presParOf" srcId="{ADEE0F64-7075-4338-95D8-95B08960F8C5}" destId="{DE468889-864A-40C1-85C9-009136464D31}" srcOrd="3" destOrd="0" presId="urn:microsoft.com/office/officeart/2011/layout/InterconnectedBlockProcess"/>
    <dgm:cxn modelId="{F3B894C2-5B68-4A7A-8816-C9329E279127}" type="presParOf" srcId="{DE468889-864A-40C1-85C9-009136464D31}" destId="{21EB626E-1837-4425-83BF-ADFC53113186}" srcOrd="0" destOrd="0" presId="urn:microsoft.com/office/officeart/2011/layout/InterconnectedBlockProcess"/>
    <dgm:cxn modelId="{8E296C17-0D64-40BB-84ED-ACF9A40402CF}" type="presParOf" srcId="{ADEE0F64-7075-4338-95D8-95B08960F8C5}" destId="{3C248EAC-B8DB-4515-8445-24B733002CB4}" srcOrd="4" destOrd="0" presId="urn:microsoft.com/office/officeart/2011/layout/InterconnectedBlockProcess"/>
    <dgm:cxn modelId="{7262C476-88D4-4E94-BB56-F98FC48B355A}" type="presParOf" srcId="{ADEE0F64-7075-4338-95D8-95B08960F8C5}" destId="{E8F58DDD-5D7C-42E6-B1A5-E13CD4AA7D01}" srcOrd="5" destOrd="0" presId="urn:microsoft.com/office/officeart/2011/layout/InterconnectedBlockProcess"/>
    <dgm:cxn modelId="{44C437B8-603F-4572-8B91-82F6F180A570}" type="presParOf" srcId="{ADEE0F64-7075-4338-95D8-95B08960F8C5}" destId="{72FE9ED3-A20A-4F30-87CB-CB74092E8C4E}" srcOrd="6" destOrd="0" presId="urn:microsoft.com/office/officeart/2011/layout/InterconnectedBlockProcess"/>
    <dgm:cxn modelId="{F52A3E88-DA03-4CE5-88B9-1E75537F0662}" type="presParOf" srcId="{72FE9ED3-A20A-4F30-87CB-CB74092E8C4E}" destId="{159AE0B2-6F80-4721-A556-11904B654591}" srcOrd="0" destOrd="0" presId="urn:microsoft.com/office/officeart/2011/layout/InterconnectedBlockProcess"/>
    <dgm:cxn modelId="{9AE54B0A-5ED3-4803-B874-04C6C426326F}" type="presParOf" srcId="{ADEE0F64-7075-4338-95D8-95B08960F8C5}" destId="{44568AA1-83A5-47F5-A40A-1DE3902CAA27}" srcOrd="7" destOrd="0" presId="urn:microsoft.com/office/officeart/2011/layout/InterconnectedBlockProcess"/>
    <dgm:cxn modelId="{A1F288FC-58CC-4336-B903-60106461BA1C}" type="presParOf" srcId="{ADEE0F64-7075-4338-95D8-95B08960F8C5}" destId="{B508FF35-3171-4F9B-8C83-4B3142E40DA3}" srcOrd="8" destOrd="0" presId="urn:microsoft.com/office/officeart/2011/layout/InterconnectedBlockProcess"/>
    <dgm:cxn modelId="{406C849E-CAE0-4E81-8DFA-7A41A766AFD2}" type="presParOf" srcId="{ADEE0F64-7075-4338-95D8-95B08960F8C5}" destId="{587CB358-C230-4066-8782-FBCCD5558EA8}" srcOrd="9" destOrd="0" presId="urn:microsoft.com/office/officeart/2011/layout/InterconnectedBlockProcess"/>
    <dgm:cxn modelId="{765CBCCB-8D6B-4161-8005-444C8E1177A4}" type="presParOf" srcId="{587CB358-C230-4066-8782-FBCCD5558EA8}" destId="{3A1FB3C9-F727-4FBD-A067-94CBAABF6BBB}" srcOrd="0" destOrd="0" presId="urn:microsoft.com/office/officeart/2011/layout/InterconnectedBlockProcess"/>
    <dgm:cxn modelId="{C3E6D356-576F-494A-8744-4B552A56F036}" type="presParOf" srcId="{ADEE0F64-7075-4338-95D8-95B08960F8C5}" destId="{687D0092-8A47-4727-B320-3E972169A35E}" srcOrd="10" destOrd="0" presId="urn:microsoft.com/office/officeart/2011/layout/InterconnectedBlockProcess"/>
    <dgm:cxn modelId="{3D72C09F-E077-418F-9153-6F6ABE22A3F5}" type="presParOf" srcId="{ADEE0F64-7075-4338-95D8-95B08960F8C5}" destId="{96B3239C-C750-426E-8508-5D96A8924205}" srcOrd="11" destOrd="0" presId="urn:microsoft.com/office/officeart/2011/layout/InterconnectedBlockProcess"/>
    <dgm:cxn modelId="{049A59EE-39A1-4B92-BBAF-0FD73C083A5E}" type="presParOf" srcId="{ADEE0F64-7075-4338-95D8-95B08960F8C5}" destId="{44626314-E511-4C1B-A802-52A76DD225C0}" srcOrd="12" destOrd="0" presId="urn:microsoft.com/office/officeart/2011/layout/InterconnectedBlockProcess"/>
    <dgm:cxn modelId="{D79EF71E-1B0F-4364-8ABF-2ACFA9E36A7E}" type="presParOf" srcId="{44626314-E511-4C1B-A802-52A76DD225C0}" destId="{CB05A473-5073-40EE-9630-6B0FCC31C3D9}" srcOrd="0" destOrd="0" presId="urn:microsoft.com/office/officeart/2011/layout/InterconnectedBlockProcess"/>
    <dgm:cxn modelId="{9198C6BB-C8CC-421B-A098-A0430C237129}" type="presParOf" srcId="{ADEE0F64-7075-4338-95D8-95B08960F8C5}" destId="{C4C0B41D-EAF5-4E7C-B416-1FC929C475BA}" srcOrd="13" destOrd="0" presId="urn:microsoft.com/office/officeart/2011/layout/InterconnectedBlockProcess"/>
    <dgm:cxn modelId="{6DFC200F-E734-445B-876A-B6E50688C7FB}" type="presParOf" srcId="{ADEE0F64-7075-4338-95D8-95B08960F8C5}" destId="{3B9ED8B6-27F6-45A8-9C51-C93B7C86DB4E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D8311-20EB-460F-9ECF-9C2E9F0FFB40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Attach a sequence of events to find a story</a:t>
          </a:r>
          <a:endParaRPr lang="ar-SA" sz="3600" kern="1200" dirty="0"/>
        </a:p>
      </dsp:txBody>
      <dsp:txXfrm>
        <a:off x="992" y="194138"/>
        <a:ext cx="3869531" cy="2321718"/>
      </dsp:txXfrm>
    </dsp:sp>
    <dsp:sp modelId="{00A27F36-0FEF-4308-BA08-FD3BC3EF620B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gradFill rotWithShape="0">
          <a:gsLst>
            <a:gs pos="0">
              <a:schemeClr val="accent3">
                <a:hueOff val="-2597926"/>
                <a:satOff val="-3031"/>
                <a:lumOff val="69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97926"/>
                <a:satOff val="-3031"/>
                <a:lumOff val="69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97926"/>
                <a:satOff val="-3031"/>
                <a:lumOff val="69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Follow steps to write a summary </a:t>
          </a:r>
          <a:endParaRPr lang="ar-SA" sz="3600" kern="1200" dirty="0"/>
        </a:p>
      </dsp:txBody>
      <dsp:txXfrm>
        <a:off x="4257476" y="194138"/>
        <a:ext cx="3869531" cy="2321718"/>
      </dsp:txXfrm>
    </dsp:sp>
    <dsp:sp modelId="{1C8CF477-CDF5-45D8-BF86-CBFC8C82B29D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gradFill rotWithShape="0">
          <a:gsLst>
            <a:gs pos="0">
              <a:schemeClr val="accent3">
                <a:hueOff val="-5195852"/>
                <a:satOff val="-6063"/>
                <a:lumOff val="138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195852"/>
                <a:satOff val="-6063"/>
                <a:lumOff val="138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195852"/>
                <a:satOff val="-6063"/>
                <a:lumOff val="138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Suggest a title for a summary </a:t>
          </a:r>
          <a:endParaRPr lang="ar-SA" sz="3600" kern="1200" dirty="0"/>
        </a:p>
      </dsp:txBody>
      <dsp:txXfrm>
        <a:off x="992" y="2902810"/>
        <a:ext cx="3869531" cy="2321718"/>
      </dsp:txXfrm>
    </dsp:sp>
    <dsp:sp modelId="{B6989676-D161-4D7E-87FD-E6E2D9346956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gradFill rotWithShape="0">
          <a:gsLst>
            <a:gs pos="0">
              <a:schemeClr val="accent3">
                <a:hueOff val="-7793778"/>
                <a:satOff val="-9094"/>
                <a:lumOff val="207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793778"/>
                <a:satOff val="-9094"/>
                <a:lumOff val="207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793778"/>
                <a:satOff val="-9094"/>
                <a:lumOff val="207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Create a chain diagram from a story</a:t>
          </a:r>
          <a:endParaRPr lang="ar-SA" sz="3600" kern="1200" dirty="0"/>
        </a:p>
      </dsp:txBody>
      <dsp:txXfrm>
        <a:off x="4257476" y="2902810"/>
        <a:ext cx="3869531" cy="232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C49F-9466-4844-9961-4F69417D301D}">
      <dsp:nvSpPr>
        <dsp:cNvPr id="0" name=""/>
        <dsp:cNvSpPr/>
      </dsp:nvSpPr>
      <dsp:spPr>
        <a:xfrm>
          <a:off x="7567736" y="1083733"/>
          <a:ext cx="1706866" cy="433493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The manager</a:t>
          </a:r>
          <a:br>
            <a:rPr lang="en-US" sz="2400" i="0" kern="1200" dirty="0"/>
          </a:br>
          <a:r>
            <a:rPr lang="en-US" sz="2400" i="0" kern="1200" dirty="0"/>
            <a:t>came to fix</a:t>
          </a:r>
          <a:br>
            <a:rPr lang="en-US" sz="2400" i="0" kern="1200" dirty="0"/>
          </a:br>
          <a:r>
            <a:rPr lang="en-US" sz="2400" i="0" kern="1200" dirty="0"/>
            <a:t>the elevator.</a:t>
          </a:r>
          <a:endParaRPr lang="ar-SA" sz="2400" kern="1200" dirty="0"/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i="0" kern="1200" dirty="0"/>
          </a:br>
          <a:br>
            <a:rPr lang="en-US" sz="2400" i="0" kern="1200" dirty="0"/>
          </a:br>
          <a:endParaRPr lang="ar-SA" sz="2400" kern="1200" dirty="0"/>
        </a:p>
      </dsp:txBody>
      <dsp:txXfrm>
        <a:off x="7784400" y="1083733"/>
        <a:ext cx="1490202" cy="4334933"/>
      </dsp:txXfrm>
    </dsp:sp>
    <dsp:sp modelId="{7281D3A4-DD6A-4A3A-8F2A-18776661A5B6}">
      <dsp:nvSpPr>
        <dsp:cNvPr id="0" name=""/>
        <dsp:cNvSpPr/>
      </dsp:nvSpPr>
      <dsp:spPr>
        <a:xfrm>
          <a:off x="7567736" y="0"/>
          <a:ext cx="1706866" cy="10837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</a:t>
          </a:r>
          <a:endParaRPr lang="ar-SA" sz="2400" kern="1200" dirty="0"/>
        </a:p>
      </dsp:txBody>
      <dsp:txXfrm>
        <a:off x="7567736" y="0"/>
        <a:ext cx="1706866" cy="1083733"/>
      </dsp:txXfrm>
    </dsp:sp>
    <dsp:sp modelId="{21EB626E-1837-4425-83BF-ADFC53113186}">
      <dsp:nvSpPr>
        <dsp:cNvPr id="0" name=""/>
        <dsp:cNvSpPr/>
      </dsp:nvSpPr>
      <dsp:spPr>
        <a:xfrm>
          <a:off x="5865135" y="1083733"/>
          <a:ext cx="1706866" cy="406400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2343831"/>
            <a:satOff val="-14886"/>
            <a:lumOff val="170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He was</a:t>
          </a:r>
          <a:br>
            <a:rPr lang="en-US" sz="2400" i="0" kern="1200" dirty="0"/>
          </a:br>
          <a:r>
            <a:rPr lang="en-US" sz="2400" i="0" kern="1200" dirty="0"/>
            <a:t>trapped in the</a:t>
          </a:r>
          <a:br>
            <a:rPr lang="en-US" sz="2400" i="0" kern="1200" dirty="0"/>
          </a:br>
          <a:r>
            <a:rPr lang="en-US" sz="2400" i="0" kern="1200" dirty="0"/>
            <a:t>elevator for</a:t>
          </a:r>
          <a:br>
            <a:rPr lang="en-US" sz="2400" i="0" kern="1200" dirty="0"/>
          </a:br>
          <a:r>
            <a:rPr lang="en-US" sz="2400" i="0" kern="1200" dirty="0"/>
            <a:t>10 hours.</a:t>
          </a:r>
          <a:endParaRPr lang="ar-SA" sz="2400" kern="1200" dirty="0"/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i="0" kern="1200" dirty="0"/>
          </a:br>
          <a:br>
            <a:rPr lang="en-US" sz="2400" i="0" kern="1200" dirty="0"/>
          </a:br>
          <a:endParaRPr lang="ar-SA" sz="2400" kern="1200" dirty="0"/>
        </a:p>
      </dsp:txBody>
      <dsp:txXfrm>
        <a:off x="6081799" y="1083733"/>
        <a:ext cx="1490202" cy="4064000"/>
      </dsp:txXfrm>
    </dsp:sp>
    <dsp:sp modelId="{E8F58DDD-5D7C-42E6-B1A5-E13CD4AA7D01}">
      <dsp:nvSpPr>
        <dsp:cNvPr id="0" name=""/>
        <dsp:cNvSpPr/>
      </dsp:nvSpPr>
      <dsp:spPr>
        <a:xfrm>
          <a:off x="5865135" y="135466"/>
          <a:ext cx="1706866" cy="9482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</a:t>
          </a:r>
          <a:endParaRPr lang="ar-SA" sz="2400" kern="1200" dirty="0"/>
        </a:p>
      </dsp:txBody>
      <dsp:txXfrm>
        <a:off x="5865135" y="135466"/>
        <a:ext cx="1706866" cy="948266"/>
      </dsp:txXfrm>
    </dsp:sp>
    <dsp:sp modelId="{159AE0B2-6F80-4721-A556-11904B654591}">
      <dsp:nvSpPr>
        <dsp:cNvPr id="0" name=""/>
        <dsp:cNvSpPr/>
      </dsp:nvSpPr>
      <dsp:spPr>
        <a:xfrm>
          <a:off x="4158269" y="1083733"/>
          <a:ext cx="1706866" cy="379306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4687663"/>
            <a:satOff val="-29771"/>
            <a:lumOff val="340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He stayed</a:t>
          </a:r>
          <a:br>
            <a:rPr lang="en-US" sz="2400" i="0" kern="1200" dirty="0"/>
          </a:br>
          <a:r>
            <a:rPr lang="en-US" sz="2400" i="0" kern="1200" dirty="0"/>
            <a:t>calm, ate the</a:t>
          </a:r>
          <a:br>
            <a:rPr lang="en-US" sz="2400" i="0" kern="1200" dirty="0"/>
          </a:br>
          <a:r>
            <a:rPr lang="en-US" sz="2400" i="0" kern="1200" dirty="0"/>
            <a:t>pizza, and</a:t>
          </a:r>
          <a:br>
            <a:rPr lang="en-US" sz="2400" i="0" kern="1200" dirty="0"/>
          </a:br>
          <a:r>
            <a:rPr lang="en-US" sz="2400" i="0" kern="1200" dirty="0"/>
            <a:t>fell asleep</a:t>
          </a:r>
          <a:br>
            <a:rPr lang="en-US" sz="2400" i="0" kern="1200" dirty="0"/>
          </a:br>
          <a:br>
            <a:rPr lang="en-US" sz="2400" i="0" kern="1200" dirty="0"/>
          </a:br>
          <a:endParaRPr lang="ar-SA" sz="2400" kern="1200" dirty="0"/>
        </a:p>
      </dsp:txBody>
      <dsp:txXfrm>
        <a:off x="4374933" y="1083733"/>
        <a:ext cx="1490202" cy="3793066"/>
      </dsp:txXfrm>
    </dsp:sp>
    <dsp:sp modelId="{B508FF35-3171-4F9B-8C83-4B3142E40DA3}">
      <dsp:nvSpPr>
        <dsp:cNvPr id="0" name=""/>
        <dsp:cNvSpPr/>
      </dsp:nvSpPr>
      <dsp:spPr>
        <a:xfrm>
          <a:off x="4158269" y="275268"/>
          <a:ext cx="1706866" cy="812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</a:t>
          </a:r>
          <a:endParaRPr lang="ar-SA" sz="2400" kern="1200" dirty="0"/>
        </a:p>
      </dsp:txBody>
      <dsp:txXfrm>
        <a:off x="4158269" y="275268"/>
        <a:ext cx="1706866" cy="812800"/>
      </dsp:txXfrm>
    </dsp:sp>
    <dsp:sp modelId="{3A1FB3C9-F727-4FBD-A067-94CBAABF6BBB}">
      <dsp:nvSpPr>
        <dsp:cNvPr id="0" name=""/>
        <dsp:cNvSpPr/>
      </dsp:nvSpPr>
      <dsp:spPr>
        <a:xfrm>
          <a:off x="2451403" y="1083733"/>
          <a:ext cx="1706866" cy="352213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7031494"/>
            <a:satOff val="-44657"/>
            <a:lumOff val="511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The elevator</a:t>
          </a:r>
          <a:br>
            <a:rPr lang="en-US" sz="2400" i="0" kern="1200" dirty="0"/>
          </a:br>
          <a:r>
            <a:rPr lang="en-US" sz="2400" i="0" kern="1200" dirty="0"/>
            <a:t>in the</a:t>
          </a:r>
          <a:br>
            <a:rPr lang="en-US" sz="2400" i="0" kern="1200" dirty="0"/>
          </a:br>
          <a:r>
            <a:rPr lang="en-US" sz="2400" i="0" kern="1200" dirty="0"/>
            <a:t>building</a:t>
          </a:r>
          <a:br>
            <a:rPr lang="en-US" sz="2400" i="0" kern="1200" dirty="0"/>
          </a:br>
          <a:r>
            <a:rPr lang="en-US" sz="2400" i="0" kern="1200" dirty="0"/>
            <a:t>broke down</a:t>
          </a:r>
          <a:br>
            <a:rPr lang="en-US" sz="2400" i="0" kern="1200" dirty="0"/>
          </a:br>
          <a:br>
            <a:rPr lang="en-US" sz="2400" i="0" kern="1200" dirty="0"/>
          </a:br>
          <a:endParaRPr lang="ar-SA" sz="2400" kern="1200" dirty="0"/>
        </a:p>
      </dsp:txBody>
      <dsp:txXfrm>
        <a:off x="2668067" y="1083733"/>
        <a:ext cx="1490202" cy="3522133"/>
      </dsp:txXfrm>
    </dsp:sp>
    <dsp:sp modelId="{96B3239C-C750-426E-8508-5D96A8924205}">
      <dsp:nvSpPr>
        <dsp:cNvPr id="0" name=""/>
        <dsp:cNvSpPr/>
      </dsp:nvSpPr>
      <dsp:spPr>
        <a:xfrm>
          <a:off x="2451403" y="406400"/>
          <a:ext cx="1706866" cy="6773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</a:t>
          </a:r>
          <a:endParaRPr lang="ar-SA" sz="2400" kern="1200" dirty="0"/>
        </a:p>
      </dsp:txBody>
      <dsp:txXfrm>
        <a:off x="2451403" y="406400"/>
        <a:ext cx="1706866" cy="677333"/>
      </dsp:txXfrm>
    </dsp:sp>
    <dsp:sp modelId="{CB05A473-5073-40EE-9630-6B0FCC31C3D9}">
      <dsp:nvSpPr>
        <dsp:cNvPr id="0" name=""/>
        <dsp:cNvSpPr/>
      </dsp:nvSpPr>
      <dsp:spPr>
        <a:xfrm>
          <a:off x="620354" y="1083733"/>
          <a:ext cx="1955232" cy="325120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9375326"/>
            <a:satOff val="-59542"/>
            <a:lumOff val="681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Robert was</a:t>
          </a:r>
          <a:br>
            <a:rPr lang="en-US" sz="2400" i="0" kern="1200" dirty="0"/>
          </a:br>
          <a:r>
            <a:rPr lang="en-US" sz="2400" i="0" kern="1200" dirty="0"/>
            <a:t>delivering</a:t>
          </a:r>
          <a:br>
            <a:rPr lang="en-US" sz="2400" i="0" kern="1200" dirty="0"/>
          </a:br>
          <a:r>
            <a:rPr lang="en-US" sz="2400" i="0" kern="1200" dirty="0"/>
            <a:t>a pizza last</a:t>
          </a:r>
          <a:br>
            <a:rPr lang="en-US" sz="2400" i="0" kern="1200" dirty="0"/>
          </a:br>
          <a:r>
            <a:rPr lang="en-US" sz="2400" i="0" kern="1200" dirty="0"/>
            <a:t>Friday night</a:t>
          </a:r>
          <a:br>
            <a:rPr lang="en-US" sz="2400" i="0" kern="1200" dirty="0"/>
          </a:br>
          <a:br>
            <a:rPr lang="en-US" sz="2400" i="0" kern="1200" dirty="0"/>
          </a:br>
          <a:endParaRPr lang="ar-SA" sz="2400" kern="1200" dirty="0"/>
        </a:p>
      </dsp:txBody>
      <dsp:txXfrm>
        <a:off x="868544" y="1083733"/>
        <a:ext cx="1707041" cy="3251200"/>
      </dsp:txXfrm>
    </dsp:sp>
    <dsp:sp modelId="{3B9ED8B6-27F6-45A8-9C51-C93B7C86DB4E}">
      <dsp:nvSpPr>
        <dsp:cNvPr id="0" name=""/>
        <dsp:cNvSpPr/>
      </dsp:nvSpPr>
      <dsp:spPr>
        <a:xfrm>
          <a:off x="744537" y="541866"/>
          <a:ext cx="1706866" cy="5418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  <a:endParaRPr lang="ar-SA" sz="2400" kern="1200" dirty="0"/>
        </a:p>
      </dsp:txBody>
      <dsp:txXfrm>
        <a:off x="744537" y="541866"/>
        <a:ext cx="1706866" cy="541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55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1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vector/have-a-nice-day-lettering-gm670668638-12272875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target-pn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raphrase.projecttopics.org/paraphrasing-techniques-for-effective-writing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sagaciousnewsnetwork.com/how-television-news-creates-the-illusion-of-knowledge/" TargetMode="External"/><Relationship Id="rId7" Type="http://schemas.openxmlformats.org/officeDocument/2006/relationships/hyperlink" Target="https://www.pexels.com/photo/black-leather-notebook-with-red-arrow-on-cover-on-red-bookm-and-bible-159727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vecteezy.com/vector-art/660143-movie-theater-icons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pixabay.com/en/newspaper-news-forward-read-paper-41276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fiverr.com/yosree22/summarize-any-long-text-or-article-for-yo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Highway_57_(Israel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ed sheets on a turquoise background">
            <a:extLst>
              <a:ext uri="{FF2B5EF4-FFF2-40B4-BE49-F238E27FC236}">
                <a16:creationId xmlns:a16="http://schemas.microsoft.com/office/drawing/2014/main" id="{370AD3B7-47A6-4428-9520-B211C82AF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FFFF2-3BC5-4D9A-A1B6-F98C5574B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b="1" dirty="0"/>
              <a:t>UNIT 7 Writing </a:t>
            </a:r>
            <a:endParaRPr lang="ar-SA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CF289-0F2F-4AE2-91EE-75B7C05E0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Tr. Nora Khalid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989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, company name&#10;&#10;Description automatically generated">
            <a:extLst>
              <a:ext uri="{FF2B5EF4-FFF2-40B4-BE49-F238E27FC236}">
                <a16:creationId xmlns:a16="http://schemas.microsoft.com/office/drawing/2014/main" id="{914FA9D0-A7B0-4AEA-887B-2B1B960C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3930" y="434008"/>
            <a:ext cx="5642246" cy="5642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699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B5FAEE-904B-4D01-A0F1-23D5CE2AD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206604"/>
              </p:ext>
            </p:extLst>
          </p:nvPr>
        </p:nvGraphicFramePr>
        <p:xfrm>
          <a:off x="215127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293A843-02E7-4E9B-8FDA-9B58F2198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0" y="0"/>
            <a:ext cx="1930536" cy="193053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5493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476042-293C-4549-AE82-D4BA048B16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795446"/>
              </p:ext>
            </p:extLst>
          </p:nvPr>
        </p:nvGraphicFramePr>
        <p:xfrm>
          <a:off x="1148521" y="1439333"/>
          <a:ext cx="98949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5CD536-74A4-4CB0-BB38-F3BBDF16F673}"/>
              </a:ext>
            </a:extLst>
          </p:cNvPr>
          <p:cNvSpPr/>
          <p:nvPr/>
        </p:nvSpPr>
        <p:spPr>
          <a:xfrm>
            <a:off x="106018" y="218158"/>
            <a:ext cx="69441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9525">
                  <a:solidFill>
                    <a:schemeClr val="accent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oximaNova-Light"/>
              </a:rPr>
              <a:t>Look at the event chain diagram. </a:t>
            </a:r>
          </a:p>
          <a:p>
            <a:r>
              <a:rPr lang="en-US" sz="3200" b="1" dirty="0">
                <a:ln w="9525">
                  <a:solidFill>
                    <a:schemeClr val="accent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oximaNova-Light"/>
              </a:rPr>
              <a:t>What news story is it from in this unit?</a:t>
            </a:r>
            <a:br>
              <a:rPr lang="en-US" sz="2000" b="1" dirty="0">
                <a:ln w="9525">
                  <a:solidFill>
                    <a:schemeClr val="accent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oximaNova-Light"/>
              </a:rPr>
            </a:br>
            <a:br>
              <a:rPr lang="en-US" sz="2000" b="1" dirty="0">
                <a:ln w="9525">
                  <a:solidFill>
                    <a:schemeClr val="accent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oximaNova-Light"/>
              </a:rPr>
            </a:br>
            <a:endParaRPr lang="ar-SA" sz="2000" b="1" dirty="0">
              <a:ln w="9525">
                <a:solidFill>
                  <a:schemeClr val="accent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9EF55-7DAD-48DA-BFF3-EA726D26966A}"/>
              </a:ext>
            </a:extLst>
          </p:cNvPr>
          <p:cNvSpPr/>
          <p:nvPr/>
        </p:nvSpPr>
        <p:spPr>
          <a:xfrm>
            <a:off x="7050158" y="362089"/>
            <a:ext cx="3993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roximaNova-Light"/>
              </a:rPr>
              <a:t>Conversation on P 60</a:t>
            </a:r>
            <a:b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roximaNova-Light"/>
              </a:rPr>
            </a:br>
            <a:endParaRPr lang="ar-SA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0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04595-B225-4D42-AA36-338E21953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6" t="22346" r="16579" b="9519"/>
          <a:stretch/>
        </p:blipFill>
        <p:spPr>
          <a:xfrm>
            <a:off x="215704" y="228600"/>
            <a:ext cx="11760591" cy="6400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40D544-02F5-4A6C-9EF5-363127B01D64}"/>
              </a:ext>
            </a:extLst>
          </p:cNvPr>
          <p:cNvCxnSpPr/>
          <p:nvPr/>
        </p:nvCxnSpPr>
        <p:spPr>
          <a:xfrm>
            <a:off x="2597425" y="954156"/>
            <a:ext cx="16962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3F9C99-7BC8-499E-A427-28AF0F8E4567}"/>
              </a:ext>
            </a:extLst>
          </p:cNvPr>
          <p:cNvCxnSpPr>
            <a:cxnSpLocks/>
          </p:cNvCxnSpPr>
          <p:nvPr/>
        </p:nvCxnSpPr>
        <p:spPr>
          <a:xfrm>
            <a:off x="1517373" y="1477616"/>
            <a:ext cx="12523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DAF4E2-A9A0-4B5C-A1FD-0F6699D0206C}"/>
              </a:ext>
            </a:extLst>
          </p:cNvPr>
          <p:cNvCxnSpPr>
            <a:cxnSpLocks/>
          </p:cNvCxnSpPr>
          <p:nvPr/>
        </p:nvCxnSpPr>
        <p:spPr>
          <a:xfrm>
            <a:off x="3723861" y="1477616"/>
            <a:ext cx="2054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EC1F7D-565B-4DB2-918E-11700E3F6E23}"/>
              </a:ext>
            </a:extLst>
          </p:cNvPr>
          <p:cNvCxnSpPr>
            <a:cxnSpLocks/>
          </p:cNvCxnSpPr>
          <p:nvPr/>
        </p:nvCxnSpPr>
        <p:spPr>
          <a:xfrm>
            <a:off x="2143538" y="3995530"/>
            <a:ext cx="24417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7C69BB-6354-4C8B-9D0D-0C4C0E1F26F2}"/>
              </a:ext>
            </a:extLst>
          </p:cNvPr>
          <p:cNvCxnSpPr>
            <a:cxnSpLocks/>
          </p:cNvCxnSpPr>
          <p:nvPr/>
        </p:nvCxnSpPr>
        <p:spPr>
          <a:xfrm>
            <a:off x="2516256" y="4631635"/>
            <a:ext cx="29701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F34FDE-34B6-4F74-BD28-88BAD95A811D}"/>
              </a:ext>
            </a:extLst>
          </p:cNvPr>
          <p:cNvCxnSpPr>
            <a:cxnSpLocks/>
          </p:cNvCxnSpPr>
          <p:nvPr/>
        </p:nvCxnSpPr>
        <p:spPr>
          <a:xfrm>
            <a:off x="3790122" y="4923182"/>
            <a:ext cx="136497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690580-B2F3-4D09-BDE3-C5C0DA39733A}"/>
              </a:ext>
            </a:extLst>
          </p:cNvPr>
          <p:cNvCxnSpPr>
            <a:cxnSpLocks/>
          </p:cNvCxnSpPr>
          <p:nvPr/>
        </p:nvCxnSpPr>
        <p:spPr>
          <a:xfrm>
            <a:off x="5155096" y="5532783"/>
            <a:ext cx="9409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D56AF4-38F3-43A5-B14A-A9F65BC59407}"/>
              </a:ext>
            </a:extLst>
          </p:cNvPr>
          <p:cNvCxnSpPr>
            <a:cxnSpLocks/>
          </p:cNvCxnSpPr>
          <p:nvPr/>
        </p:nvCxnSpPr>
        <p:spPr>
          <a:xfrm>
            <a:off x="1517373" y="5791200"/>
            <a:ext cx="9409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F8A36A-0179-4F9D-A8AB-C54B8A3BBF1D}"/>
              </a:ext>
            </a:extLst>
          </p:cNvPr>
          <p:cNvCxnSpPr>
            <a:cxnSpLocks/>
          </p:cNvCxnSpPr>
          <p:nvPr/>
        </p:nvCxnSpPr>
        <p:spPr>
          <a:xfrm>
            <a:off x="2597425" y="6082748"/>
            <a:ext cx="24516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9115FE44-8084-4813-9AFC-BB078ED9F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6D0"/>
              </a:clrFrom>
              <a:clrTo>
                <a:srgbClr val="FCF6D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857" y1="12183" x2="28286" y2="36294"/>
                        <a14:foregroundMark x1="28286" y1="36294" x2="35571" y2="36802"/>
                        <a14:foregroundMark x1="35571" y1="36802" x2="42857" y2="32487"/>
                        <a14:foregroundMark x1="42857" y1="32487" x2="47000" y2="44162"/>
                        <a14:foregroundMark x1="47000" y1="44162" x2="52429" y2="35533"/>
                        <a14:foregroundMark x1="52429" y1="35533" x2="52429" y2="35533"/>
                        <a14:foregroundMark x1="17053" y1="57021" x2="17857" y2="63452"/>
                        <a14:foregroundMark x1="17857" y1="63452" x2="21143" y2="51523"/>
                        <a14:foregroundMark x1="18287" y1="49291" x2="17571" y2="48731"/>
                        <a14:foregroundMark x1="21143" y1="51523" x2="18545" y2="49492"/>
                        <a14:foregroundMark x1="25571" y1="49746" x2="24143" y2="69543"/>
                        <a14:foregroundMark x1="31286" y1="50000" x2="31857" y2="69036"/>
                        <a14:foregroundMark x1="39429" y1="48223" x2="38286" y2="69543"/>
                        <a14:foregroundMark x1="63857" y1="18782" x2="59286" y2="41878"/>
                        <a14:foregroundMark x1="76314" y1="59391" x2="75857" y2="63959"/>
                        <a14:foregroundMark x1="77000" y1="52538" x2="76746" y2="55076"/>
                        <a14:foregroundMark x1="51857" y1="49746" x2="51857" y2="65990"/>
                        <a14:foregroundMark x1="45000" y1="48985" x2="45286" y2="63198"/>
                        <a14:foregroundMark x1="66857" y1="51523" x2="66857" y2="58629"/>
                        <a14:foregroundMark x1="59286" y1="51523" x2="60000" y2="62690"/>
                        <a14:foregroundMark x1="79951" y1="58122" x2="79857" y2="63452"/>
                        <a14:foregroundMark x1="80000" y1="55330" x2="79969" y2="57107"/>
                        <a14:backgroundMark x1="15857" y1="50761" x2="16000" y2="50761"/>
                        <a14:backgroundMark x1="16143" y1="50761" x2="16143" y2="52538"/>
                        <a14:backgroundMark x1="16143" y1="50508" x2="16429" y2="57107"/>
                        <a14:backgroundMark x1="15857" y1="49492" x2="15857" y2="50761"/>
                        <a14:backgroundMark x1="79429" y1="26396" x2="72286" y2="22589"/>
                        <a14:backgroundMark x1="72286" y1="22589" x2="66714" y2="13706"/>
                        <a14:backgroundMark x1="66714" y1="13706" x2="59571" y2="17005"/>
                        <a14:backgroundMark x1="59571" y1="17005" x2="56143" y2="28173"/>
                        <a14:backgroundMark x1="56143" y1="28173" x2="57169" y2="39561"/>
                        <a14:backgroundMark x1="57286" y1="40863" x2="53429" y2="41624"/>
                        <a14:backgroundMark x1="70429" y1="50508" x2="70857" y2="59645"/>
                        <a14:backgroundMark x1="77857" y1="57107" x2="77857" y2="58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670" t="6349" r="12904" b="23140"/>
          <a:stretch/>
        </p:blipFill>
        <p:spPr>
          <a:xfrm>
            <a:off x="212036" y="185531"/>
            <a:ext cx="4412974" cy="241819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F1FD5C-6889-4465-937D-0D2410E6E520}"/>
              </a:ext>
            </a:extLst>
          </p:cNvPr>
          <p:cNvSpPr/>
          <p:nvPr/>
        </p:nvSpPr>
        <p:spPr>
          <a:xfrm>
            <a:off x="967406" y="3233529"/>
            <a:ext cx="5446643" cy="7421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i="1" dirty="0"/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/>
              <a:t>stuck…for 10 hours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948155-3D4A-47F7-9254-80348148E69B}"/>
              </a:ext>
            </a:extLst>
          </p:cNvPr>
          <p:cNvSpPr/>
          <p:nvPr/>
        </p:nvSpPr>
        <p:spPr>
          <a:xfrm>
            <a:off x="967407" y="4128051"/>
            <a:ext cx="5446643" cy="7421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r>
              <a:rPr lang="en-US" sz="2800" b="1" i="1" dirty="0"/>
              <a:t>kept my cool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B6D02B-4543-4DF5-BC08-059E5114234E}"/>
              </a:ext>
            </a:extLst>
          </p:cNvPr>
          <p:cNvSpPr/>
          <p:nvPr/>
        </p:nvSpPr>
        <p:spPr>
          <a:xfrm>
            <a:off x="967407" y="5022573"/>
            <a:ext cx="5446643" cy="7421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r>
              <a:rPr lang="en-US" sz="2800" b="1" i="1" dirty="0"/>
              <a:t>went to sleep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0A8722-A255-4C14-A931-CF17C1A3F106}"/>
              </a:ext>
            </a:extLst>
          </p:cNvPr>
          <p:cNvSpPr/>
          <p:nvPr/>
        </p:nvSpPr>
        <p:spPr>
          <a:xfrm>
            <a:off x="967408" y="5917095"/>
            <a:ext cx="5446643" cy="7421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r>
              <a:rPr lang="en-US" sz="2800" b="1" i="1" dirty="0"/>
              <a:t>got the elevator started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855400-AB82-4FDC-8CD2-B80C78ACE246}"/>
              </a:ext>
            </a:extLst>
          </p:cNvPr>
          <p:cNvSpPr/>
          <p:nvPr/>
        </p:nvSpPr>
        <p:spPr>
          <a:xfrm>
            <a:off x="6698971" y="3233529"/>
            <a:ext cx="5446643" cy="7421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trapped…for 10 hours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F402C8-098D-4F81-92B5-66996D3BA16A}"/>
              </a:ext>
            </a:extLst>
          </p:cNvPr>
          <p:cNvSpPr/>
          <p:nvPr/>
        </p:nvSpPr>
        <p:spPr>
          <a:xfrm>
            <a:off x="6698972" y="4128051"/>
            <a:ext cx="5446643" cy="7421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800" b="1" dirty="0"/>
              <a:t>stayed calm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07C22E-A796-4FA1-B807-08EEBE730D06}"/>
              </a:ext>
            </a:extLst>
          </p:cNvPr>
          <p:cNvSpPr/>
          <p:nvPr/>
        </p:nvSpPr>
        <p:spPr>
          <a:xfrm>
            <a:off x="6698972" y="5022573"/>
            <a:ext cx="5446643" cy="7421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800" b="1" dirty="0"/>
              <a:t>fell asleep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882205-D7C0-43B6-A227-BBE7EE0A994D}"/>
              </a:ext>
            </a:extLst>
          </p:cNvPr>
          <p:cNvSpPr/>
          <p:nvPr/>
        </p:nvSpPr>
        <p:spPr>
          <a:xfrm>
            <a:off x="6698973" y="5917095"/>
            <a:ext cx="5446643" cy="7421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800" b="1" dirty="0"/>
              <a:t>came to fi the elevator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91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72444A-2772-4A58-B0CF-6A48C52F3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8319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1121BEB-17F6-46C4-9F66-5E9D712A5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0484" r="2" b="9689"/>
          <a:stretch/>
        </p:blipFill>
        <p:spPr>
          <a:xfrm>
            <a:off x="6195373" y="171716"/>
            <a:ext cx="5797883" cy="3167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0519B5-A040-49BD-B431-32214E0416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398" r="-2" b="-2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7597350-633F-476B-BCCF-3EF1937A38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5549" r="2" b="16438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EDAEEB-2E55-43FF-83F5-1426F87AF759}"/>
              </a:ext>
            </a:extLst>
          </p:cNvPr>
          <p:cNvSpPr/>
          <p:nvPr/>
        </p:nvSpPr>
        <p:spPr>
          <a:xfrm>
            <a:off x="4108194" y="2623827"/>
            <a:ext cx="3776870" cy="198782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Summarizing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3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09B20-FC5D-4B10-99D8-0059CEA5B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36096" r="5385" b="29836"/>
          <a:stretch/>
        </p:blipFill>
        <p:spPr>
          <a:xfrm>
            <a:off x="218049" y="805376"/>
            <a:ext cx="11755902" cy="5247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719C0-437C-48B4-B16D-8F7C31A2E4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75063" y="1799190"/>
            <a:ext cx="4937593" cy="3899246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32D06834-7A50-42A4-980B-A12C2047C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680252"/>
            <a:ext cx="593035" cy="593035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7D0EDE99-BFE3-4115-840E-632820C16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273287"/>
            <a:ext cx="593035" cy="593035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C3619136-208F-4FD6-AF67-076F3D5F1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3872949"/>
            <a:ext cx="593035" cy="593035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503160D2-CBEA-412E-A9DF-9640B3534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4459357"/>
            <a:ext cx="593035" cy="593035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90DA398A-A86B-4AC8-9284-D4E5BA3DF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059019"/>
            <a:ext cx="593035" cy="5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2F505-809C-4CEF-87DA-FC83FC088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0" t="47999" r="4807" b="27168"/>
          <a:stretch/>
        </p:blipFill>
        <p:spPr>
          <a:xfrm>
            <a:off x="166468" y="391703"/>
            <a:ext cx="11859063" cy="4431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412CA9-C633-418A-8ADE-6E7EB9612134}"/>
              </a:ext>
            </a:extLst>
          </p:cNvPr>
          <p:cNvSpPr/>
          <p:nvPr/>
        </p:nvSpPr>
        <p:spPr>
          <a:xfrm>
            <a:off x="0" y="4968800"/>
            <a:ext cx="6096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  <a:latin typeface="MyriadPro-Light"/>
              </a:rPr>
              <a:t>Manager Finds Delivery Boy in Elevator</a:t>
            </a:r>
            <a:endParaRPr lang="ar-SA" sz="3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3D6BD-3EC4-43CF-8313-94AD329DE5BD}"/>
              </a:ext>
            </a:extLst>
          </p:cNvPr>
          <p:cNvSpPr/>
          <p:nvPr/>
        </p:nvSpPr>
        <p:spPr>
          <a:xfrm>
            <a:off x="6096000" y="4948373"/>
            <a:ext cx="6096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  <a:latin typeface="MyriadPro-Light"/>
              </a:rPr>
              <a:t>10 Hours Trapped in Elevator</a:t>
            </a:r>
            <a:endParaRPr lang="ar-SA" sz="32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10C092-A87F-47FD-822D-3330806F1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8" t="33838" r="16346" b="8903"/>
          <a:stretch/>
        </p:blipFill>
        <p:spPr>
          <a:xfrm>
            <a:off x="154745" y="168813"/>
            <a:ext cx="11929403" cy="6555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D1403-EB2B-4DC0-A3A4-C9588D00A3C7}"/>
              </a:ext>
            </a:extLst>
          </p:cNvPr>
          <p:cNvSpPr txBox="1"/>
          <p:nvPr/>
        </p:nvSpPr>
        <p:spPr>
          <a:xfrm>
            <a:off x="1136628" y="993912"/>
            <a:ext cx="996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A storm was coming, and Ricardo was rushing to get home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CF8D2-E505-4FC7-9633-AFBF18346344}"/>
              </a:ext>
            </a:extLst>
          </p:cNvPr>
          <p:cNvSpPr txBox="1"/>
          <p:nvPr/>
        </p:nvSpPr>
        <p:spPr>
          <a:xfrm>
            <a:off x="1089737" y="2564295"/>
            <a:ext cx="996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Ricardo was listening to broadcast 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14F55-2EEA-4B96-B082-DE17CB7DD22A}"/>
              </a:ext>
            </a:extLst>
          </p:cNvPr>
          <p:cNvSpPr txBox="1"/>
          <p:nvPr/>
        </p:nvSpPr>
        <p:spPr>
          <a:xfrm>
            <a:off x="1136628" y="4134678"/>
            <a:ext cx="996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The lighting hit him, and his hair and ears were burned</a:t>
            </a:r>
            <a:endParaRPr lang="ar-SA" sz="2800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DC5AA-40D9-48E2-860B-207A8A0E528E}"/>
              </a:ext>
            </a:extLst>
          </p:cNvPr>
          <p:cNvSpPr txBox="1"/>
          <p:nvPr/>
        </p:nvSpPr>
        <p:spPr>
          <a:xfrm>
            <a:off x="1328784" y="5705061"/>
            <a:ext cx="996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Ricardo is alive </a:t>
            </a:r>
            <a:endParaRPr lang="ar-SA" sz="2800" dirty="0">
              <a:solidFill>
                <a:schemeClr val="accent3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D446656-607F-4602-973E-F2D1C4A57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03136" y="182945"/>
            <a:ext cx="988119" cy="6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221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MyriadPro-Light</vt:lpstr>
      <vt:lpstr>ProximaNova-Light</vt:lpstr>
      <vt:lpstr>AccentBoxVTI</vt:lpstr>
      <vt:lpstr>UNIT 7 Writing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Writing</dc:title>
  <dc:creator>نورا العتيبي</dc:creator>
  <cp:lastModifiedBy>نورا العتيبي</cp:lastModifiedBy>
  <cp:revision>8</cp:revision>
  <dcterms:created xsi:type="dcterms:W3CDTF">2021-03-27T21:09:15Z</dcterms:created>
  <dcterms:modified xsi:type="dcterms:W3CDTF">2021-03-27T22:31:21Z</dcterms:modified>
</cp:coreProperties>
</file>