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9A4F9F-891B-E67F-39E8-FA5705AD6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ADFAA3A-7FAA-7552-9ED0-3B2FE4BABE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8AE337-2579-62DD-453D-8E922C86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529163-EEC0-5C9C-ED88-5F2D69E8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311A64-D939-9C73-1A15-D79828F0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733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B96979-1611-25D1-4351-AED070A4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D775670-B0A2-9FF6-3E75-E2B48256D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F275C7-83BC-C351-EB95-5C1BD0E0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8158B3F-2AF9-3AC8-8339-6ED18016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CBD183-31DF-C43E-59C6-AE22BF76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600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A75840A-4336-E9CD-E8EB-C617A6DDE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E84C388-EA51-14EE-0A1F-0702F7542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A41810-A2D3-65F1-C583-53C6E6A6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99BC81-124D-DA76-A2B2-21639F53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AFFD97-6AFD-E863-8097-960A6E94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771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FA7E15-2779-AF17-8867-114F9EB8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4022788-14FE-ADB4-EDE8-73A1D056F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7E715E-E799-9628-6C91-F6F6739FC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0AD539-C38F-06CE-5944-FA42277E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A613CE-A9E7-57C0-2DF1-3EFE75DB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201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35FEBD-87CB-9ED0-59FC-77007468B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55E31A-8338-95CE-D998-FA1CAFA70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E8EBF0-5E84-7A3E-AD05-CDB93030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95E615-6E52-DEC2-1AAE-CC6AF301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885864-F4ED-62AB-365C-340D103F9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261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55242E-49FD-262C-2719-5271449DC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431EF12-63C2-C688-2235-43A86A489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614E5BA-E79D-A97A-FB73-3CE2B448E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D50220D-79D8-38BF-01AF-A7D62E71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55D7A6-9435-5728-96C4-FF09B9C62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884CA6-D9B8-0A05-2EBD-045F0CAE9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018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AAAB4-98E2-AA2C-8F67-41E79CBFC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E45A58-1448-E404-5EBE-9DE3F2D3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C3A970-457D-5AD2-A9A8-421F5A887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9CB8B2B-6E00-7BFC-29E0-CC90686BB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54C37C8-2A4E-8CD6-6311-91DDCE605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3B9A9FD-BFE7-6615-9E7A-EE5869B23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B40A4DA-881D-948A-76DC-68CDC2BA6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66B0EFC-899D-B759-6E4F-2B8923ECD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166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D1B936-F558-3AA1-416A-566A27B7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3C98BA4-C642-4662-D7C5-CDC57BAD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96F96D7-F00E-8AC8-00BE-05EDD649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0FFA090-4BEC-30FD-41B9-D2B59E629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555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479DBFC-D979-0615-C051-BC2069BF5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35EA79-A946-C0DA-40F3-1C57B42EC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9908FE7-FEC2-5B14-156B-D2031F4E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537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31374E-3FE0-598C-9EA9-A09BBAAB7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6F3DA50-4B9B-B453-7667-B3A8EBE09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EC6529-D62D-4EB7-C03F-E38CE6CA6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F4C046-22E0-6E8B-3B5D-A0D1F3202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FC2EDEA-B564-0C28-0F8E-5E05F76A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741A35-D35D-31B8-4E99-352E2DBE0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226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CC272E-BD12-3007-7FF0-75975597C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220710A-96F9-FB75-5F21-9827E9F1F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87AE29A-A519-0DC7-BF7A-278BAABDA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F9CA27-ADA8-0475-F149-C93E9908B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55B42B2-E6EA-E65E-5D46-1806A651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C50FB4-36CF-8836-17E5-93BD3991C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635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D9088DF-9567-AA1D-585A-BFF18AD7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4F93EC-7AC9-2241-3AFE-ADE28E934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721515-9D28-6417-6387-8C07B8BB0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3587B-EF86-484B-9C9D-95460DE7D452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65A22E-10CB-8ACA-48AF-D46366987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8C0302-CBF4-380E-90EE-8B4E3E77B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B66A-1CC4-4216-9E6B-B11DCD8ADE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964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14963" y="2131605"/>
            <a:ext cx="494103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أمثلها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65457" y="2158253"/>
            <a:ext cx="2408647" cy="269200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بتمثيل معطياتها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D404E9B-3243-E532-A03A-5F873AEE6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82" y="2200275"/>
            <a:ext cx="6665119" cy="245745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BA89AEF-94E9-C802-6019-7608B75BB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1769" y="1759744"/>
            <a:ext cx="8153400" cy="375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920B399-3E26-4A21-D9B2-1134291B5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356" y="1707356"/>
            <a:ext cx="8396287" cy="373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43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FE27D886-9BC7-6A4D-871B-C7446E0A17F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A4381A9-5697-9231-2CA1-0F883E311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3225" y="1657349"/>
            <a:ext cx="1364456" cy="6000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AA76BA2-EAA8-CB8C-46B3-B2614E7A87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7087" y="1633536"/>
            <a:ext cx="3324225" cy="6477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EF2FD9D-DC6A-D5DC-D83D-28C2EC8E64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9731" y="2412207"/>
            <a:ext cx="6457950" cy="23050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9C6A5A88-8279-6770-7D26-4B314FCC29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4506" y="2597945"/>
            <a:ext cx="2957513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FE27D886-9BC7-6A4D-871B-C7446E0A17F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843BF2-7C94-B57C-C58A-DF3F8F1D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700" y="1681162"/>
            <a:ext cx="97631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B31023D-DE24-CF17-4A5B-1D3D6F4B5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7006" y="1666874"/>
            <a:ext cx="1514475" cy="6381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25C4374-C24E-F500-0049-ADE7FD13FA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2781" y="1657349"/>
            <a:ext cx="3324225" cy="6477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1D22B1F-E9CA-AB4A-C1E9-1E09BBCB6C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6018" y="2400299"/>
            <a:ext cx="9613106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204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F490A95-449F-4B4F-775B-A57E448E65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8368" y="1721644"/>
            <a:ext cx="9744075" cy="251460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9E8F1ED-F86E-F497-C3E2-43E9F5FDCC05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27415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شاشة عريضة</PresentationFormat>
  <Paragraphs>11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2022-05-21T08:24:57Z</dcterms:created>
  <dcterms:modified xsi:type="dcterms:W3CDTF">2022-05-21T08:33:53Z</dcterms:modified>
</cp:coreProperties>
</file>