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9" r:id="rId3"/>
    <p:sldId id="260" r:id="rId4"/>
    <p:sldId id="264" r:id="rId5"/>
    <p:sldId id="263" r:id="rId6"/>
    <p:sldId id="265" r:id="rId7"/>
    <p:sldId id="266" r:id="rId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09DFCC-8EC9-A309-3615-7062793034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372A7A8-B4A8-14B6-CDA6-8E0654665C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B388B93-1273-644F-5E10-3917C934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0B4E-B19C-4305-8989-7BD689B211E0}" type="datetimeFigureOut">
              <a:rPr lang="ar-SA" smtClean="0"/>
              <a:t>20/10/43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7CA0C9D-922B-BBDE-ADEB-242ADDA4C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8A7A01B-EF0B-0066-BCA0-0BC87F7F6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589B-252B-4893-B883-9DCE5E09D4E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06331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6BC1272-A57D-9C3C-C0A3-7DBD80275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4094D3F-F60C-C50E-A923-3456E58A98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D69BA7C-B016-5B00-FF0B-E8F064BFD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0B4E-B19C-4305-8989-7BD689B211E0}" type="datetimeFigureOut">
              <a:rPr lang="ar-SA" smtClean="0"/>
              <a:t>20/10/43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3FA5C13-C64A-A866-B4E1-E9D6F314C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D8BCA79-DD3A-CC96-4F4C-B2EEF406A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589B-252B-4893-B883-9DCE5E09D4E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5884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3345C219-C629-7C45-5DA0-4A1D2DC1CC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1BDFA1-092F-68DE-A88C-0815C04D94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AA3F831-4D7A-18CC-8FCB-4862CE846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0B4E-B19C-4305-8989-7BD689B211E0}" type="datetimeFigureOut">
              <a:rPr lang="ar-SA" smtClean="0"/>
              <a:t>20/10/43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B2ED63A-1D4E-B132-43F8-8D4B13262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74A5508-959C-94F2-8E74-8C06F8AE9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589B-252B-4893-B883-9DCE5E09D4E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5441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84ABDAE-6D71-C339-13DF-45F204EC5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4087C35-5FBF-9A25-1F6A-023EB6560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BF153FD-0169-73B3-730D-70564C557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0B4E-B19C-4305-8989-7BD689B211E0}" type="datetimeFigureOut">
              <a:rPr lang="ar-SA" smtClean="0"/>
              <a:t>20/10/43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835D5B4-FEC2-7813-B1B4-5AA835DEB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985ED08-E6B6-9F1C-7189-F573A25E1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589B-252B-4893-B883-9DCE5E09D4E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5460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6D6BAC3-0DCB-1E71-C542-BC793FC36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7DD7741-C95F-2D76-F16E-EDC5058A8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61B2A4-8EB5-DEAD-B362-7587D866B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0B4E-B19C-4305-8989-7BD689B211E0}" type="datetimeFigureOut">
              <a:rPr lang="ar-SA" smtClean="0"/>
              <a:t>20/10/43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F84797-758F-B0FE-BD44-42EE0BDE6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8D3FA1E-F882-1770-F97F-4B28DC570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589B-252B-4893-B883-9DCE5E09D4E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6028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F5D45B7-9B75-8961-7A18-0908E900E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3697A6A-153C-4F0C-AD80-1D49C35CD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39397CA-9531-48B2-094D-67B7F71E2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4C46816-6084-D6F3-9BB5-71DF5534D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0B4E-B19C-4305-8989-7BD689B211E0}" type="datetimeFigureOut">
              <a:rPr lang="ar-SA" smtClean="0"/>
              <a:t>20/10/43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0609B23-5A06-8665-EDB3-1F1689444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F6ED0B5-5A19-CE57-A2E5-DA0C97B63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589B-252B-4893-B883-9DCE5E09D4E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9728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E5698C1-140D-B78F-C712-97949178B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3AAD81D-7613-4890-A56B-9A7A8078F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B52CEFB-1ED3-C5CD-3966-A7223FFFF2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F84ED34-27F4-6202-7A9F-5351F1363C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2010B373-5CB3-8C50-73FB-E1D3C8E9B1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55E8C84F-8052-BE5D-8A11-42634526B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0B4E-B19C-4305-8989-7BD689B211E0}" type="datetimeFigureOut">
              <a:rPr lang="ar-SA" smtClean="0"/>
              <a:t>20/10/43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016DE1EC-C4FF-CFB3-CB5B-5BF7AA971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35A3863-BC25-81E7-6E5A-794F29BB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589B-252B-4893-B883-9DCE5E09D4E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5504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E978FA7-12C8-F543-6214-0D0E4C99E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00EFE78-F4C2-CF4D-0ECD-4703F0B64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0B4E-B19C-4305-8989-7BD689B211E0}" type="datetimeFigureOut">
              <a:rPr lang="ar-SA" smtClean="0"/>
              <a:t>20/10/43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8A8D71D-C0AA-FE30-F590-206BDB434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68CE13A-03A9-151B-1AD4-3A8409590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589B-252B-4893-B883-9DCE5E09D4E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5748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A94368B-8C8C-4A01-2074-E0D45F33A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0B4E-B19C-4305-8989-7BD689B211E0}" type="datetimeFigureOut">
              <a:rPr lang="ar-SA" smtClean="0"/>
              <a:t>20/10/43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06E159E-BA04-6080-2EBB-3CCB1D85B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C9A4E30-1655-9A26-CF62-950BCFB54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589B-252B-4893-B883-9DCE5E09D4E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26807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8CFF941-A4A1-23EF-E272-1CE0D20F9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148C0AC-7273-F863-4437-DBD9544D2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424B6F3-257A-73EB-1FE8-CB4E993C06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DE80446-6B07-18B0-A8E0-E7A59C16C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0B4E-B19C-4305-8989-7BD689B211E0}" type="datetimeFigureOut">
              <a:rPr lang="ar-SA" smtClean="0"/>
              <a:t>20/10/43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A684E19-A419-DE3E-CF78-692952A47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EFEE5C1-09B6-3474-0608-9D665470D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589B-252B-4893-B883-9DCE5E09D4E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1635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B7EC40-B30D-EAB6-304F-605F999ED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32F9F1CE-537E-8BFE-B15D-2D322E4643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FA8FDD6-25B1-D4EE-C4FD-1A7FE19D2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7132846-A210-F081-826A-271004EE8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0B4E-B19C-4305-8989-7BD689B211E0}" type="datetimeFigureOut">
              <a:rPr lang="ar-SA" smtClean="0"/>
              <a:t>20/10/43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E6E508F-7C7F-15EF-5230-5BAA6DEE4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566DA0C-83DC-3FD4-2FCC-C67780449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589B-252B-4893-B883-9DCE5E09D4E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40524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E4107DEE-F0B1-BFCA-6DA9-852E9559D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9B8D49C-BEA1-76C2-D2E8-849D66DF4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D499575-B534-C43D-D3E4-BD9BEBB4F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30B4E-B19C-4305-8989-7BD689B211E0}" type="datetimeFigureOut">
              <a:rPr lang="ar-SA" smtClean="0"/>
              <a:t>20/10/43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6F07A39-EFA6-AE97-65AB-DD2117CF85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9643B17-AA54-AD6D-EBAA-7CB37C5F1A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8589B-252B-4893-B883-9DCE5E09D4E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68142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479072"/>
            <a:ext cx="1857374" cy="194992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658349" y="5383306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7" name="Google Shape;104;p15">
            <a:extLst>
              <a:ext uri="{FF2B5EF4-FFF2-40B4-BE49-F238E27FC236}">
                <a16:creationId xmlns:a16="http://schemas.microsoft.com/office/drawing/2014/main" id="{F45B13AA-3B3A-4661-ACD0-FFB74AF6E56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5943" y="2741485"/>
            <a:ext cx="1123418" cy="92900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6745F15-3C76-4CEB-92E4-AF4DAB9FA374}"/>
              </a:ext>
            </a:extLst>
          </p:cNvPr>
          <p:cNvSpPr txBox="1"/>
          <p:nvPr/>
        </p:nvSpPr>
        <p:spPr>
          <a:xfrm>
            <a:off x="5414963" y="2131605"/>
            <a:ext cx="4941030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13 - 2</a:t>
            </a:r>
          </a:p>
          <a:p>
            <a:pPr algn="ctr"/>
            <a:r>
              <a:rPr lang="ar-SA" sz="54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عد النقود </a:t>
            </a:r>
          </a:p>
        </p:txBody>
      </p:sp>
    </p:spTree>
    <p:extLst>
      <p:ext uri="{BB962C8B-B14F-4D97-AF65-F5344CB8AC3E}">
        <p14:creationId xmlns:p14="http://schemas.microsoft.com/office/powerpoint/2010/main" val="1107437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754499" y="565757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" name="وسيلة الشرح: سهم لليسار 1">
            <a:extLst>
              <a:ext uri="{FF2B5EF4-FFF2-40B4-BE49-F238E27FC236}">
                <a16:creationId xmlns:a16="http://schemas.microsoft.com/office/drawing/2014/main" id="{A94751A9-FD59-4CF6-B6CD-F351AE165F1C}"/>
              </a:ext>
            </a:extLst>
          </p:cNvPr>
          <p:cNvSpPr/>
          <p:nvPr/>
        </p:nvSpPr>
        <p:spPr>
          <a:xfrm>
            <a:off x="9365457" y="2158253"/>
            <a:ext cx="2408647" cy="2692001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أعد عملات نقدية مختلفة الفئات .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A224A124-5BF5-FAEC-0525-E591C8DE5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509" y="1793081"/>
            <a:ext cx="6184106" cy="375493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62970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8EC1C8A-4074-4E80-9326-9CCE7174D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5569" y="1527221"/>
            <a:ext cx="1831180" cy="690563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C365AC9-4835-A0B2-9D5C-EB96DCB5F4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6012" y="2217784"/>
            <a:ext cx="942022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978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8D7B16E-B23F-51F6-54B0-715B6A80A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993" y="1764506"/>
            <a:ext cx="8143875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152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66D9A75-16F7-4038-BA68-D47797A92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8431" y="1631156"/>
            <a:ext cx="1535906" cy="62865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D8F88F-D67D-AEA7-C999-3D71790487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0837" y="2319337"/>
            <a:ext cx="9039225" cy="2990850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FE27D886-9BC7-6A4D-871B-C7446E0A17F6}"/>
              </a:ext>
            </a:extLst>
          </p:cNvPr>
          <p:cNvSpPr txBox="1"/>
          <p:nvPr/>
        </p:nvSpPr>
        <p:spPr>
          <a:xfrm>
            <a:off x="9754499" y="565757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45907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EA623AF0-D6DB-0A30-893F-508E2E366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707" y="1660431"/>
            <a:ext cx="8515349" cy="410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58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419FAAC-D31A-52E9-51CA-8342BC1F6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1269" y="1612106"/>
            <a:ext cx="1776412" cy="6477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250D6A3-4B04-AFD5-7DD1-CE6548405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7993" y="2259806"/>
            <a:ext cx="9039225" cy="1838325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8563551A-78DF-76F4-4498-436304FEE50C}"/>
              </a:ext>
            </a:extLst>
          </p:cNvPr>
          <p:cNvSpPr txBox="1"/>
          <p:nvPr/>
        </p:nvSpPr>
        <p:spPr>
          <a:xfrm>
            <a:off x="9754499" y="565757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7276851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37</Words>
  <Application>Microsoft Office PowerPoint</Application>
  <PresentationFormat>شاشة عريضة</PresentationFormat>
  <Paragraphs>9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2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2</cp:revision>
  <dcterms:created xsi:type="dcterms:W3CDTF">2022-05-21T08:11:28Z</dcterms:created>
  <dcterms:modified xsi:type="dcterms:W3CDTF">2022-05-21T08:19:29Z</dcterms:modified>
</cp:coreProperties>
</file>