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07EAFD-47D1-CCAD-9B9D-9A61A59E24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7E8355F-EE6F-D2DF-ADC0-CD83F6DE7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C34DF42-B5D4-8870-B775-B7A0FF860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CD6B-DCB3-4055-B5A4-97C73ED3924C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6B400C5-B65B-5747-F8FA-4CB2160F8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1E5C29C-969F-7368-FAA3-9116CF0E9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34B4-D9DB-4347-9694-67C51EBF5E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877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70FCE8-A9DF-A919-9E24-5673EA741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B3B6B46-4209-4E3E-516B-2F51C1AB5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F2FD597-F4A1-934D-D902-214D7CD4A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CD6B-DCB3-4055-B5A4-97C73ED3924C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F5F0ADF-A4F8-13DF-1571-2DA5DB5AA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79E2BBD-EFC4-FE56-D01C-3F8D130A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34B4-D9DB-4347-9694-67C51EBF5E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8126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DB0DEB1-19E6-70AA-F6A4-233E378C50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BD0467E-0528-5D58-92A0-6A5177CFF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589169-02D0-58A4-A398-CDE5B9A53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CD6B-DCB3-4055-B5A4-97C73ED3924C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71C7250-1C2E-40AA-6C6C-4493FA537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CE02226-E8F9-5261-1E23-AB3C8697C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34B4-D9DB-4347-9694-67C51EBF5E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915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7016AB-53E5-D8A8-E3C8-4B1F5C0AC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99E541-579A-C132-820F-D32D68002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086CF6E-4467-FCB1-FFC2-1FEA77637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CD6B-DCB3-4055-B5A4-97C73ED3924C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DEE95A-29D1-3EF7-DF57-BBB7F76D1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BD7EB3-6225-358F-1D93-B2A8F5764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34B4-D9DB-4347-9694-67C51EBF5E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994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DF2235-99B7-1B00-7D60-08D9FD603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1EA24BF-A2D1-75BE-D961-939F0F31A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F159365-9830-3525-64D1-AA2D2C1A7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CD6B-DCB3-4055-B5A4-97C73ED3924C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1767192-2783-4DA2-8F0C-F5FE78367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D341F2E-7858-4F06-9819-A65147833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34B4-D9DB-4347-9694-67C51EBF5E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4419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A67347-52A9-FA43-771B-93D0E1A26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26054E1-9C4D-F9EB-2F70-EB3D9B63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926F28-AE09-08F1-5F64-B45D8CD34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09070D-DBEB-5AEF-1947-9977DD71D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CD6B-DCB3-4055-B5A4-97C73ED3924C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A64312-6A0A-0986-B14F-EEC852494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04EF82D-DEA8-43F0-E3E9-7D6E47380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34B4-D9DB-4347-9694-67C51EBF5E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8732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E858BF-E447-3CE5-B2E9-CD10AE8A5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2A9B83F-BEBA-C71C-50A8-03B96B94E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B57B2CE-2981-3726-C1D3-E19EFFA427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6A40968-33C0-0295-308D-AB83B7F52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121FFFD-7132-5156-83CE-9C1E59B080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856D4E2-D925-7C2B-945A-75655DDD5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CD6B-DCB3-4055-B5A4-97C73ED3924C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CD6AC6C-7EC6-827B-CDD0-7F8944637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A0E5F0D-18A1-2781-6D75-8209BB577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34B4-D9DB-4347-9694-67C51EBF5E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2791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4DAD74-A8C2-22BD-2165-488747085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19ED5D3-26E7-40A6-9392-3A9378E2A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CD6B-DCB3-4055-B5A4-97C73ED3924C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51A2B53-EBE5-1541-DC86-E9ACCFBF0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F215058-A942-B790-521E-E4F6C6CFE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34B4-D9DB-4347-9694-67C51EBF5E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11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E107625-7531-5ACB-6336-E34E60F80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CD6B-DCB3-4055-B5A4-97C73ED3924C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FE1758D-7D6B-F82D-5BC0-A78BBA2FA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65B50EB-2CA6-301C-0727-B2B650AC8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34B4-D9DB-4347-9694-67C51EBF5E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0232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D5F957-914B-F5D8-F779-C3FC4C697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967A03C-7812-0DAF-3583-9EB9B9F84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9C164B9-B580-B242-4280-05E30A610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C2DD200-AC7F-1898-3F9D-8E5B4B8B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CD6B-DCB3-4055-B5A4-97C73ED3924C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B03815B-ED57-AC13-225D-18F358F2E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97416E5-4796-3515-962B-D0EB4AC92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34B4-D9DB-4347-9694-67C51EBF5E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688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D8CAA3-F94E-A176-E904-513FC0B2A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2C90188-16DD-C7EE-19E4-176041B900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642EE98-8D33-04CD-ACC2-FF288E31E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4492123-A263-3086-09E8-D9A7E1B7F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CD6B-DCB3-4055-B5A4-97C73ED3924C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2E15DF6-D61B-867C-1E37-A84E447CD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C0448BC-AADC-2F68-EF83-B3F868477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34B4-D9DB-4347-9694-67C51EBF5E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78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2C4B15E-9862-8DF6-4777-FE6C5B384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62FA0D4-A05E-96E5-6391-FCE574D10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BE00D9-1010-7C42-D849-1C17BA5214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CCD6B-DCB3-4055-B5A4-97C73ED3924C}" type="datetimeFigureOut">
              <a:rPr lang="ar-SA" smtClean="0"/>
              <a:t>19/10/43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0B6FE46-AED9-A5B8-8BEA-55D3D35231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F2AB5A-A3B5-3840-E899-A95E8BADB7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934B4-D9DB-4347-9694-67C51EBF5EC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965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6236494" y="2741485"/>
            <a:ext cx="449961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C03A74D-3B08-3BDF-8728-7A66B4FA91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1481" y="1800225"/>
            <a:ext cx="73723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16160BC-9704-CDD0-930F-94F13DD037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9025" y="1628774"/>
            <a:ext cx="8227218" cy="4136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231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31F252B-A9D5-B1B1-4764-552B8134C1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944" y="1759744"/>
            <a:ext cx="8934450" cy="1724025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ECC85366-F6C3-DF26-412D-65B05BC59253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42227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</Words>
  <Application>Microsoft Office PowerPoint</Application>
  <PresentationFormat>شاشة عريضة</PresentationFormat>
  <Paragraphs>3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2022-05-20T13:24:24Z</dcterms:created>
  <dcterms:modified xsi:type="dcterms:W3CDTF">2022-05-20T13:27:23Z</dcterms:modified>
</cp:coreProperties>
</file>