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4" r:id="rId4"/>
    <p:sldId id="266" r:id="rId5"/>
    <p:sldId id="267" r:id="rId6"/>
    <p:sldId id="268" r:id="rId7"/>
    <p:sldId id="265" r:id="rId8"/>
    <p:sldId id="269" r:id="rId9"/>
    <p:sldId id="263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A45E98-01C1-4B3F-9852-785D11C87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7A3E1EB-375F-4156-B923-EE28C7369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1F8C62-1BCA-4514-8C48-8FC5EE9E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A48896-122A-4360-B48D-FBD95F45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9685B8-337A-403A-8126-16C5784A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859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2343D-C0CC-4877-93E7-51FB6184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118D4D-208D-4C55-B141-CA3CED44C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39CD26-55E8-4946-BF6D-CDE552A9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162F1A-C01C-4EAB-8C99-3324F188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FC9EE8-6689-425B-8FC0-D9953D76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34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31B76E6-0457-459B-9EFC-4F46DA654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895A161-5CA2-435D-A041-FF25D89FD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DF9B58-5F81-4A90-93B4-FFF6DAEE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2E0254-6334-4FFE-AECC-B715C248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C7851A-6364-4AEA-B7AC-B81B892E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13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95A175-B35D-4CAC-B5E9-F35FF4E0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4D1777-9276-4DDA-999C-1E243E490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FC758E-C110-455D-80EE-3A158974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87B828-8E71-44AE-8FE4-C3AA34D1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C6E82B-575C-48A0-AAA2-50B10A9B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323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444A71-CC1C-4421-9C57-39FA46DF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D4D1911-7CB6-4148-A4AD-071C59DF1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6C88DC-E458-4ECD-9880-5D57FFAE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56637-75E4-4911-A745-CC49F934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865EF5-5DE2-4876-9F7C-1FFEA683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546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72888B-D208-4796-B86C-0935EE67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683875-522F-49C8-9386-820E1CAE3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E50CC9-042A-4525-BBE6-D2809BA39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22CFDC-632D-4CD8-9E3C-2BC54635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246148D-3CFE-4827-ACFB-ABA8C66F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1FC8B8B-2A02-4BAC-907C-226974F7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98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9E92AD-2E7D-4015-B2BC-B4218F77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63A8D36-9017-4E81-88DF-F52E6E924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CE116EE-EFC8-461C-AF54-2057570D9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15444C2-1315-49C4-912B-F74A8314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3C01682-AE5E-48E8-92C7-C5A37F155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4AEB974-9B29-4FAE-809C-0B28FECA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476457C-75FC-489F-955A-DD8ACB86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D75AC1-64D4-473D-88F0-18DB3697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985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860EB2-F441-4786-AC1B-787B35A6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26887BF-E724-430B-B646-77916C86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2D33C51-B33E-4A53-97A9-E6F6DB85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7CDA0DE-8713-4183-96B9-2F36E0A7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853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09006D-32D3-43AC-8D89-88AE8B4D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B9DA339-8F06-4371-97A9-8EC97CD2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1D98693-3D8C-4161-8FCB-286B009E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366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DD130C-E776-4BAA-88ED-12217412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56745E-24A3-4223-8AD4-93E91F77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560750-D8A6-431A-B3BE-691CC48DD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870828-24BF-46BD-BEC2-C3D04190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6F8AECA-869A-42E9-8617-307A14D0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6FED23-84C2-4C2D-BF4A-0865B4BA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570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C7D9B0-A8C0-490B-8250-847AB737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009392A-7F3F-4072-88E2-C32738CF4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151792-287A-4FC5-BC16-9211F195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3F4E84-A828-4050-9135-2735D5EF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BA960CB-2794-4837-B53D-B0CF128A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7EFDD1-84BA-47C9-BFED-CF1BA017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654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7317316-B1E8-47E1-B4D6-AE0ABA1D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0B7752E-88A7-44DC-B968-DA188E08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518246-CDB7-4FE9-8232-403A29283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16AC-B5B2-4AE4-92D0-3682582B7966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61C9E4-A160-4485-A536-2489075F5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E40258-5197-4BA2-967C-8963CFF8C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DBA6-33F4-4C08-8327-DDDDD04AF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33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7 - 3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القسمة على 6 وعلى 7 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8FB41F-299A-4708-97BA-CACF4C42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94" y="850106"/>
            <a:ext cx="8474868" cy="407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8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A72DB24-D0E2-414C-BA2C-9DCE47A2F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94" y="757237"/>
            <a:ext cx="8608219" cy="2164557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5F8C4220-0CAF-422B-B053-8BE7B947FB95}"/>
              </a:ext>
            </a:extLst>
          </p:cNvPr>
          <p:cNvCxnSpPr>
            <a:cxnSpLocks/>
          </p:cNvCxnSpPr>
          <p:nvPr/>
        </p:nvCxnSpPr>
        <p:spPr>
          <a:xfrm flipH="1">
            <a:off x="6486525" y="1543050"/>
            <a:ext cx="71438" cy="41433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7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9C7B68-6995-43E3-A73B-AA6E774B0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683418"/>
            <a:ext cx="4114800" cy="7905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26EDCC-4BC6-4BAC-AC2C-FD75E2F6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538287"/>
            <a:ext cx="6238875" cy="6381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00CC12-5213-42C2-9EF5-F3929B863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138487"/>
            <a:ext cx="73628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2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543926" y="1843088"/>
            <a:ext cx="2321136" cy="257889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أستعمل الشبكات والطرح المتكرر</a:t>
            </a:r>
          </a:p>
          <a:p>
            <a:pPr algn="ctr"/>
            <a:r>
              <a:rPr lang="ar-SA" dirty="0"/>
              <a:t>لأجد ناتج القسمة على 6 وعلى 7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EE3F86E-7BCF-414B-BC41-167D372E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4" y="1504951"/>
            <a:ext cx="5972176" cy="325516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14D934-FE66-4065-BFBE-9C3FF7D9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957762"/>
            <a:ext cx="65246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0E340EF7-3F0F-4D20-A6A6-5465FD14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649" y="1360879"/>
            <a:ext cx="504825" cy="3619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9ADCE8E-8617-4B11-A788-4421899B6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87" y="669131"/>
            <a:ext cx="5310187" cy="5619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54839CF-AF97-4DBC-9565-7F0A186C1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181" y="1300162"/>
            <a:ext cx="5655468" cy="38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9D0C149-9B34-4AAB-A3A6-D82A72F8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31" y="2185988"/>
            <a:ext cx="6843713" cy="22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4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1A33525-F2F6-4CDB-9444-6E95D465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70" y="657226"/>
            <a:ext cx="7258050" cy="50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1145868-93E7-468D-90BE-1B33B0C9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895350"/>
            <a:ext cx="69532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2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80CEF1-B700-4CAC-96D4-3FD0C3808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19" y="854868"/>
            <a:ext cx="5843587" cy="5524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36FC8D2-FB6B-4356-A197-3B6089E48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604" y="1626394"/>
            <a:ext cx="826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35A0EFE-4ADC-4843-B2C8-1AB50C6A4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735" y="857249"/>
            <a:ext cx="42767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FE88F98-91A8-4AE3-8A50-62800EC1C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251" y="854868"/>
            <a:ext cx="5843587" cy="5524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B1D0426-C280-4BF1-A366-607510466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807" y="1624013"/>
            <a:ext cx="82677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Application>Microsoft Office PowerPoint</Application>
  <PresentationFormat>شاشة عريضة</PresentationFormat>
  <Paragraphs>8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2022-02-12T09:14:52Z</dcterms:created>
  <dcterms:modified xsi:type="dcterms:W3CDTF">2022-02-12T09:26:30Z</dcterms:modified>
</cp:coreProperties>
</file>