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2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2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38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2628 285 3458,'0'-2'215,"-1"0"0,0-1-1,1 1 1,0 0 0,-1-1 0,1 1 0,0-1 0,0 1 0,1-1 0,-1 1 0,0 0 0,1-1 0,-1 1 0,2-3 0,1-22 369,-3 26-485,0 0 1,-1 0-1,1 0 1,0 0-1,-1-1 1,1 1-1,-1 0 1,0 0-1,1 0 1,-1 0-1,0 0 1,0 0-1,1 0 1,-1 1-1,0-1 1,0 0-1,0 0 1,0 1-1,0-1 1,0 0-1,-2 0 1,0 0 33,0-1 0,0 1 0,-1 0 0,1 0 1,0 0-1,-1 1 0,1-1 0,0 1 0,-1 0 0,1 0 0,0 0 0,-6 1 0,-39 14 189,2-1 64,44-14-350,-1 0 1,1 0-1,-1 0 0,1 0 0,-1-1 0,1 1 0,-1-1 0,1 1 0,-1-1 0,1 0 0,-4-2 0,4 2-9,0 0-1,-1 0 1,1 0 0,-1 0-1,1 1 1,-1-1 0,0 1-1,1-1 1,-1 1-1,1 0 1,-5 0 0,-5 3 56,0 1 1,0 0-1,0 0 1,1 1-1,0 0 0,-19 13 1,14-9 20,0 0 0,-18 6 0,30-14-72,-1 0 0,1 0 0,-1 0 0,1-1 0,-1 0 0,1 0 0,-9-1 0,11 1-24,1 0 0,0 0 0,-1 0 0,1 0 0,0 0 0,0-1 0,-1 1 0,1 0 0,0-1 0,0 1 0,-1-1 0,1 0 0,0 1 0,0-1 0,0 0 0,0 1 0,0-1 0,0 0 0,0 0 0,0 0 0,0 0 0,1 0 0,-1 0 0,0 0 0,1 0 0,-1-1 0,0 1 0,1 0 0,-1 0 0,1 0 0,-1-3 0,2 3-8,-1 0 0,0-1 0,1 1-1,-1-1 1,1 1 0,0 0 0,-1-1-1,1 1 1,0 0 0,0 0-1,0 0 1,0-1 0,0 1 0,0 0-1,0 0 1,0 1 0,2-3 0,26-15-13,-19 12 14,48-32-1,1 3-1,2 3 0,71-28 1,-129 59 3,1 0 0,0 0 1,-1 0-1,1 0 0,0 1 1,0-1-1,-1 1 0,1 0 0,0 0 1,0 0-1,0 1 0,-1-1 1,1 1-1,0 0 0,-1 0 0,1 0 1,5 3-1,-3 0 2,1 0 0,-1 1 0,0 0 0,0 0 0,-1 0 0,1 0 0,6 11-1,44 45 63,-56-61-58,1 1 0,-1-1 0,1 1 0,-1 0 0,1-1 0,-1 1 0,1 0 0,-1-1 0,0 1 0,1 0-1,-1 0 1,0-1 0,0 1 0,1 0 0,-1 0 0,0-1 0,0 1 0,0 0 0,0 0 0,0 0 0,0-1 0,0 1 0,0 0 0,0 0 0,-1 0 0,1 1-1,-1 0 20,-1 0-1,1 0 0,0 0 1,-1 0-1,1 0 0,-1-1 0,1 1 1,-1 0-1,-2 1 0,-3 2 39,0 0 0,-1-1 0,1 1-1,-9 2 1,4-4 16,0 0 0,-1 0 0,1-1 0,0-1 0,-1 0 0,1-1 0,-1 0 0,-17-3 0,-42 1 93,25 8-76,1 2 1,-76 23-1,67-16 67,39-10-166,0 1 1,1 1-1,-1 0 1,-17 12 0,119-51-52,145-94 55,-157 83 0,-63 37-4,-1 1 1,1 0-1,0 0 1,19-5-1,-27 9-2,1 1-1,-1-1 1,0 1-1,1-1 1,-1 1-1,1 0 1,-1 0-1,0 1 0,1-1 1,-1 1-1,0-1 1,1 1-1,-1 0 1,0 1-1,0-1 1,0 0-1,0 1 1,0 0-1,0-1 1,5 5-1,10 10-20,5 5 23,28 20-1,-43-36 13,1 1 0,0-1 0,0-1 0,1 1 0,-1-2 0,1 1 0,14 2 0,-12-7 94,-12-7 53,0 7-142,-1 0 1,1 0-1,-1 0 1,0 0-1,1 0 0,-1 0 1,0 1-1,0-1 0,0 0 1,0 0-1,1 1 1,-1-1-1,0 0 0,0 1 1,0-1-1,-1 1 0,1-1 1,-1 1-1,-38-5 165,0 3 0,-40 2 0,36 0 8,24 1-172,-1 1-1,1 1 1,-30 9-1,32-7-7,1-1 1,-1-1-1,0-1 0,0 0 0,-21-1 0,3-4-9,-1 2-1,0 2 1,0 1-1,-41 8 1,77-10-3,-1 1 2,1-1 0,-1 1 0,1-1 0,0 0 0,-1 0 0,1 0 0,-1 1 0,1-1 0,-1 0-1,1-1 1,-1 1 0,-1 0 0,5-3-5,1 1 0,0 0 1,-1 1-1,1-1 0,0 0 0,0 1 0,0-1 0,4 0 0,-3 0 1,41-17-15,1 1 0,65-15 0,18-7-7,-112 34 23,0 1 0,0 0-1,21-3 1,-30 7-6,0 1 1,0-1 0,0 2 0,0-1 0,0 1-1,0 0 1,0 1 0,-1 0 0,12 4-1,18 6 6,1-2 0,1-2 0,0-1-1,55 2 1,-81-8 6,-8-1-3,0 1-1,0 0 1,0 1-1,0-1 1,0 1-1,-1 0 1,1 0-1,0 0 1,-1 1-1,5 3 1,-1-1 5,-7-5-3,0 1-1,0-1 1,0 1-1,0-1 1,1 0-1,-1 0 1,0 0-1,0 1 1,0-1-1,0 0 1,0 0-1,0 0 1,0 0-1,0-1 1,0 1 0,1 0-1,-1 0 1,0-1-1,0 1 1,0-1-1,0 1 1,0-1-1,1 0 1,20-17 41,-21 16-40,-22 0 84,14 0-70,-1 1 1,0 0-1,0 0 1,0 1-1,-16 1 1,4 4 4,-1 0 0,-1-1-1,1-1 1,0-1 0,-1-1 0,1-1 0,-1-1 0,1-1 0,-25-5 0,-57-7 3,-184-1 0,273 15-31,0 0-1,-1 1 0,1 0 1,0 2-1,0-1 0,0 2 1,-15 5-1,10-5 2,11-3 1,13-3 2,26-8-16,12-3-14,-6 7 21,0-2 0,-1-1 1,57-24-1,-57 19 3,0 0 0,0 3 0,49-10 0,-60 17-6,-1 1 1,1 1-1,0 2 0,-1 0 0,1 1 1,28 6-1,20 8-4,-40-7 35,0-2-1,0-1 1,37 0-1,-69-5-16,1 0 0,0 0-1,0 0 1,-1 1 0,1-1 0,0 0 0,0 1 0,-1-1 0,1 1-1,0 0 1,-1-1 0,1 1 0,-1 0 0,1 0 0,-1 0 0,1 0-1,-1 0 1,0 1 0,0-1 0,1 0 0,-1 0 0,0 1 0,0-1-1,0 1 1,1 2 0,11 12 20,-13-15 39,-24-8 154,18 7-198,-1 0 0,1 1 0,0 0 0,-1 0 0,1 0-1,0 1 1,-11 3 0,-23 6 10,20-10 13,-1-1 0,0 0 0,1-2 0,-22-4 0,22 3 15,-1 1-1,0 0 1,-40 3-1,47 1-48,1 1-1,-1 0 1,1 1 0,0 1-1,-22 10 1,-60 41-16,50-28 21,22-14-13,3-3 4,1 1-1,1 0 1,-29 25 0,48-37-1,-1 0 1,0 0 0,0 0 0,0 0 0,0 0 0,0 0 0,0 0 0,0 0-1,0 0 1,0 0 0,0 0 0,0 0 0,0 0 0,0 0 0,0 0-1,0 0 1,0 0 0,0 0 0,0 0 0,0 1 0,0-1 0,0 0 0,0 0-1,0 0 1,0 0 0,0 0 0,0 0 0,0 0 0,0 0 0,0 0-1,0 0 1,0 0 0,0 0 0,0 0 0,0 0 0,0 0 0,0 0 0,0 0-1,0 0 1,0 1 0,0-1 0,0 0 0,0 0 0,10-4-13,12-10-6,41-45 20,37-32 2,-81 76-3,0 0 1,2 2-1,33-18 1,-39 24-16,1 0 0,0 0 1,0 2-1,0 0 0,30-5 1,-42 9 11,0 1-1,0 0 1,1 0 0,-1 0 0,0 0 0,0 1 0,1-1 0,-1 1 0,0 0 0,0 1 0,0-1 0,0 1 0,0-1 0,0 1 0,-1 0 0,1 1 0,0-1 0,-1 1 0,0-1 0,0 1 0,0 0 0,0 0 0,0 1 0,0-1 0,-1 0 0,1 1 0,-1 0 0,2 3 0,-2-3 6,0 0 1,-1 0 0,1 1-1,-1-1 1,0 0 0,0 0-1,0 1 1,-1-1 0,1 0-1,-1 1 1,0-1 0,0 1-1,-1-1 1,1 0 0,-1 1-1,0-1 1,0 0 0,-3 6 0,3-7-1,-1 0 1,0 0 0,0 1-1,0-1 1,-1-1 0,1 1 0,-1 0-1,1-1 1,-1 1 0,0-1 0,0 0-1,0 1 1,0-2 0,0 1-1,-1 0 1,1-1 0,-1 1 0,1-1-1,-1 0 1,1 0 0,-7 0 0,-16 1 22,0-1 0,1-2 1,-1-1-1,-42-8 0,-31-2 27,-44-4-43,98 9-4,1 2-1,-1 2 0,-52 2 1,-68 25-29,137-18 15,-1 1 1,2 2-1,-47 21 0,63-23 1,1 0-1,1 0 1,-1 1-1,1 0 1,0 0-1,1 1 1,-11 14-1,-16 17 12,49-52-13,1 1 0,1 1 0,0 1-1,0 0 1,1 1 0,20-8 0,29-13 4,-40 16-2,0 1-1,1 2 1,0 1 0,1 1 0,0 1-1,53-6 1,-28 10-21,0 2-1,94 10 1,-112-5 43,1-3 0,-1 0 0,0-2 0,0-2 0,0-1 0,0-2 0,41-12 0,-57 13-15,-4 1 11,0-1 0,22-9-1,-35 13-4,1 0 0,0 0-1,-1-1 1,1 0-1,-1 1 1,1-1 0,-1 0-1,0 0 1,0 0-1,0 0 1,0-1-1,0 1 1,0 0 0,0-1-1,-1 1 1,0-1-1,1 0 1,-1 0-1,1-3 1,-2 5 4,0 0 0,0 0 1,0 0-1,0 0 0,0 0 1,0 0-1,-1 0 0,1 0 0,0 0 1,0 0-1,-1 0 0,1 0 0,-1 0 1,1 0-1,-1 0 0,1 0 0,-1 0 1,0 1-1,0-1 0,1 0 0,-1 0 1,0 1-1,0-1 0,0 0 1,1 1-1,-1-1 0,0 1 0,0-1 1,0 1-1,0 0 0,-2-1 0,-37-9 266,28 7-218,2 1-42,-1-1 0,1 2 0,-1-1 0,0 1 0,1 1 1,-1 0-1,0 0 0,1 1 0,-1 1 0,1 0 0,-1 0 0,1 1 1,0 0-1,0 1 0,0 0 0,0 1 0,-12 7 0,-261 175-69,273-180 58,-1 0-1,1 0 0,-1-1 1,-1 0-1,-17 6 1,24-10-1,-1-1 0,0 0 0,0 0 0,0 0 0,1-1 0,-1 0 0,0 0 0,0 0 0,0-1 0,0 0 0,0 0 0,1-1 0,-11-3 0,-45-23 25,57 26-31,0 0-1,0 0 1,0-1 0,1 1 0,-1-1-1,1 0 1,0 0 0,-1 0 0,1-1-1,1 1 1,-1-1 0,-3-5 0,6 7-2,0 0 1,-1 1-1,1-1 1,0 0 0,1 0-1,-1 1 1,0-1-1,0 0 1,1 0 0,-1 1-1,1-1 1,-1 0-1,1 1 1,0-1-1,0 1 1,0-1 0,0 1-1,0-1 1,0 1-1,0-1 1,0 1-1,0 0 1,1 0 0,-1 0-1,1-1 1,-1 1-1,3-1 1,5-4-14,1 0 0,19-9 0,-13 7-2,1 1 0,0 1-1,0 0 1,20-2 0,-37 7 17,0 1 0,1 0 0,-1 0 0,1 0-1,-1 0 1,0 0 0,1 0 0,-1 0 0,0 0 0,1 0 0,-1 0 0,0 0-1,1 0 1,-1 0 0,0 0 0,1 0 0,-1 0 0,0 0 0,1 0 0,-1 1 0,0-1-1,1 0 1,-1 0 0,0 0 0,1 1 0,-1-1 0,0 0 0,0 0 0,1 1 0,-1-1-1,0 0 1,0 0 0,0 1 0,1-1 0,-4 13-20,-14 13 35,9-16-11,-1-1-1,0 0 1,-1-1-1,0 0 1,0 0-1,-14 7 1,-72 34 6,84-43-8,-5 1 6,-1-1 0,1 0-1,-1-2 1,0 0 0,0-1 0,0 0 0,0-2 0,-1 0-1,1-2 1,-1 0 0,1 0 0,0-2 0,0 0 0,0-1-1,-23-9 1,-25-16 19,46 19-19,-33-12 1,-1 6-24,-1 1 0,-105-13 0,34 24 9,93 4 4,0 0 0,0-3 1,0 0-1,-45-12 0,-22-6 1,14 5 1,36 2 3,0-2 0,-62-30 0,101 42-6,1 0 0,-1 1-1,0 0 1,0 0 0,0 2 0,-23-2 0,-67 7-16,92-4 24,3 1-6,0 0 0,0 0-1,0 0 1,0 1 0,0-1-1,1 2 1,-1-1 0,1 0-1,-1 1 1,-6 5 0,9-6-1,1 0 0,-1 0 1,1 0-1,-1 1 0,1-1 0,0 1 1,0-1-1,0 1 0,0 0 1,1 0-1,-1 0 0,1 0 0,-1 0 1,1 0-1,0 0 0,1 1 0,-1-1 1,0 0-1,1 0 0,0 5 1,-11 100-61,11-82 61,-1 1 0,-2-1 1,-8 38-1,11-64 3,0 0 0,0 0 0,0 0 0,0 0 0,0 0 0,0 0 0,0 0 0,0 0 0,0 0 0,0 0 0,0 0 0,0 0 0,-1 0 0,1 0 0,0 0 0,0 0 0,0-1 1,0 1-1,0 0 0,0 0 0,0 0 0,0 0 0,0 0 0,-1 1 0,1-1 0,0 0 0,0 0 0,0 0 0,0 0 0,0 0 0,0 0 0,0 0 0,0 0 0,0 0 0,0 0 0,-1 0 0,1 0 0,0 0 0,0 0 0,0 0 0,0 0 0,0 0 0,0 0 0,0 1 1,0-1-1,0 0 0,0 0 0,0 0 0,0 0 0,0 0 0,0 0 0,0 0 0,0 0 0,0 0 0,0 1 0,0-1 0,0 0 0,0 0 0,0 0 0,0 0 0,0 0 0,0 0 0,0 0 0,0 0 0,0 0 0,0 0 0,0 1 0,-4-12 6,0-14 2,3 0-7,5-47 0,-2 56-1,-1 0 0,0 0 0,-1-1 0,0 1 0,-2 0 1,-6-30-1,8 45-1,0 0 0,0 0 1,0 0-1,-1-1 0,1 1 1,-1 0-1,1 0 1,-1 0-1,1 0 0,-1 0 1,1 0-1,-1 1 0,0-1 1,1 0-1,-1 0 1,0 0-1,0 1 0,0-1 1,0 0-1,0 1 1,-1-1-1,1 0 0,1 2-1,-1-1 1,0 0 0,0 0 0,0 0 0,1 0-1,-1 0 1,0 1 0,0-1 0,0 0 0,1 1-1,-1-1 1,0 1 0,0-1 0,1 1-1,-1-1 1,1 1 0,-1-1 0,0 1 0,1-1-1,-1 2 1,-6 6-11,2 1-1,-1-1 1,-6 16 0,7-14 8,-9 14 2,-35 42 0,24-34 1,21-23-7,7-7-9,-2-2 17,0-1 0,0 1-1,-1-1 1,1 1 0,0-1-1,-1 1 1,1-1 0,0 0-1,-1 1 1,1-1 0,-1 0-1,1 0 1,-1 1 0,1-1-1,-1 0 1,0 0 0,1 0-1,-1 1 1,0-1 0,0 0-1,1-1 1,5-29 0,-4 24 0,0 0 0,-1 1 0,0-1 0,0 0 0,-1 0 0,1 1 0,-2-1 0,-1-13 0,2 19 0,0 0 0,0 1 0,0-1 0,0 1 0,0-1-1,0 0 1,0 1 0,0-1 0,0 1 0,-1-1 0,1 0 0,0 1 0,0-1 0,-1 1 0,1-1 0,0 1 0,-1-1 0,1 1 0,-1-1 0,1 1 0,-1 0 0,1-1 0,-1 1 0,1-1-1,-1 1 1,1 0 0,-1 0 0,1-1 0,-1 1 0,1 0 0,-1 0 0,0 0 0,1-1 0,-1 1 0,0 0 0,1 0 0,-1 0 0,1 0 0,-1 0 0,0 0 0,1 0 0,-1 1 0,1-1-1,-1 0 1,0 0 0,1 0 0,-1 1 0,1-1 0,-1 0 0,1 0 0,-1 1 0,1-1 0,-2 1 0,0 1-3,0 0 1,-1-1-1,1 1 0,0 1 1,0-1-1,0 0 0,0 0 1,0 1-1,1-1 0,-2 4 1,-11 28-15,2 1 1,1 0-1,2 1 1,-7 62-1,17-68 17,1-27 3,-1-4-3,1 0 0,-1-1 0,1 1 0,-1-1 0,0 1 0,0-1 0,0 0 0,0 1 0,0-1 0,0 0 0,1-2 0,33-128 10,-11 36-4,-16 63-14,5-53 0,-12 77 8,0 2-4,-3 9-6,-3 19-17,-1-2 14,-10 23 6,-2-1-1,-31 50 0,46-86 7,2-2 3,-12 18 7,10-25-5,4-12 8,1-1-13,2 0 0,0 0 0,1 0 0,0 1 0,2 0 0,0 0 0,16-26 0,-13 28-3,1 1 0,1 0 1,0 1-1,19-16 0,-9 9 2,-20 17 0,0 0 0,0 0 1,1 0-1,-1 0 0,1 1 1,-1-1-1,1 1 0,0-1 1,-1 1-1,1 0 0,0 0 0,0 1 1,0-1-1,0 0 0,0 1 1,0 0-1,0-1 0,4 2 1,-4-1-1,1 1 0,-1 0 0,0 0 0,0 1 0,0-1 0,0 1 1,0-1-1,0 1 0,-1 0 0,1 0 0,0 0 0,-1 0 0,0 1 0,1-1 0,-1 1 1,2 3-1,36 49-4,-22-28 0,1-1-1,1-1 0,43 41 1,-54-58 6,-1-1 2,0-1 1,0 1-1,14 7 0,-20-13-2,0 0 1,0 0-1,0 0 0,0 0 0,0 0 1,0-1-1,0 1 0,1-1 1,-1 1-1,0-1 0,0 0 0,0 0 1,0 0-1,1 0 0,-1-1 1,0 1-1,0 0 0,0-1 1,0 0-1,1 1 0,-1-1 0,2-1 1,-3 1 0,0 1-1,-1-1 1,1 1 0,0-1 0,-1 1 0,1-1 0,-1 1 0,1-1 0,-1 0 0,1 1 0,-1-1-1,0 1 1,1-1 0,-1 0 0,0 0 0,1 1 0,-1-1 0,0 0 0,0 0 0,0 1-1,1-1 1,-1 0 0,0 0 0,0 1 0,0-1 0,0 0 0,-1 0 0,1 0 0,0 1 0,0-1-1,0 0 1,-1 1 0,1-1 0,0 0 0,0 0 0,-1 1 0,1-1 0,-1 0 0,1 1-1,-1-2 1,0 1 2,0 0-1,0-1 0,-1 1 0,1 0 1,0 0-1,0 0 0,-1 0 0,1 0 1,0 0-1,-1 0 0,1 0 0,-1 0 1,0 1-1,1-1 0,-1 1 1,1-1-1,-4 0 0,1 1 0,0-1 0,-1 0 0,1 0 0,0-1 1,0 1-1,-7-4 0,-7-2 2,-59-23 14,56 20-8,0 2 0,-44-12 0,-154-17-16,209 36 62,5-1-862,11-2-3646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1796 304 3330,'-7'-2'5384,"-17"-3"-4288,23 5-1075,0 0 0,0-1 0,0 1 1,0 0-1,0 0 0,0 0 0,1-1 0,-1 1 1,0 0-1,0-1 0,0 1 0,0-1 0,0 1 0,1-1 1,-1 0-1,0 1 0,1-1 0,-1 0 0,0 1 1,1-1-1,-1 0 0,1 0 0,-1 1 0,1-1 0,-1 0 1,1 0-1,0 0 0,-1 0 0,1-1 0,0 0 11,0 0 0,0 0 0,1 0 0,-1 0 0,1 0 0,-1 0 0,1 0 0,0 0 0,-1 0 0,1 0 0,0 0 0,2-2 0,5-6 84,0 0 0,0 1 0,13-12 0,-5 6 129,30-21 1,-40 32-203,1 0 0,-1 0 0,1 1 0,0-1 0,1 2 0,-1-1 0,0 1 0,10-2 0,-16 4-36,-1 0 0,1 0-1,-1 0 1,1 0 0,0 0 0,-1 0 0,1 0-1,-1 0 1,1 0 0,0 1 0,-1-1 0,1 0-1,-1 0 1,1 1 0,-1-1 0,1 0 0,-1 0-1,1 1 1,-1-1 0,1 1 0,-1-1 0,1 1-1,-1-1 1,0 0 0,1 1 0,0 1 0,5 19 120,-7 21 29,-2-21-137,0 1 0,-2-1 0,0 0 0,-2 0 0,0-1 0,-1 1 0,-1-2 0,-14 23 0,21-39-14,0-1 1,1 0-1,-1 0 1,0 1-1,0-1 1,0-1-1,0 1 1,-1 0 0,1 0-1,0-1 1,-1 0-1,0 1 1,1-1-1,-1 0 1,1 0 0,-1 0-1,-3 0 1,5-1-1,0 0 0,0 0 0,0 0 0,0 0 1,0 0-1,0 0 0,0 0 0,0-1 0,0 1 1,0 0-1,0-1 0,0 1 0,0-1 0,0 1 0,0-1 1,0 1-1,0-1 0,-1-1 0,1 1 1,-1-1-1,1 1 1,0-1 0,1 0-1,-1 1 1,0-1-1,0 0 1,1 0 0,-1 1-1,1-1 1,-1 0 0,1 0-1,0 0 1,0-2-1,-1-8 4,1 0 0,1 1 0,0-1 0,0 0 0,1 0 0,1 1 0,7-23 1,-8 30-1,-1 0 0,1-1 0,0 1 0,1 0 1,-1 0-1,0 0 0,1 0 0,0 1 0,0-1 1,0 1-1,1-1 0,-1 1 0,1 0 1,0 1-1,-1-1 0,1 1 0,0-1 0,1 1 1,-1 0-1,0 1 0,1-1 0,-1 1 1,6-2-1,-9 4-2,1-1 1,0 0 0,0 0-1,0 0 1,-1 1 0,1-1-1,0 1 1,-1 0 0,1-1-1,0 1 1,-1 0 0,1 0-1,-1 0 1,1 0 0,-1 0-1,1 0 1,-1 1-1,0-1 1,0 0 0,0 1-1,1-1 1,-1 1 0,-1-1-1,1 1 1,0-1 0,0 1-1,0 0 1,-1-1 0,1 1-1,0 3 1,1 3 14,0 0 0,0 0-1,-1 0 1,0 1 0,0 9 0,-1-5-1,-1-1-1,0 1 1,-1 0-1,-4 16 1,4-23-12,0 1 1,-1-1-1,1 1 1,-1-1-1,-1 0 1,1 0-1,-1 0 1,0 0-1,-8 7 0,12-12-5,0-1 0,-1 1-1,1-1 1,-1 1-1,1-1 1,-1 1-1,1-1 1,-1 1-1,1-1 1,-1 1 0,0-1-1,1 0 1,-1 0-1,0 1 1,1-1-1,-1 0 1,0 0 0,1 0-1,-1 1 1,0-1-1,1 0 1,-1 0-1,0 0 1,1 0 0,-1 0-1,0 0 1,1-1-1,-1 1 1,-1 0-1,1-1 2,0 0-1,0 0 1,0 0-1,1 0 1,-1 0-1,0 0 1,0 0-1,1 0 1,-1 0-1,0-1 1,1 1-1,-1 0 1,1 0-1,-1-2 1,-1-5 8,1 1 1,-1-1 0,1-15 0,1 15-2,1 0 0,0-1 0,0 1-1,1 0 1,0 0 0,0 0 0,1 0 0,5-11 0,-7 17-12,0 0 0,0 1 1,0-1-1,0 0 0,0 0 0,0 1 1,1-1-1,-1 1 0,1-1 0,-1 1 1,1-1-1,-1 1 0,1 0 1,0 0-1,-1 0 0,1 0 0,0 0 1,0 0-1,0 0 0,0 1 0,0-1 1,0 1-1,0-1 0,0 1 0,0 0 1,0 0-1,0 0 0,0 0 0,0 0 1,0 0-1,0 0 0,0 1 0,0-1 1,0 1-1,0 0 0,0-1 0,0 1 1,0 0-1,3 2 0,-3-1 4,1 0-1,-1 0 0,1 0 0,-1 1 1,0-1-1,0 1 0,0-1 0,0 1 1,0-1-1,-1 1 0,1 0 1,-1 0-1,0 0 0,0 0 0,0 0 1,0 0-1,0 0 0,-1 1 1,1-1-1,-1 0 0,0 0 0,0 0 1,0 1-1,-1-1 0,1 0 1,-2 6-1,0-1 14,0 0-1,0 0 1,-1 0 0,0 0 0,0 0-1,-1 0 1,0-1 0,0 0 0,-6 8-1,5-10-1,1-1 1,-1 1-1,1-1 0,-1 0 0,0-1 0,-1 1 0,1-1 0,-10 5 0,14-8-10,-1 1 0,1 0 0,0-1-1,-1 1 1,1-1 0,0 0 0,-1 1-1,1-1 1,-1 0 0,1 0 0,-1 0-1,1 0 1,-1 0 0,1 0 0,0-1 0,-1 1-1,1 0 1,-1-1 0,1 1 0,0-1-1,-1 1 1,1-1 0,0 0 0,-1 1-1,1-1 1,0 0 0,0 0 0,0 0 0,0 0-1,0 0 1,0 0 0,0 0 0,0 0-1,0-1 1,0 1 0,1 0 0,-1 0-1,1-1 1,-1 1 0,1 0 0,-1-3-1,-1-5 14,0 0 0,1 0 0,0 0 0,1 0 0,0 1-1,0-1 1,1 0 0,0 0 0,0 0 0,6-17-1,-3 12 3,1 1 0,1 0 0,0 0 1,0 0-1,1 1 0,11-14 0,-14 21-17,0 0-1,0 0 1,1 1 0,0-1 0,0 1 0,0 0 0,1 1-1,-1-1 1,7-2 0,-10 6-3,-1-1-1,0 0 0,1 1 1,-1-1-1,1 1 1,-1 0-1,1-1 0,-1 1 1,1 0-1,-1 0 1,1 0-1,-1 0 1,1 0-1,-1 0 0,1 1 1,-1-1-1,1 0 1,-1 1-1,1-1 0,-1 1 1,0-1-1,1 1 1,-1 0-1,0 0 0,1 0 1,-1-1-1,0 1 1,0 0-1,0 1 1,0-1-1,0 0 0,0 0 1,0 0-1,0 1 1,0-1-1,-1 0 0,1 1 1,-1-1-1,1 0 1,-1 1-1,1-1 0,-1 1 1,1 2-1,1 8 7,0-1 0,0 1-1,-1 0 1,-1 0 0,0 0-1,0 0 1,-2-1 0,-3 22-1,0-13 10,-1 0-1,0 0 0,-1-1 1,-13 23-1,16-35-2,0 0 0,-1 0 0,-1 0 0,-7 8 0,11-13-3,0 0 0,0 0 0,-1 0 0,1 0-1,-1 0 1,1-1 0,-5 2 0,6-2-3,1-1-1,-1 0 1,0 0-1,0 1 1,0-1 0,0 0-1,0 0 1,0 0-1,0 0 1,0 0-1,0 0 1,0 0-1,0 0 1,0 0 0,0-1-1,0 1 1,0 0-1,0-1 1,0 1-1,0-1 1,-1 0-1,0-1 5,1 0 0,-1 0 0,0 0 0,1 0 0,-1 0 0,1 0 0,0-1 0,0 1 0,0-1 0,0 1 0,0 0 0,1-1 0,-1 0 0,1 1 0,-1-3 0,-1-41 89,2 22-38,1 0 0,2-1 0,8-35 0,-8 49-39,0-1 0,1 1 0,0 0 0,1 0 0,0 0 0,1 1 0,0-1 0,0 2 0,11-13 0,-16 20-20,1 1-1,0-1 0,0 0 0,0 0 0,0 1 0,0-1 0,0 1 0,1 0 0,4-3 0,-6 4 0,0 0 1,0 0-1,0-1 0,0 1 1,0 0-1,0 0 0,0 0 1,1 0-1,-1 0 0,0 0 1,0 1-1,0-1 0,0 0 1,0 0-1,0 1 0,0-1 1,2 2-1,-2-1 2,1 1-1,0-1 0,-1 1 1,1 0-1,-1 0 1,1 0-1,-1 0 0,0 0 1,0 0-1,0 0 1,0 0-1,0 1 1,-1-1-1,1 0 0,-1 0 1,1 1-1,-1-1 1,0 1-1,0-1 0,0 4 1,-1 13 13,-1 0 1,0-1-1,-2 1 0,0-1 1,-1 0-1,-8 20 0,-52 103 36,57-125-39,2-3 9,3-6-2,0 0 0,0 0 0,-1 0 0,0-1 0,0 0 0,0 1-1,-1-2 1,0 1 0,-11 9 0,16-14-14,-1-1-1,1 0 1,0 0 0,-1 0-1,1 0 1,-1 0 0,1 0-1,0 0 1,-1 0 0,1 0-1,0 0 1,-1 0 0,1 0-1,0 0 1,-1 0 0,1 0-1,0-1 1,-1 1 0,1 0-1,0 0 1,-1 0 0,1 0-1,0-1 1,-1 1 0,1 0-1,0 0 1,0-1 0,-1 1-1,1 0 1,0-1 0,0 1-1,-1 0 1,1 0 0,0-1-1,0 1 1,0 0 0,0-1-1,0 1 1,0-1 0,-1 1-1,1 0 1,0-1 0,0 1-1,0 0 1,0-1-1,0 1 1,0 0 0,1-1-1,-1 1 1,0 0 0,0-1-1,0 0 1,1-21 129,4-7-101,1 1 0,2 0-1,0 0 1,19-39 0,-18 48-31,1 2 1,0-1 0,1 1-1,1 0 1,0 1-1,1 1 1,19-18-1,-27 29-3,0 0 0,0 0 0,0 0 0,1 1 0,-1-1 0,1 1 0,0 1 0,6-3 0,-10 5 2,-1-1 0,1 1 0,-1 0 0,1-1 1,-1 1-1,1 0 0,0 0 0,-1 0 0,1 1 0,-1-1 0,1 0 0,-1 0 1,1 1-1,-1-1 0,1 1 0,-1-1 0,0 1 0,1 0 0,-1 0 0,0-1 1,1 1-1,-1 0 0,0 0 0,0 0 0,0 0 0,0 1 0,0-1 1,0 0-1,0 0 0,0 1 0,-1-1 0,1 0 0,0 1 0,-1-1 0,1 1 1,-1-1-1,1 1 0,-1 2 0,3 9 13,0 1 0,-2-1-1,0 0 1,0 1 0,-1-1 0,-1 1 0,-3 22-1,0-15 4,-1-1-1,0 0 1,-1 0-1,-13 25 0,16-39-7,0 0 0,0 0 0,-1 0 0,0 0 0,-1 0 0,1-1 0,-1 0 0,0 0 0,0 0 0,-7 5 0,10-9-1,0 0-1,0 0 1,0 0-1,0 0 0,0-1 1,0 1-1,0-1 1,0 1-1,0-1 1,0 1-1,0-1 1,0 0-1,0 0 1,0 0-1,-4-1 1,4 0 2,-1 0 1,1 1-1,-1-2 1,1 1-1,0 0 1,-1-1-1,1 1 1,0-1-1,0 1 1,0-1-1,0 0 1,0 0-1,0 0 1,1 0-1,-3-3 1,0-2 6,-1-1 1,1 0-1,1 0 1,-1 0-1,1 0 1,1-1-1,0 1 1,0-1-1,0 0 1,1 0-1,0-13 1,1 1-8,2-1 0,-1 1 1,9-35-1,-7 42-12,1 0 0,1 1 0,0-1 0,1 1 0,0 0 0,14-21 0,-18 31 1,0-1-1,1 1 0,0-1 1,-1 1-1,1 0 1,1 0-1,-1 0 1,0 0-1,1 1 1,-1 0-1,1-1 1,0 1-1,0 0 1,0 1-1,0-1 0,0 1 1,0-1-1,0 1 1,0 1-1,0-1 1,1 0-1,-1 1 1,0 0-1,1 0 1,-1 0-1,7 2 0,-9-1 2,1-1 0,-1 1 0,0 0-1,1 0 1,-1 1 0,0-1-1,0 0 1,0 1 0,1-1-1,-2 1 1,1 0 0,0-1-1,0 1 1,0 0 0,1 3-1,0 0 4,0 0 0,-1 0-1,0 0 1,1 0-1,-2 0 1,3 11-1,-2-4 5,0 0-1,-1 0 0,-1 0 1,0 0-1,-3 24 0,1-26 8,0 0-1,0 1 0,-1-1 0,0 0 0,-1 0 0,-1-1 0,1 1 0,-13 16 0,15-23-5,0 0-1,0 0 1,-1-1-1,0 1 1,1-1-1,-1 0 1,0 0-1,0 0 1,0 0-1,0 0 1,-1-1-1,1 1 1,0-1-1,-1 0 1,1 0-1,-1 0 1,1 0-1,-1-1 1,1 0-1,-1 1 1,0-1-1,1 0 1,-1-1-1,1 1 0,-1-1 1,1 1-1,-1-1 1,1 0-1,-6-3 1,5 3-4,1-1 0,-1 1 1,1-1-1,-1 0 0,1 0 0,0-1 0,0 1 1,0 0-1,0-1 0,1 0 0,-1 0 0,1 0 1,-1 0-1,1 0 0,0 0 0,-2-5 0,2 2 12,0 0 0,0 0 0,0 0 0,1 0 0,0 0-1,0 0 1,1 0 0,0 0 0,1-10 0,0 5 2,1 0 1,0 1 0,0-1 0,1 1-1,1 0 1,0-1 0,0 2 0,1-1-1,0 1 1,1-1 0,10-12 0,-13 19-24,1-1 0,-1 0 0,1 1 0,0 0 1,0 0-1,0 0 0,0 1 0,0-1 1,1 1-1,-1 0 0,9-2 0,-11 3 3,0 1 0,0 0-1,0 0 1,-1 0 0,1 0-1,0 0 1,0 0 0,0 0-1,0 1 1,0-1 0,0 1-1,-1-1 1,1 1 0,0 0-1,0 0 1,-1 0 0,1 0-1,-1 0 1,1 0 0,0 0-1,-1 0 1,0 1 0,1-1-1,-1 0 1,0 1 0,0-1-1,0 1 1,0 0 0,0-1-1,0 1 1,0 0 0,-1 0-1,2 2 1,1 5 3,-1 0 1,0 0 0,0 1-1,0-1 1,-2 0 0,1 1-1,-1-1 1,0 1-1,-1-1 1,0 1 0,-2 9-1,-4 7 10,0 1 0,-17 39 0,17-49-3,-1-1 0,-1 1 1,-1-2-1,0 1 0,-1-1 1,0 0-1,-1-1 0,-1-1 1,-20 17-1,32-29-6,-1 1 1,0 0 0,0-1-1,0 0 1,0 1-1,0-1 1,0 0-1,-1 0 1,1 0-1,0 0 1,0-1-1,-1 1 1,1-1-1,-1 1 1,1-1 0,0 0-1,-1 0 1,1 0-1,-1 0 1,1 0-1,0-1 1,-1 1-1,1-1 1,0 1-1,-5-3 1,4 1 2,0 0 1,0-1-1,0 1 1,0-1-1,1 0 0,-1 0 1,1 0-1,-1 0 1,1 0-1,0-1 1,0 1-1,1-1 0,-1 1 1,1-1-1,-2-5 1,-1-8-1,0-1 0,1 0 1,0 0-1,2 0 0,0-1 1,1 1-1,1 0 0,5-25 1,-2 19-7,1 0 1,1 1 0,2-1 0,0 1-1,20-39 1,-25 58-10,-1 0 0,1-1 0,0 1 0,0 1 1,0-1-1,1 0 0,0 1 0,6-6 0,-9 9 6,0-1 0,0 0 0,0 1 0,0-1 1,0 1-1,0 0 0,0-1 0,0 1 0,0 0 0,0 0 0,0 0 0,0 0 0,1 0 0,-1 0 1,0 0-1,0 0 0,0 0 0,1 0 0,-1 1 2,1 0-1,-1-1 1,0 1-1,1 0 1,-1 0-1,0 0 1,0 0-1,0 0 1,0 0-1,0 0 1,0 1-1,0-1 1,0 0-1,0 0 1,-1 1-1,2 2 1,1 4 2,-1 0 1,0 0-1,0 0 0,0 0 1,-1 1-1,-1-1 0,1 1 0,-1-1 1,-1 0-1,1 1 0,-2-1 1,-3 16-1,-4 8 12,-24 56-1,33-87-11,-10 24 8,-1-1 0,-1 0 1,-1-1-1,-1-1 0,-21 27 1,35-48-8,-1 0 1,0 1 0,0-1 0,0 0 0,-1 0-1,1 0 1,0 0 0,0 0 0,-1 0 0,1 0-1,0 0 1,-1-1 0,1 1 0,-1 0 0,1-1-1,-1 1 1,1-1 0,-1 0 0,1 1 0,-1-1-1,1 0 1,-1 0 0,1 0 0,-4 0-1,4-1 2,0 0-1,-1 0 1,1 0-1,0 0 0,0 0 1,0 0-1,0 0 0,0 0 1,0-1-1,0 1 1,0 0-1,0-1 0,1 1 1,-1 0-1,1-1 0,-1 1 1,1-1-1,-1 1 0,1-1 1,0 1-1,0-1 1,-1 0-1,1 1 0,0-1 1,1-1-1,-1-17 8,1 0 0,0 0 0,2 1 0,0-1 0,2 0 0,0 1-1,12-28 1,-6 20-3,1 1 0,2 1-1,0 0 1,30-37-1,-37 54-9,0 0-1,1 0 0,0 1 0,0 0 0,1 1 1,0-1-1,0 2 0,1-1 0,12-4 0,-18 8 2,-1 0-1,1 1 0,-1 0 1,1 0-1,0 0 0,-1 0 1,1 0-1,0 1 1,0 0-1,0 0 0,-1 0 1,1 0-1,0 0 0,0 1 1,-1 0-1,1 0 0,0 0 1,-1 0-1,1 0 0,-1 1 1,1 0-1,-1-1 1,0 1-1,0 0 0,0 1 1,0-1-1,0 1 0,0-1 1,4 6-1,-3-2 4,-1-1 1,-1 1-1,1 0 1,-1 0-1,0 0 0,0 0 1,0 0-1,-1 0 0,0 0 1,0 1-1,-1-1 1,0 13-1,-2 3 10,0-1 0,-8 30 0,6-30-3,-2 0 0,0-1 1,-1 0-1,-1-1 0,-1 0 1,-1 0-1,-1-1 0,0 0 1,-1 0-1,-1-2 0,-26 28 1,36-42-3,0 1 0,0-1 0,1 0 0,-1 0 0,-1 0-1,1-1 1,0 1 0,0-1 0,0 0 0,-1 0 0,1 0 0,-6 1 0,8-2-1,-1 0 1,1 0-1,-1 0 1,0-1-1,1 1 0,-1 0 1,1-1-1,0 1 0,-1-1 1,1 1-1,-1-1 0,1 1 1,0-1-1,-1 0 0,1 0 1,0 0-1,0 0 0,0 0 1,0 0-1,0 0 0,0 0 1,0 0-1,0-1 1,0 1-1,0 0 0,1-1 1,-1 1-1,0-1 0,1 1 1,-1 0-1,1-3 0,-4-8 19,2-1 0,0 1 0,1 0 0,0-1 0,0 0 1,2 1-1,2-20 0,1 7-4,0 1 0,16-45 0,-13 51-6,0-1 0,12-19 0,-17 34-18,0 0 0,0 0 0,1 1 1,-1-1-1,1 1 0,0-1 0,0 1 1,0 0-1,0 0 0,1 1 0,-1-1 1,1 1-1,0-1 0,-1 1 0,1 0 0,6-2 1,-9 4 1,0 0 0,0 0 1,0 0-1,-1 0 0,1 0 1,0 0-1,0 1 1,0-1-1,0 0 0,0 0 1,0 1-1,0-1 0,0 1 1,-1-1-1,1 1 0,0-1 1,0 1-1,0-1 0,-1 1 1,1 0-1,0-1 0,-1 1 1,1 0-1,-1-1 0,1 1 1,-1 0-1,1 0 0,-1 0 1,1 0-1,-1-1 0,0 1 1,0 0-1,1 0 0,-1 0 1,0 0-1,0 0 0,0 0 1,0 0-1,0 2 1,1 2 2,-1 1 1,0 0-1,0 0 1,-2 11-1,-4 9 8,-2-1 0,-1-1-1,0 1 1,-2-2 0,-1 1-1,0-2 1,-20 26 0,29-44-8,1-1 1,1 0 1,-1 0-1,-1 0 0,1 0 1,0 0-1,-1-1 0,0 1 0,-4 2 1,7-5-3,0 0 0,-1 0 0,1 0 0,0 0 0,0 0 0,0 0 0,-1 0 0,1-1 0,0 1 0,0 0 1,0 0-1,0 0 0,-1 0 0,1 0 0,0-1 0,0 1 0,0 0 0,0 0 0,0 0 0,0-1 0,0 1 0,0 0 0,-1 0 0,1 0 0,0-1 1,0 1-1,0 0 0,0 0 0,0-1 0,0 1 0,0 0 0,0 0 0,0 0 0,0-1 0,1 1 0,-1 0 0,0 0 0,0 0 0,0-1 0,0 1 1,0 0-1,2-11 20,-2 11-20,20-62 28,3 1 0,2 1 1,2 2-1,43-67 0,-66 119-23,-1 1-7,0-1 0,0 1-1,0 0 1,1 0 0,0 0 0,0 1-1,1 0 1,5-5 0,-10 9 1,0-1 0,0 1 0,0 0 0,0 0 0,1 0 0,-1 0-1,0 0 1,0 0 0,0 0 0,0 0 0,1 0 0,-1 0 0,0 0 0,0 0 0,0 0 0,0 0 0,1 0 0,-1 0 0,0 0 0,0 0 0,0 0-1,0 0 1,1 0 0,-1 0 0,0 1 0,0-1 0,0 0 0,0 0 0,1 0 0,-1 0 0,0 0 0,0 0 0,0 0 0,0 1 0,0-1 0,0 0-1,0 0 1,0 0 0,1 0 0,-1 1 0,0-1 0,0 0 0,0 0 0,0 0 0,0 0 0,0 1 0,0-1 0,0 0 0,0 0 0,0 0 0,0 0-1,0 1 1,0-1 0,0 0 0,0 0 0,0 0 0,0 0 0,0 1 0,-1-1 0,1 0 0,0 0 0,0 0 0,0 0 0,0 1 0,0-1 0,0 0-1,0 0 1,0 0 0,-1 0 0,-3 14 8,-28 45 14,-2-2 0,-43 54 0,-94 98 5,162-199-26,-3 4 3,-26 24 0,35-36-2,0 1 1,-1-1-1,1 1 0,0-1 1,-1 0-1,1 0 1,-1-1-1,0 1 1,1-1-1,-1 0 1,0 0-1,0 0 0,0 0 1,-8 0-1,11-1-1,-1 0 0,1 0-1,-1-1 1,1 1-1,-1 0 1,1-1 0,-1 1-1,1-1 1,0 0-1,-1 1 1,1-1 0,0 0-1,0 0 1,-1 0-1,1 0 1,0 0 0,0 0-1,0 0 1,-2-2-1,2 0 2,-1 0-1,1 0 0,0 0 0,0 0 0,0 0 1,0 0-1,0 0 0,0-7 0,0-2 3,1-1-1,0 1 1,4-21 0,3-2-6,2 0 1,1 1-1,2 1 1,1 0-1,2 0 1,0 1-1,3 1 1,21-28-1,-31 46-1,2 0 0,15-15 0,-23 25-1,0 1 0,0 0-1,0 0 1,0 0-1,1 0 1,-1 1 0,1-1-1,-1 1 1,1-1-1,0 1 1,-1 0 0,1 0-1,0 0 1,0 0-1,0 0 1,0 1 0,0-1-1,-1 1 1,1 0-1,5 0 1,-6 1 1,0 0 1,0 0-1,0 0 0,0 0 1,-1 0-1,1 1 0,0-1 1,-1 0-1,1 1 0,-1-1 1,0 1-1,0-1 0,1 1 1,-1 0-1,0 0 0,0 0 1,0-1-1,-1 1 0,1 0 1,0 0-1,-1 0 0,1 0 1,-1 0-1,0 0 0,1 0 1,-1 4-1,0 6 6,0-1-1,0 0 1,-4 18 0,-3 5 7,-2-1 0,-1-1 0,-2 0 0,-1 0 1,-1-1-1,-2-1 0,-1-1 0,-1 0 0,-1-1 0,-41 44 1,55-66-7,-1 0 1,-1 0-1,1-1 0,-1 1 1,0-2-1,-9 6 1,15-9-4,0-1 0,0 1 0,-1 0 0,1-1 0,0 1 0,-1-1 0,1 1 0,0-1 0,-1 0 0,1 0 0,0 0 0,-1 1 0,1-1 0,-1-1 0,1 1 0,-1 0 0,1 0 0,0 0 0,-1-1 0,1 1 0,0-1 0,-1 1 0,1-1 0,0 1 0,-1-1 1,1 0-1,0 0 0,0 1 0,0-1 0,0 0 0,0 0 0,0 0 0,0 0 0,0 0 0,0-1 0,0 1 0,1 0 0,-1 0 0,0-1 0,1 1 0,-1 0 0,1-1 0,-1 1 0,1-3 0,-2-4 2,0-1 1,1 0-1,0 1 0,0-1 1,1 0-1,1 1 0,-1-1 1,4-17-1,3-2-1,13-37 1,-8 31-8,33-64 1,-38 84 1,1 1 1,1 0-1,0 1 1,1 0-1,0 0 0,0 1 1,16-12-1,-24 21 0,0 1-1,0-1 0,-1 1 1,2 0-1,-1 0 0,0 0 1,0 0-1,0 0 0,0 0 0,1 1 1,-1-1-1,0 1 0,3-1 1,-4 1 2,-1 0-1,1 0 1,0 0 0,-1 1 0,1-1 0,-1 0 0,1 0-1,-1 0 1,1 1 0,-1-1 0,1 0 0,-1 0 0,1 1-1,-1-1 1,0 1 0,1-1 0,-1 0 0,1 1 0,-1-1-1,0 1 1,1 0 0,0 0 1,-1 1-1,1-1 1,-1 1-1,0-1 1,1 0-1,-1 1 1,0-1-1,0 1 1,0-1 0,0 1-1,-1 2 1,-4 16 9,0 0 1,-2-1-1,0 1 1,-2-2-1,-19 34 1,23-43-6,-9 16 6,-1 0-1,-2-1 1,0 0-1,-2-1 1,0-2-1,-40 36 1,57-56-10,1 0 1,0 0 0,0 0-1,0 0 1,-1 0-1,1 0 1,0-1 0,-1 1-1,1 0 1,0-1 0,-1 1-1,1-1 1,-1 1 0,1-1-1,-1 0 1,1 0-1,-1 0 1,1 0 0,-4 0-1,4-1 1,0 1 0,0-1-1,0 0 1,0 1 0,0-1-1,1 0 1,-1 0-1,0 0 1,0 0 0,1 0-1,-1 0 1,0 0 0,1 0-1,-1 0 1,1-1 0,-1 1-1,1 0 1,0 0 0,0 0-1,-1 0 1,1-1-1,0 1 1,0 0 0,0 0-1,0-2 1,0-11 2,1 1 0,0-1-1,1 1 1,1 0 0,0 0 0,7-20-1,36-74 14,-36 86-17,0 1 0,1 0 1,1 1-1,1 0 0,1 1 1,0 1-1,22-21 0,-35 36-2,1 1-1,0-1 1,0 1-1,-1 0 0,1-1 1,0 1-1,0 0 1,0 0-1,0 0 0,1 1 1,-1-1-1,0 0 1,0 1-1,0-1 0,1 1 1,-1 0-1,0 0 1,1 0-1,-1 0 0,0 0 1,0 0-1,1 1 1,-1-1-1,0 1 0,4 1 1,-3-1 2,-1 1 0,0 0 1,0 0-1,0 0 0,0 0 0,0 0 1,0 0-1,0 0 0,-1 1 0,1-1 1,-1 1-1,1-1 0,-1 1 0,0-1 0,0 1 1,0 0-1,-1 0 0,1-1 0,-1 1 1,1 3-1,0 7 6,-1 0-1,0-1 1,-1 1 0,0-1 0,-1 1-1,-6 20 1,-28 73 14,24-75-18,-3 7 20,-24 45-1,30-67-14,0 0 0,-1-1 0,-1 0 0,-1-1 1,-14 14-1,25-26-5,-1 0 1,1-1-1,-1 1 1,0-1 0,0 0-1,1 1 1,-1-1-1,0 0 1,0 0-1,0 0 1,0 0 0,0-1-1,0 1 1,0 0-1,-1-1 1,1 0-1,0 1 1,0-1-1,-4 0 1,5-1-1,-1 0 1,1 1-1,0-1 0,-1 0 1,1 0-1,0 0 0,0 0 1,-1 0-1,1 0 0,0-1 0,0 1 1,0 0-1,0-1 0,0 1 1,1 0-1,-1-1 0,0 1 1,1-1-1,-1 1 0,1-1 1,-1 1-1,1-1 0,0 0 0,0 1 1,0-1-1,0-2 0,-2-15 4,2 1 0,0-1 0,1 1 0,1-1 0,7-30 0,33-88 11,-1 29-7,-34 93-11,1 0-1,0 0 1,1 1 0,20-24-1,-28 37 1,-1 0-1,1 0 1,-1 0-1,1 1 0,0-1 1,0 0-1,-1 0 1,1 1-1,0-1 1,0 1-1,0-1 1,0 1-1,0-1 1,0 1-1,-1 0 1,1-1-1,0 1 1,2 0-1,-3 0 1,1 0 1,-1 0-1,1 1 0,-1-1 1,0 0-1,1 0 1,-1 1-1,0-1 0,1 0 1,-1 1-1,0-1 0,1 1 1,-1-1-1,0 0 0,0 1 1,1-1-1,-1 1 0,0-1 1,0 1-1,0-1 1,0 1-1,0-1 0,0 1 1,0-1-1,0 1 0,1 5-1,-1-1 0,0 1 0,-1 0 0,-1 9-1,-6 15 11,-2-1 0,0-1 0,-2 0 0,-17 31 0,4-16 13,-53 70 0,73-106-18,-27 29 9,31-34-11,0-1 0,0 0 1,-1 0-1,1 0 0,0 1 0,-1-1 1,0-1-1,1 1 0,-1 0 0,1 0 1,-1 0-1,0-1 0,0 1 1,1-1-1,-1 0 0,0 1 0,0-1 1,1 0-1,-1 0 0,0 0 0,-2 0 1,3-1 0,-1 0-1,1 0 1,0 0 0,-1 0-1,1 0 1,0 0 0,0-1 0,0 1-1,0 0 1,0-1 0,0 1 0,1-1-1,-1 1 1,0-1 0,1 1 0,-1-1-1,1 1 1,-1-1 0,1 1 0,0-1-1,0 0 1,0 1 0,0-1 0,0-2-1,1-41 19,-1 44-19,6-31 0,1 0 0,1 0 0,1 0 0,2 1 0,1 1 0,2 0 0,1 1 0,36-54 0,-48 79-6,0 1-1,0-1 1,0 0-1,1 1 1,0 0 0,-1 0-1,1 0 1,5-2-1,-9 4 5,1 1 1,0-1-1,-1 1 0,1 0 0,0 0 1,-1 0-1,1-1 0,0 1 0,-1 0 1,1 0-1,0 0 0,-1 0 0,1 0 0,0 0 1,0 0-1,-1 0 0,1 0 0,0 0 1,-1 1-1,1-1 0,0 0 0,-1 0 1,2 1-1,-1 0 1,0 0 0,-1 0 0,1 0 0,0 0 0,-1 1 0,1-1 0,-1 0-1,1 0 1,-1 0 0,1 1 0,-1-1 0,0 0 0,0 0 0,0 1 0,0-1 0,0 0 0,0 1 0,0 0 0,-1 9 4,-1 0 1,-1 0-1,1 0 1,-2-1-1,0 1 1,0-1-1,-11 18 0,5-6 15,-5 10-10,-2 0-1,-1-1 1,-2-1-1,-44 53 1,62-81-8,1 0 1,-1-1-1,1 1 1,-1-1-1,0 0 1,1 1-1,-1-1 1,0 0 0,0 0-1,0 0 1,0 0-1,0 0 1,0-1-1,-4 2 1,6-2-1,-1 0 0,1 0 0,-1 0 1,1 0-1,-1-1 0,1 1 0,-1 0 1,1 0-1,-1 0 0,1 0 0,-1-1 1,1 1-1,-1 0 0,1 0 0,0-1 0,-1 1 1,1 0-1,0-1 0,-1 1 0,1-1 1,0 1-1,-1 0 0,1-1 0,-1-1 0,0 1 1,1-1-1,-1 0 0,1 1 0,0-1 1,0 1-1,-1-1 0,1 0 0,0 1 1,1-4-1,0-12 3,2 0-1,0 0 1,1 0 0,12-30 0,33-65 6,-38 90-6,-5 9-11,31-59 20,-33 64-15,1 1 0,0 0 0,0 1 0,0 0 0,1-1-1,0 2 1,9-8 0,-14 12 0,1 0 0,-1 0 0,0 0 0,1 0 0,-1 0 1,1 1-1,-1-1 0,0 0 0,1 1 0,0-1 0,-1 1 0,1 0 0,-1-1 0,1 1 0,-1 0 0,1 0 0,2 0 0,-3 1 2,0-1-1,0 0 0,-1 1 1,1-1-1,0 1 0,0-1 0,-1 1 1,1 0-1,0-1 0,-1 1 1,1 0-1,-1-1 0,1 1 1,-1 0-1,1 0 0,-1-1 0,1 1 1,-1 0-1,0 0 0,1 0 1,-1 0-1,0 1 0,1 3 3,0 0-1,-1 0 0,0 0 1,0 0-1,0 1 1,-1-1-1,1 0 0,-1 0 1,-2 6-1,-15 41 10,-2-1 0,-3 0 0,-1-2 1,-58 86-1,77-128-10,-1 3 2,-1 1 0,-1-1 0,0-1 0,0 1 0,-1-1 0,0-1 0,-15 12 0,23-20-2,1 1 0,-1-1 0,0 0 0,0 1 0,0-1 0,1 1 0,-1-1 0,0 0 0,0 0 0,0 1 0,0-1 1,0 0-1,0 0 0,1 0 0,-1 0 0,0 0 0,0 0 0,0 0 0,0-1 0,0 1 0,0 0 0,0 0 0,1-1 0,-1 1 0,0 0 0,0-1 1,-1 0-1,1 0 0,0-1 0,0 1 1,0-1-1,0 1 0,0-1 1,0 1-1,1-1 0,-1 1 1,1-1-1,-1 0 0,1 0 1,-1 1-1,1-3 0,-1-7 4,0 0-1,1 0 1,2-15 0,-2 25-4,4-33 5,2 0 0,2 0 0,1 1 0,21-51 0,66-121 13,-90 194-25,0 0 0,0 0 0,1 1 0,1 0 0,0 0 1,15-15-1,-23 25 6,1-1-1,-1 1 1,1-1 0,-1 1-1,1-1 1,-1 1 0,1-1 0,-1 1-1,1 0 1,-1-1 0,1 1 0,0 0-1,-1 0 1,1-1 0,0 1 0,-1 0-1,1 0 1,-1 0 0,1 0 0,0 0-1,-1 0 1,1 0 0,0 0 0,-1 0-1,1 0 1,0 0 0,-1 0-1,1 0 1,0 0 0,-1 1 0,1-1-1,0 0 1,-1 0 0,1 1 0,-1-1-1,1 1 1,-1-1 0,1 0 0,-1 1-1,1-1 1,-1 1 0,1-1 0,-1 1-1,0-1 1,1 1 0,-1 0 0,0-1-1,1 1 1,-1-1 0,0 1 0,0 0-1,0-1 1,1 1 0,-1 0-1,0-1 1,0 1 0,0 0 0,0-1-1,0 2 1,0 4-2,1 1-1,-1-1 1,0 0-1,-2 12 0,-4 13 13,-1-1-1,-2-1 0,-14 33 0,-45 82 21,66-140-29,-4 8 2,0 1 0,-1-1 0,-1 0 0,0-1 0,-1 1 0,0-2 0,-17 17 0,26-26-2,-1-1 0,1 0 0,0 1 0,-1-1 0,1 1 0,-1-1 0,1 0 0,-1 1 0,1-1 0,-1 0 0,1 0 0,-1 1 0,1-1 0,-1 0 0,1 0 0,-1 0 0,1 1 0,-1-1 0,1 0 0,-1 0 0,0 0 0,1 0 0,-1 0 0,1 0 0,-1 0 0,1 0 0,-1-1-1,0 1 1,1 0 0,-1 0 0,1 0 0,-1-1 0,1 1 0,-1 0 0,1 0 0,-1-1 0,0-1 0,0 0 0,0 1 0,1-1 0,-1 1 0,1-1 0,-1 0 0,1 0 0,0 1 0,0-1 0,0 0 0,0-3 0,1-8 1,0 1 0,4-18 0,5-9 6,2 1 0,1 0 0,2 0 0,35-61 0,-49 97-12,1-1 0,0 1 0,-1 0 0,1 0 0,0 0 0,0 0 0,1 0 0,-1 0 0,4-2 0,-6 4 3,0 0 1,0-1 0,1 1 0,-1 0-1,0 0 1,0 0 0,1 0-1,-1 0 1,0 0 0,1 0 0,-1 0-1,0-1 1,1 1 0,-1 0 0,0 0-1,1 0 1,-1 1 0,0-1-1,0 0 1,1 0 0,-1 0 0,0 0-1,1 0 1,-1 0 0,0 0 0,1 0-1,-1 1 1,0-1 0,0 0-1,1 1 1,-1-1 0,1 1-1,-1 0 1,0 0-1,1 0 1,-1 0-1,0 1 1,0-1-1,0 0 1,0 0-1,0 0 1,0 0-1,0 0 1,0 0 0,-1 2-1,-2 13 10,-1 0 1,0 0-1,-1-1 1,-1 0-1,-13 25 1,-47 68 12,65-107-21,-13 20 6,-1-1 0,0 0 0,-24 22 0,32-35-3,0-1-1,0 0 0,-1 0 0,0-1 0,0 1 1,0-2-1,-1 1 0,1-1 0,-1-1 0,0 0 1,-17 4-1,24-6-2,0-1 0,0 0 0,0 1 0,0-1 0,0 0 0,0 0 0,0 0 0,0-1 0,0 1 0,0 0 0,-1-1 0,1 1 0,0-1 0,1 0 0,-1 0 0,0 0 0,0 0 0,0 0 0,0 0 0,1 0 0,-1 0 0,-1-2 0,1 0 0,0 0 0,1 1 0,-1-1 0,1 0 0,-1 0 0,1 0 0,0 0 0,1 0 0,-1 0 0,0 0 0,1 0 0,-1 0 0,1-4 0,1-6 0,-1-1 0,2 1 0,0-1 0,1 1 0,6-21 0,-2 14-3,1 0 1,0 0 0,2 1-1,0 1 1,1 0-1,0 0 1,2 1-1,0 0 1,1 1 0,16-14-1,-29 29 2,-1 1-1,1-1 1,-1 0-1,1 1 0,0-1 1,-1 0-1,1 1 1,0-1-1,0 1 1,-1-1-1,1 1 1,0 0-1,0-1 1,0 1-1,0 0 1,-1-1-1,1 1 1,0 0-1,0 0 1,0 0-1,0 0 1,0 0-1,0 0 0,0 0 1,0 0-1,-1 0 1,1 0-1,0 1 1,0-1-1,0 0 1,0 0-1,0 1 1,-1-1-1,2 1 1,-1 1-1,0-1 0,0 1 1,-1-1-1,1 1 0,0 0 1,-1-1-1,0 1 0,1 0 1,-1-1-1,0 1 0,0 0 0,0-1 1,0 1-1,0 0 0,0-1 1,0 1-1,-1 0 0,0 1 1,-3 13 5,-1-1 1,0 0-1,-1 0 1,-1 0 0,0-1-1,-16 22 1,-62 72 27,34-55-26,47-48-4,-2-1 0,1 0-1,0 0 1,-1 0 0,0-1-1,0 0 1,0 0-1,-10 4 1,15-7-2,0 0 1,0 1-1,-1-1 1,1 0-1,0 0 0,0 0 1,0 0-1,0 0 0,0 0 1,0 0-1,-1 0 0,1 0 1,0-1-1,0 1 0,0 0 1,0-1-1,0 1 0,0 0 1,0-1-1,0 0 1,0 1-1,0-1 0,0 0 1,-1-1-1,1 1 1,0-1 0,-1 0 0,1 0 0,1 0 0,-1 0 0,0 0-1,0 0 1,1-1 0,-1 1 0,1 0 0,0 0 0,-1-2 0,1-9 1,1 1 0,0-1-1,3-18 1,-3 28-3,6-33 6,1 1 1,2 0-1,23-54 1,-26 73-7,0 0 0,2 1 0,-1 1 0,2 0 1,0 0-1,1 0 0,0 1 0,1 1 0,25-21 0,-18 24-31,-19 9 30,1 0 1,-1 0-1,1 0 0,-1 0 1,1 0-1,-1 0 0,1 0 1,-1 0-1,1 0 0,-1 0 1,1 0-1,-1 1 0,1-1 1,-1 0-1,1 0 0,-1 0 1,1 1-1,-1-1 0,0 0 1,1 1-1,-1-1 0,1 1 1,0 0-1,0 1 1,-1 0-1,1 0 1,0 0-1,-1 0 1,1 0 0,-1 0-1,0 0 1,0 0-1,0 0 1,0 0-1,0-1 1,0 1 0,0 0-1,-1 3 1,-4 21 5,-1-1 0,-1 0 0,-2-1 0,-22 47 0,-59 87 27,78-137-29,9-16 1,1-1 0,-1 1 0,0-1 0,-1 0 0,1 1 0,-1-2 0,0 1 0,-5 4 0,9-8-3,-1 0 0,1 0 0,-1 0 0,1 0 0,0 0 0,-1 0 0,1 0 0,0 0 0,-1 0 0,1 0 0,0 0 0,-1 0 0,1-1 0,0 1 0,-1 0 0,1 0 0,0 0 0,0-1 0,-1 1 0,1 0 0,0 0 0,0-1 0,-1 1 0,1 0 0,0 0 0,0-1 0,0 1 0,-1 0 0,1-1 0,0 1 0,0 0 0,0-1 0,0 1 0,0 0 0,0-1 0,0 1 0,0 0 0,0-1 0,0 1 0,0 0 0,0-1 0,0 1 0,0-1 0,0 1 0,0 0 0,0-1 0,0-21 1,0 20 0,2-26 5,1 0-1,1 1 0,2-1 1,1 1-1,0 0 0,2 1 1,17-35-1,-11 40-35,-15 21 29,0 0 1,0 0 0,0 0-1,0 0 1,0 1 0,0-1-1,0 0 1,0 0-1,0 0 1,0 0 0,0 0-1,0 0 1,0 0 0,0 0-1,0 0 1,0 0-1,0 0 1,0 0 0,0 0-1,0 0 1,0 1 0,0-1-1,0 0 1,0 0 0,0 0-1,0 0 1,0 0-1,0 0 1,0 0 0,0 0-1,1 0 1,-1 0 0,0 0-1,0 0 1,0 0-1,0 0 1,0 0 0,0 0-1,0 0 1,0 0 0,0 0-1,0 0 1,0 0-1,0 0 1,0 0 0,1 0-1,-1 0 1,0 0 0,0 0-1,0 0 1,0 0-1,0 0 1,0 0 0,0 0-1,0 0 1,0 0 0,0 0-1,0 0 1,0 0-1,0 0 1,0 0 0,0 0-1,0 0 1,0 0 0,1-1-1,-1 1 1,0 0-1,-5 15-20,-12 24 34,-2-1-1,-1-1 1,-2 0 0,-48 59 0,69-95-13,-20 23 0,19-22 0,1-1 0,0 1 0,-1-1 0,1 0 0,-1 0 0,0 0 0,1 0 0,-1 0 0,0 0 0,1 0 0,-1-1 0,0 1 0,-3 0 0,4-1 0,1-1-1,-1 1 1,1-1 0,0 1 0,-1-1-1,1 1 1,0-1 0,-1 1 0,1-1-1,0 1 1,0-1 0,0 0 0,-1 1-1,1-1 1,0 0 0,0 1 0,0-1-1,0 0 1,0 1 0,0-1 0,0 1-1,0-1 1,1 0 0,-1 1 0,0-1-1,0 1 1,0-1 0,1 0 0,-1 1-1,0-1 1,1 0 0,7-24-8,3 2 10,0-1 0,1 1 0,20-27 0,-23 36-1,2 1 0,-1 0 0,2 1 0,0 1 1,0 0-1,18-13 0,-27 22-3,1 0 0,-1 0 0,1 0 1,-1 0-1,1 0 0,0 1 0,-1 0 0,1 0 0,0 0 1,0 0-1,0 0 0,0 1 0,0 0 0,0 0 1,0 0-1,0 0 0,0 1 0,0-1 0,0 1 0,0 0 1,5 2-1,-5-1 0,0 1 0,0-1-1,0 1 1,0-1 0,-1 1 0,1 0 0,-1 1 0,0-1 0,0 0 0,0 1 0,0 0 0,-1 0-1,1 0 1,-1 0 0,0 0 0,0 0 0,-1 0 0,3 7 0,1 16 4,0-1 0,-2 1 0,0 0 0,-3 33 0,1-23 1,5 47 0,-6-83-4,0 0 1,0-1-1,0 1 1,0 0-1,0 0 0,1-1 1,-1 1-1,0 0 1,0 0-1,0-1 1,1 1-1,-1 0 1,0 0-1,1-1 1,-1 1-1,1 0 0,-1-1 1,1 1-1,-1-1 1,1 1-1,-1-1 1,1 1-1,0-1 1,-1 1-1,1-1 0,0 1 1,-1-1-1,2 1 1,0-1 0,-1 0 0,0-1 0,1 1 0,-1 0 0,0-1 0,0 1 0,1-1 0,-1 1 1,0-1-1,0 0 0,0 1 0,0-1 0,0 0 0,0 0 0,1-1 0,6-6 5,0 0 0,11-17 0,-19 25-5,31-44 4,-17 21 2,2 1-1,0 1 1,1 0-1,1 1 1,23-19-1,-39 37-6,1-1 0,0 1-1,0 0 1,0 0 0,1 1-1,-1-1 1,0 1 0,1-1-1,-1 1 1,0 0 0,1 0 0,0 1-1,-1-1 1,1 1 0,-1-1-1,1 1 1,0 0 0,-1 1 0,1-1-1,0 1 1,-1-1 0,1 1-1,-1 0 1,1 0 0,-1 1 0,0-1-1,1 1 1,-1 0 0,0 0-1,5 3 1,-1 1-2,-1 0-1,1 1 1,-1-1 0,-1 1-1,1 1 1,-1-1 0,0 1-1,-1 0 1,0 0 0,0 0-1,3 11 1,-6-16 4,0 1-1,0-1 0,0 0 1,1 0-1,-1 0 1,1 0-1,0 0 0,0 0 1,0 0-1,3 2 1,-4-4-1,-1-1 0,0 0 0,1 1 0,-1-1 1,1 0-1,0 0 0,-1 1 0,1-1 0,-1 0 1,1 0-1,-1 0 0,1 0 0,-1 0 0,1 0 0,-1 0 1,1 0-1,0 0 0,-1 0 0,1 0 0,-1 0 1,1 0-1,-1 0 0,2-1 0,-1 0 0,1 0 1,0 0-1,-1-1 1,1 1-1,-1 0 0,0-1 1,1 1-1,-1-1 1,0 1-1,1-3 0,6-10 9,-1 0-1,8-24 0,-11 27-5,1-1-1,0 0 1,1 1-1,0 0 1,8-11-1,-14 22-2,0 0-1,0 0 0,0-1 0,0 1 0,0 0 1,0 0-1,0 0 0,1-1 0,-1 1 0,0 0 1,0 0-1,0 0 0,0 0 0,0 0 0,1-1 1,-1 1-1,0 0 0,0 0 0,0 0 0,0 0 1,1 0-1,-1 0 0,0 0 0,0 0 0,0 0 1,1 0-1,-1 0 0,0-1 0,0 1 0,0 0 1,1 0-1,-1 0 0,0 1 0,0-1 0,0 0 1,1 0-1,-1 0 0,0 0 0,0 0 0,0 0 1,0 0-1,1 0 0,-1 0 0,0 0 0,0 0 1,0 1-1,1-1 0,2 13-14,-3 17 10,-1-4 8,-2 0 0,-1 0 0,-1-1-1,-1 1 1,-2-1 0,0 0 0,-1-1 0,-2 0 0,-14 25 0,24-47-3,0-1 1,0 1-1,-1-1 0,1 1 1,0-1-1,0 1 1,-1-1-1,1 0 0,-1 1 1,0-1-1,1 0 0,-1 0 1,0 0-1,1 0 0,-1-1 1,0 1-1,0 0 0,0-1 1,-2 1-1,1-1 2,0 0 1,0 0-1,0 0 0,0 0 1,0-1-1,0 1 1,0-1-1,0 0 0,0 0 1,1 0-1,-5-2 0,-5-4 7,0-1 1,0 0-1,0-1 0,-11-12 0,17 16-10,-72-56 21,37 30-24,39 30 2,1-1 0,-1 1 1,1-1-1,-1 1 0,1-1 0,0 0 0,0 1 0,-1-1 0,1 0 1,0 0-1,1 0 0,-1 0 0,0 0 0,1 0 0,-1 0 0,1 0 1,-1 0-1,1 0 0,0 0 0,0 0 0,0 0 0,0 0 0,0 0 0,1 0 1,-1 0-1,1 0 0,-1 0 0,1 0 0,0 0 0,-1 0 0,1 0 1,0 0-1,0 0 0,1 1 0,-1-1 0,0 0 0,0 1 0,1-1 1,-1 1-1,1-1 0,0 1 0,2-2 0,-3 3-1,0-1 1,0 1-1,0 0 1,0 0-1,0 0 0,0 0 1,0 0-1,0 0 1,0 1-1,0-1 0,0 0 1,0 0-1,0 1 0,0-1 1,-1 1-1,1-1 1,0 0-1,0 1 0,0 0 1,-1-1-1,1 1 0,0-1 1,0 1-1,-1 0 1,1 0-1,-1-1 0,1 1 1,-1 0-1,1 0 1,-1 0-1,1 0 0,-1-1 1,0 1-1,1 0 0,-1 1 1,3 4 1,-1-1 1,0 0 0,-1 1-1,3 9 1,-4-3 2,0-1 0,0 1 0,-1-1 0,0 1 0,-1-1 0,-1 0 0,0 0 1,0 0-1,-8 18 0,2-9 7,-1-1 0,-1 0 0,0-1 1,-18 21-1,24-32-6,-1-1 1,0 1-1,0-1 1,-1-1 0,0 1-1,0-1 1,0 0-1,0 0 1,-16 6 0,20-10-4,0 0 1,0 0 0,0-1 0,0 1 0,0-1 0,0 1 0,0-1 0,0 0-1,0 0 1,0 0 0,0-1 0,0 1 0,0-1 0,0 0 0,0 1 0,0-1 0,0-1-1,1 1 1,-1 0 0,0-1 0,1 1 0,-1-1 0,1 0 0,-1 0 0,1 0-1,0 0 1,0 0 0,0-1 0,0 1 0,0-1 0,-2-2 0,1-1-1,-1 0 1,1 0 0,0-1-1,0 1 1,0 0-1,1-1 1,0 0 0,1 0-1,-1 1 1,1-1 0,0-14-1,2 10 0,-1 1 0,2-1 0,0 0 0,0 0 0,1 1 0,8-21 0,-1 9-2,1 0 0,1 2 1,1-1-1,1 1 0,1 1 0,20-20 0,-28 32-4,0 0-1,0 1 0,0 0 1,1 0-1,0 1 0,0 0 0,1 0 1,-1 1-1,1 0 0,0 1 0,0 0 1,0 0-1,1 1 0,-1 0 0,1 0 1,-1 1-1,1 1 0,-1 0 1,1 0-1,17 3 0,-13-2 5,-1 1 1,0 1-1,0 0 0,0 0 0,0 2 1,18 8-1,-22-8-1,-1 0 0,1 1 0,-1-1 1,-1 2-1,1-1 0,-1 1 0,0 1 1,-1-1-1,9 13 0,-11-13 8,1 1-1,-1 0 1,-1-1-1,0 2 1,0-1-1,0 0 1,-1 0 0,0 1-1,-1-1 1,0 1-1,0-1 1,-1 1-1,0 0 1,-1-1-1,0 1 1,-2 9 0,1-9 0,0 0 0,0 0 0,-2 0 0,1 0 0,-1-1 0,0 1 1,-1-1-1,0 0 0,0 0 0,0 0 0,-1-1 0,-1 0 0,1 0 1,-13 10-1,18-16-5,0 0 0,0-1 0,0 1-1,-1 0 1,1 0 0,0 0 0,0-1 0,-1 1 0,1 0 0,0-1 0,-1 1 0,1-1 0,-1 0 0,1 1 0,0-1 0,-1 0-1,1 0 1,-1 0 0,1 0 0,-1 0 0,1 0 0,-1-1 0,1 1 0,0 0 0,-1-1 0,0 0 0,0 0 1,1 0 0,0 0 1,0-1-1,0 1 0,0-1 1,0 1-1,0 0 0,0-1 0,0 0 1,1 1-1,-1-1 0,1 1 1,-1-1-1,1 0 0,-1 1 1,1-1-1,0 0 0,0 0 1,0 1-1,0-1 0,1-3 0,0-10 1,1-1-1,1 1 0,1 0 0,9-26 0,29-57-1,-40 94 0,12-26 7,2 0 0,1 2 0,30-41 0,-37 57-7,1 0 0,0 0 1,0 1-1,2 0 0,-1 1 0,1 0 0,1 1 0,-1 1 0,19-9 0,-29 16-3,1-1 0,-1 1 0,1 0 0,0 0-1,-1 0 1,1 1 0,0-1 0,-1 1 0,1 0 0,0 0 0,0 0 0,6 1-1,-8 0 3,-1 0 0,1-1 0,-1 1 0,1 0-1,-1 0 1,1-1 0,-1 1 0,1 0-1,-1 1 1,0-1 0,1 0 0,-1 0 0,0 1-1,0-1 1,0 0 0,0 1 0,0-1-1,0 1 1,-1-1 0,1 1 0,0 0 0,-1-1-1,1 1 1,-1 0 0,0-1 0,0 1-1,1 0 1,-1-1 0,0 3 0,0 6 3,-1-1 0,0 1 0,0-1 0,-1 0 1,0 1-1,-1-1 0,0 0 0,-4 9 0,-39 71 25,32-65-25,-71 118 23,65-113-8,-1-1-1,-43 43 0,56-63-13,-1 0-1,0-1 1,0 0-1,0-1 1,-1 0-1,0-1 1,0 0-1,0 0 1,-12 3-1,19-7-1,0-1 0,0 1 0,-1 0 0,1-1 0,0 0 0,0 1 0,-1-1 0,1-1 0,0 1 0,0 0 0,-1-1 0,1 1 0,0-1 0,0 0 0,0 0-1,0-1 1,0 1 0,0 0 0,0-1 0,0 0 0,1 0 0,-1 0 0,0 0 0,1 0 0,0 0 0,0-1 0,-1 1 0,1-1 0,1 1 0,-1-1-1,0 0 1,1 0 0,-1 0 0,1 0 0,-2-4 0,-1-8 2,-1 1 1,2-1-1,0 0 0,0 0 0,2-1 1,0 1-1,0 0 0,4-28 0,1 13-3,1 1-1,1 0 0,16-45 1,-16 59-1,0 0 0,1 0 1,15-23-1,-18 33-4,-1 0 1,1 0-1,0 0 0,0 1 0,1-1 1,-1 1-1,1 0 0,0 0 1,0 0-1,0 1 0,1 0 1,8-4-1,-13 6 2,0 1 0,1 0 0,-1-1 0,0 1-1,0 0 1,0 0 0,1 0 0,-1 0 0,0 0 0,0 0 0,1 0 0,-1 0 0,0 0 0,0 1 0,0-1 0,0 0 0,1 1 0,-1-1-1,0 1 1,0-1 0,0 1 0,2 1 0,-2-1 1,1 1 0,-1 0 0,1-1 0,-1 1 0,0 0 0,0 0 0,0 0 0,0 0 0,0 0-1,0 0 1,0 4 0,1 1 3,0 1-1,-1 0 0,-1 0 1,1 0-1,-1-1 0,-1 9 0,-1-1 7,-1-1 0,0-1 0,-1 1 0,-1 0 0,0-1 0,0 0 0,-1 0 0,-1-1-1,0 1 1,-1-1 0,0-1 0,-1 0 0,-1 0 0,1 0 0,-1-2 0,-1 1-1,0-1 1,-16 10 0,23-16-5,0-1-1,0 0 1,0 0-1,-1 0 1,1 0-1,0-1 1,-1 0-1,1 1 1,-1-2 0,1 1-1,-1 0 1,1-1-1,-1 0 1,1 0-1,-1-1 1,1 1-1,-1-1 1,1 0-1,-1 0 1,1 0-1,-1-1 1,1 1-1,0-1 1,0 0 0,0-1-1,0 1 1,-7-6-1,5 3 1,1 0 0,0-1-1,0 0 1,0 0 0,1 0-1,0 0 1,0 0 0,0-1 0,1 0-1,0 0 1,0 0 0,1 0-1,0 0 1,0-1 0,0 1 0,0-12-1,2 3-2,1-1 0,0 0 0,1 0 0,1 1 0,0-1 0,1 1-1,1 0 1,1 0 0,8-18 0,-3 13 1,0 0-1,2 1 1,0 0 0,1 1-1,32-34 1,-41 47-5,1 1 1,0 0 0,0 0-1,1 1 1,0-1-1,-1 1 1,1 1 0,1-1-1,-1 1 1,0 1-1,1-1 1,10-1 0,-14 3 1,-1 1-1,1 0 1,0 0 0,0 0 0,0 0 0,-1 1 0,1-1 0,0 1 0,-1 0 0,1 0 0,0 0-1,-1 1 1,1-1 0,-1 1 0,0 0 0,1 0 0,-1 0 0,0 1 0,0-1 0,0 0 0,-1 1-1,1 0 1,-1 0 0,1 0 0,-1 0 0,0 0 0,2 5 0,2 3 6,-1 0 0,-1 0 0,0 1 0,-1 0 0,0 0 0,-1 0 0,0 0 0,0 0 0,-2 0 0,1 1 0,-2-1 0,-1 16 0,-3 0 6,0-1-1,-1 1 1,-2-1 0,-14 33 0,12-35 6,-2-1 1,-29 45 0,34-58-14,-1-1 0,0 0 0,-1 0 1,0-1-1,0 0 0,-1-1 0,0 0 0,-15 10 0,22-17-1,-1 1 0,1 0 0,-1-1 0,1 1-1,-1-1 1,1 0 0,-1 0 0,0-1 0,1 1 0,-1-1-1,0 1 1,0-1 0,1-1 0,-1 1 0,0 0 0,1-1-1,-1 0 1,0 0 0,1 0 0,-1 0 0,1 0 0,-1-1-1,1 1 1,-1-1 0,-2-2 0,2 0 0,-1 0 0,1 0 1,0-1-1,0 1 0,0-1 1,1 0-1,-1 1 0,1-2 1,1 1-1,-1 0 0,1-1 1,0 1-1,0-1 0,0 0 1,-1-7-1,1-3-1,1 0-1,1 0 1,0 0 0,1 0-1,0 0 1,2 0 0,0 0-1,0 0 1,2 0 0,11-27-1,-6 21-2,0 1 0,1 0-1,2 0 1,0 2 0,1-1 0,29-30-1,-36 43-1,0 1 0,1 0 1,-1 0-1,1 1 0,0 0 0,1 0 0,-1 1 0,1 0 0,0 0 0,10-2 1,-16 6 2,0-1 0,-1 0 0,1 1 1,0 0-1,0-1 0,0 1 1,0 0-1,0 1 0,0-1 1,-1 0-1,1 1 0,0 0 1,0 0-1,0-1 0,-1 2 1,1-1-1,0 0 0,-1 0 1,1 1-1,-1 0 0,0-1 1,0 1-1,1 0 0,-1 0 1,0 0-1,0 0 0,-1 1 1,1-1-1,0 0 0,-1 1 1,1-1-1,-1 1 0,0 0 1,0-1-1,0 1 0,0 0 1,0 3-1,0 1 6,1 1 0,-2-1 0,1 1 1,-1-1-1,0 0 0,-1 1 0,0-1 1,0 1-1,-1-1 0,0 0 0,0 0 0,0 0 1,-1 0-1,0 0 0,-6 10 0,-5 6 7,0-1-1,-2 0 1,-17 19-1,14-20 4,0-1-1,-1-1 0,-27 20 0,38-32-11,-1-1-1,1 0 0,-1 0 0,0-1 1,0 0-1,-1-1 0,0 0 0,1-1 0,-1 0 1,-19 2-1,24-4-1,0-1 1,0 0-1,0-1 0,0 1 1,0-1-1,0 0 0,0-1 1,0 1-1,1-1 0,-1 0 1,1-1-1,-1 1 0,1-1 1,0 0-1,0-1 0,0 1 1,0-1-1,1 0 0,0 0 1,-1 0-1,1-1 1,-6-9-1,5 7-1,1-1 1,0 0-1,1 0 1,-1 0-1,2-1 1,-1 1-1,1-1 1,0 0-1,1 1 1,0-1-1,0 0 0,1 0 1,0 0-1,3-16 1,2 5-1,0 0-1,2 1 1,0 0 0,1 0-1,1 1 1,1 0 0,0 1-1,1 0 1,1 0 0,1 1-1,0 1 1,1 0 0,30-25-1,-39 37-4,0-1 0,0 1 0,0 0 0,1 0 0,-1 0 0,1 1 0,0 0 0,-1 0 0,1 0 0,0 1 0,0 0 0,0 0 0,0 1 0,7-1 0,-10 1 4,0 1 0,-1-1 1,1 1-1,0 0 1,-1-1-1,1 1 1,-1 0-1,1 0 0,-1 1 1,1-1-1,-1 1 1,0-1-1,0 1 1,1 0-1,-1-1 0,-1 1 1,1 0-1,0 0 1,0 1-1,-1-1 1,1 0-1,-1 1 0,0-1 1,1 1-1,-1-1 1,0 1-1,-1-1 1,1 1-1,0 0 0,-1-1 1,1 1-1,-1 0 1,0 3-1,0 9 5,0-1 0,-1 0-1,0 0 1,-1 1 0,-1-1-1,0 0 1,-1-1 0,-9 24-1,-4-1 20,-38 65-1,39-76-14,-1-1 0,-1 0 0,0-2 0,-26 24 1,34-37-6,0 0 1,0-1 0,-1 0 0,0 0 0,-1-1-1,0-1 1,0 0 0,0 0 0,-1-2 0,0 1-1,-18 3 1,28-8-2,-1 1-1,0-1 1,0 1 0,1-1-1,-1 0 1,0 0-1,0-1 1,1 1-1,-1-1 1,0 0 0,1 0-1,-1 0 1,1-1-1,-1 1 1,1-1 0,0 0-1,-1 1 1,1-2-1,0 1 1,0 0-1,0-1 1,1 1 0,-1-1-1,1 0 1,-3-3-1,1-1 1,0 0 0,0 0 0,1 0 0,0 0 0,1-1 0,-1 1 0,2-1 0,-1 1 0,1-1 0,0 0 0,0-9 0,1-5 1,0 0 1,1 0-1,2 0 0,7-34 1,-8 49-6,0-1 0,0 0 1,1 1-1,0 0 0,1-1 0,-1 1 1,2 0-1,-1 1 0,0-1 0,1 1 1,1 0-1,-1 0 0,1 1 0,0-1 1,0 1-1,7-4 0,-12 8 1,1 0-1,-1 0 0,0 0 1,1 0-1,0 1 1,-1-1-1,1 0 0,-1 1 1,1-1-1,0 1 1,-1 0-1,1 0 0,0 0 1,0 0-1,-1 0 1,1 0-1,0 0 1,-1 0-1,1 0 0,0 1 1,-1-1-1,1 1 1,0-1-1,-1 1 0,1 0 1,-1 0-1,1 0 1,-1 0-1,0 0 0,1 0 1,-1 0-1,0 0 1,0 0-1,1 0 0,-1 1 1,0-1-1,0 1 1,0-1-1,-1 0 0,2 3 1,1 2 0,-1-1 1,0 1-1,0 0 1,-1-1-1,1 1 1,-1 0-1,-1 0 1,1 0-1,-1 0 1,0 9 0,-4 7 7,0-1 1,-1 0 0,-1 0 0,-1-1 0,-17 35 0,8-26 3,0 0-1,-2-1 1,-22 27 0,34-48-7,-1 0 0,1 0 0,-1-1 1,0 1-1,0-2 0,-1 1 1,0-1-1,0 0 0,-11 5 1,16-9-4,1 0 0,0 0 1,-1-1-1,1 1 1,-1-1-1,1 1 0,-1-1 1,0 0-1,1 0 1,-1 0-1,1 0 0,-1 0 1,1-1-1,-1 1 1,1-1-1,-1 1 0,1-1 1,-1 0-1,1 0 0,0 0 1,-1-1-1,1 1 1,0 0-1,0-1 0,0 1 1,0-1-1,0 0 1,0 0-1,1 0 0,-1 0 1,0 0-1,1 0 1,0 0-1,-1 0 0,1-1 1,0 1-1,-1-5 1,-4-9 2,1 0 1,0 0 0,2 0 0,-1-1 0,2 1-1,1-1 1,0-27 0,3 4-4,1 0-1,10-41 1,-7 53 0,0 0 0,2 0 0,1 1 0,1 0 0,1 1 0,20-33 0,-30 57-4,1-1 1,0 1-1,0-1 0,0 1 1,0 0-1,0 0 0,0-1 1,0 2-1,1-1 0,-1 0 1,4-1-1,-6 2 2,1 1 0,0 0-1,-1 0 1,1 0 0,-1 0 0,1-1-1,0 1 1,-1 0 0,1 0 0,0 0-1,-1 0 1,1 0 0,0 0 0,-1 1-1,1-1 1,0 0 0,-1 0 0,1 0-1,-1 1 1,2-1 0,-1 1 0,0 0 1,0 0-1,0 0 1,0 0-1,-1 0 0,1 0 1,0 0-1,-1 0 1,1 0-1,-1 1 1,1-1-1,-1 0 0,1 0 1,-1 3-1,2 6 1,-1 0-1,0 0 1,0 0-1,-1 0 1,-1 0 0,0 0-1,0 0 1,-4 11-1,-24 78 18,15-59-8,-2 0 0,-2-1 0,-2-1 0,-1-1 0,-26 35 0,46-70-9,-1 0 1,1-1-1,0 1 0,-1 0 1,1-1-1,-1 1 1,1-1-1,-1 0 0,0 1 1,1-1-1,-1 0 1,0 0-1,0 0 0,0 0 1,0 0-1,0-1 1,0 1-1,0-1 0,-3 1 1,3-1 0,1 0 0,-1-1-1,1 1 1,-1-1 0,1 0 0,-1 1 0,1-1 0,-1 0-1,1 0 1,-1 0 0,1 0 0,0 0 0,0 0 0,-1-1-1,1 1 1,0 0 0,0 0 0,0-1 0,0 1 0,1-1-1,-1 1 1,0-1 0,1 1 0,-2-4 0,-2-8 2,0 0 1,0-1-1,1 0 1,1 1 0,0-1-1,1 0 1,1 0-1,1-18 1,2-3-2,2 1 0,10-39 1,12-24 11,-22 84-18,0 0 1,1 0-1,0 0 1,1 1 0,9-13-1,-15 23 3,0 1 0,-1 0 0,1 0 0,0 0 0,0 0 0,0 0 0,0 0-1,0 0 1,0 1 0,0-1 0,0 0 0,0 1 0,1-1 0,-1 0 0,0 1 0,0-1 0,2 1-1,-2 0 2,0 0-1,-1 0 0,1 0 1,0 0-1,-1 0 0,1 1 1,-1-1-1,1 0 0,0 1 0,-1-1 1,1 0-1,-1 1 0,1-1 1,-1 1-1,1-1 0,-1 0 1,1 1-1,-1-1 0,1 1 0,-1 0 1,0-1-1,1 1 0,0 0 1,0 4-3,1 0 0,0-1 0,-1 1 0,0 0 0,0 0 1,0 0-1,0 7 0,-1 9 3,-1 1 0,-1-1 1,-1 0-1,-7 25 0,-29 84 8,30-100-7,-7 17 12,-39 81 1,42-104-7,-1-1 1,0 0-1,-2-1 1,-1-1-1,-19 20 1,32-37-6,-1 0 0,0 1 0,0-2 1,0 1-1,-1 0 0,1-1 1,-1 0-1,0-1 0,1 1 1,-10 2-1,13-5-1,0 1 0,-1-1 0,1 0 0,0 0 0,-1 1 0,1-2 0,-1 1 0,1 0 0,0 0 0,-1-1 0,1 1 0,0-1-1,0 0 1,-1 1 0,1-1 0,0 0 0,0-1 0,0 1 0,0 0 0,0 0 0,0-1 0,0 1 0,1-1 0,-1 0 0,0 0 0,1 1 0,-1-1 0,1 0 0,0 0 0,-2-3 0,0-3 1,-1 0-1,2 0 1,-1-1 0,1 1 0,0-1-1,1 1 1,0-1 0,0 1 0,1-14-1,2-7 3,7-42 0,-2 32-1,1 0-1,16-45 1,-19 71-5,0 0 0,0 1 0,1 0 0,1 0 1,0 1-1,0 0 0,1 0 0,1 0 0,0 1 0,13-12 1,-19 20-2,0 0 1,-1 0-1,1 0 1,0 1 0,0-1-1,0 1 1,0 0 0,0 0-1,0 0 1,1 0 0,-1 0-1,0 1 1,0-1-1,1 1 1,2 0 0,-4 0 0,0 1 1,0-1 0,0 0 0,0 1-1,0 0 1,-1-1 0,1 1 0,0 0-1,0 0 1,-1 0 0,1 0 0,-1 0-1,1 0 1,-1 0 0,1 1 0,-1-1-1,0 1 1,1-1 0,-1 1 0,0-1-1,0 1 1,0 0 0,0-1 0,-1 1-1,1 0 1,0 2 0,3 9 2,-2 0 0,0 0-1,0 0 1,-1 0 0,-1 0 0,0 0 0,-1 0 0,-4 23 0,-1-2 11,-2 0 0,-15 36 0,18-55-8,-6 17 5,-20 37 1,27-61-7,0 0 1,0-1-1,-1 1 0,0-1 1,-1-1-1,1 1 0,-1-1 0,-1 0 1,1 0-1,-9 5 0,14-10-2,0 0 0,0-1-1,0 1 1,0 0 0,0-1-1,0 1 1,0-1 0,0 0 0,-1 1-1,1-1 1,0 0 0,0 0-1,0 1 1,0-1 0,-1 0-1,1 0 1,0 0 0,0-1 0,0 1-1,0 0 1,-1 0 0,1-1-1,0 1 1,0 0 0,-1-2 0,0 1 0,1 0 0,-1-1 0,1 1 1,-1-1-1,1 1 0,0-1 1,0 0-1,0 1 0,0-1 1,0 0-1,0 0 0,0 0 0,0-2 1,-2-7 7,1 0 0,0 0 0,0-23 1,3-10-7,3 1 1,1-1 0,2 1 0,2 0 0,1 1 0,3 0 0,1 1 0,34-68 0,-46 104-1,10-17-2,16-27 1,-25 44-6,1 1 0,-1-1 0,1 0 0,0 1 0,0 0 1,1 0-1,-1 0 0,1 1 0,0-1 0,0 1 0,6-4 0,-9 7 3,-1-1 0,0 1 1,0 0-1,0-1 0,0 1 0,1 0 0,-1-1 0,0 1 1,0 0-1,1 0 0,-1 0 0,0 0 0,0 0 0,1 1 0,-1-1 1,0 0-1,0 0 0,0 1 0,0-1 0,1 1 0,-1-1 0,0 1 1,0 0-1,2 0 0,-2 1 0,1 0-1,-1 0 1,0 0 0,1 0 0,-1 0-1,0 0 1,0 0 0,0 0 0,0 1-1,-1-1 1,1 0 0,0 3-1,0 6 3,1 0-1,-2 0 0,0 1 0,-1 13 0,-4 14 6,-2 1 0,-1-2 0,-2 1-1,-2-2 1,-1 1 0,-2-1 0,-1-1 0,-2-1-1,-30 43 1,46-75-5,-1 1 0,0-1 0,0 0-1,0 0 1,0 0 0,-6 4 0,9-7 0,-1 0 0,1 1 1,0-1-1,-1 0 0,1 0 0,-1 1 1,1-1-1,-1 0 0,1 0 0,-1 0 0,1 0 1,-1 0-1,1 0 0,0 0 0,-1 0 1,1 0-1,-1 0 0,1 0 0,-1 0 1,1 0-1,-1 0 0,1 0 0,-1 0 0,1-1 1,-1 1-1,0-1 0,1 0 0,-1 1 0,1-1-1,-1 0 1,1 0 0,-1 0 0,1 0 0,0 0 0,-1 0 0,1 0 0,0 0 0,0 0-1,0 0 1,0 0 0,0 0 0,0 0 0,0-1 0,1-22 3,1 0 0,1 1 1,1-1-1,7-22 0,35-89 10,-32 100-2,25-47 0,-32 70-14,1-1 0,0 1 0,0 1 0,1 0-1,1 0 1,20-18 0,-29 28 1,1 0 1,-1-1-1,1 1 0,-1 0 0,1 0 1,-1 0-1,1 0 0,0 1 0,0-1 1,-1 0-1,1 1 0,0-1 0,0 1 1,0-1-1,-1 1 0,1 0 0,0 0 1,0 0-1,0 0 0,0 0 0,0 0 0,0 1 1,-1-1-1,1 0 0,2 2 0,-1-1 1,-1 1-1,-1 0 0,1-1 1,0 1-1,0 0 0,-1 0 1,1 0-1,-1 1 0,1-1 1,-1 0-1,0 0 0,0 1 1,0-1-1,0 0 0,-1 1 1,1-1-1,-1 1 0,1 3 1,1 12 3,-1 0 1,0 0 0,-1 0-1,-1 1 1,-4 17 0,-21 91 15,23-115-20,-8 35 7,-2-1 0,-1 0 1,-36 74-1,41-105 4,8-15-9,1 0 0,0 0 0,0 0 0,0 0 0,0 0 0,0 0 0,0 0 0,0 0 0,0 0 0,-1 0 0,1 0 0,0 0 0,0 0 0,0 0 0,0 0 0,0 0 0,0 0 0,0 0 0,0 0 0,0-1 0,-1 1 0,1 0 0,0 0 0,0 0 0,0 0 0,0 0 0,0 0 0,0 0 0,0 0 0,0 0 0,0 0 0,0 0 0,0-1 0,0 1 1,0 0-1,0 0 0,0 0 0,0 0 0,0 0 0,0 0 0,0 0 0,0 0 0,0-1 0,0 1 0,0 0 0,0 0 0,0 0 0,0 0 0,0 0 0,0 0 0,0 0 0,0 0 0,0 0 0,0-1 0,0 1 0,0 0 0,0 0 0,0 0 0,0 0 0,0 0 0,0 0 0,7-31-10,26-83 37,93-212 0,-121 314-27,1 0 0,0 1 0,1 0 0,1 0 0,0 0 0,12-12 0,-20 22-1,1 1 1,-1-1-1,1 1 1,-1-1-1,0 1 1,1-1-1,-1 1 1,1-1 0,-1 1-1,1 0 1,-1-1-1,1 1 1,0 0-1,-1 0 1,1-1-1,-1 1 1,1 0 0,0 0-1,-1 0 1,1 0-1,-1 0 1,1 0-1,0-1 1,-1 2 0,1-1-1,0 0 1,-1 0-1,1 0 1,-1 0-1,1 0 1,0 0-1,-1 1 1,1-1 0,-1 0-1,1 0 1,-1 1-1,1-1 1,0 1-1,-1-1 1,0 0 0,1 1-1,-1-1 1,1 1-1,-1-1 1,1 1-1,-1-1 1,0 1-1,0-1 1,1 1 0,-1 0-1,2 3 1,-1-1-1,0 1 0,-1-1 1,1 1-1,-1-1 1,1 1-1,-1 5 1,-2 25 5,-2-2 0,-2 1-1,-9 34 1,-36 96 14,33-108-25,-34 91 7,-20 67 1,71-204-16,7-16-1,9-19 9,48-120 20,-37 80 9,63-112 1,-88 176-27,1 0 2,-1-1-1,0 1 0,1 0 1,-1-1-1,1 1 1,0 0-1,-1 0 1,1 0-1,0 0 0,0 1 1,1-1-1,-1 0 1,0 1-1,4-2 1,-6 3-1,1 0 1,-1 0 0,1 0 0,-1 1-1,0-1 1,1 0 0,-1 0 0,1 0-1,-1 1 1,0-1 0,1 0 0,-1 1 0,0-1-1,1 0 1,-1 1 0,0-1 0,0 0-1,0 1 1,1-1 0,-1 1 0,0-1 0,0 0-1,0 1 1,0-1 0,1 1 0,-1-1-1,0 1 1,0-1 0,0 0 0,0 1-1,0-1 1,0 1 0,0-1 0,-1 1 0,1-1-1,0 1 1,0-1 0,0 1 0,-3 22-2,2-20 3,-4 26-1,2-14-1,0 0 1,1 0-1,1 0 1,0 0-1,1 1 1,0-1-1,4 22 0,-3-36 2,-1 1-1,0-1 0,1 1 0,-1-1 1,1 0-1,-1 1 0,1-1 0,0 1 1,0-1-1,-1 0 0,1 1 0,0-1 1,0 0-1,0 0 0,0 0 0,1 0 1,-1 0-1,2 1 0,-2-1 0,1-1 1,-1 1-1,0-1 1,0 0-1,1 0 0,-1 0 1,0 0-1,0 0 0,1 0 1,-1 0-1,0 0 1,0 0-1,1-1 0,-1 1 1,0-1-1,0 1 0,0 0 1,2-2-1,2-1 2,1-1 1,-1 1-1,0-1 0,0-1 1,0 1-1,0-1 0,5-7 0,33-47 26,67-117 0,13-78 10,-118 244-38,4-11 6,0-1 0,-1 0 0,6-26 0,-14 47-5,1 0 0,-1 0 0,0-1 0,0 1 0,1 0 0,-1 0 0,0 0 0,0 0 0,0 0 0,0 0 0,-1 0 0,1 0 0,0-1 0,0 1 0,-1 0 0,1 0 0,-1 0 0,1 0 0,-1 0 0,1 0 0,-1-1 0,0 2 0,0 0 0,0-1 0,1 1 0,-1 0 0,0-1 0,0 1 0,0 0 0,1 0 0,-1 0 0,0 0 0,0 0 0,0 0 0,0 0 0,1 0 0,-1 0 0,0 0 0,0 0 0,0 0 0,1 0 0,-3 1 0,-2 1 0,0 1 0,0-1 0,0 1 0,0 0 0,1 0 0,-9 7 0,-9 13-3,1 2 0,0 0 0,-30 50 0,-39 91-4,86-158 6,-38 83 0,37-78 0,1 0-1,0 1 1,0-1-1,2 1 1,-2 16 0,4-28-2,-1-1 1,1 1 0,0 0 0,0-1 0,0 1 0,0-1-1,0 1 1,1 0 0,-1-1 0,0 1 0,1-1 0,-1 1-1,1-1 1,0 1 0,-1-1 0,1 1 0,0-1 0,0 0 0,0 1-1,0-1 1,0 0 0,0 0 0,0 0 0,0 0 0,1 1-1,-1-2 1,0 1 0,3 1 0,-2-1 1,1-1 0,-1 1 0,1-1-1,-1 0 1,1 0 0,-1 0 0,1 0 0,-1-1 0,1 1 0,-1 0 0,1-1 0,-1 0-1,0 0 1,1 0 0,-1 0 0,0 0 0,5-3 0,5-4 7,0-1-1,0-1 1,-1 0 0,0-1 0,0 0 0,-1 0 0,-1-1-1,14-22 1,-13 16 2,0 1 0,-2-1 1,0 0-1,-1-1 0,-1 0 0,5-23 0,-10 40-6,-1 0-1,0-1 0,1 1 1,-1 0-1,0 0 0,0 0 1,0 0-1,0 0 0,-1 0 1,1-1-1,-1 1 1,1 0-1,-1 0 0,0 0 1,1 0-1,-1 0 0,0 1 1,0-1-1,-1 0 0,1 0 1,0 0-1,-1 1 0,1-1 1,-1 1-1,1-1 1,-1 1-1,1 0 0,-1-1 1,0 1-1,0 0 0,0 0 1,0 0-1,-3-1 0,1 1-2,1 1 0,0-1 0,-1 1 0,1-1-1,0 1 1,-1 0 0,1 0 0,0 0 0,-1 1 0,1-1-1,0 1 1,-1 0 0,1 0 0,0 0 0,0 0-1,0 1 1,0-1 0,0 1 0,0-1 0,-5 5 0,-1 3-2,0 0 0,1 1 0,0 0 0,1 1 0,0-1 0,1 1 0,0 1 0,1-1 1,-6 15-1,6-10 1,0 0 1,1 0 0,1 0 0,0 0 0,1 1-1,1 26 1,1-40-2,0 1 1,0-1-1,1 1 0,-1-1 0,1 1 0,0-1 0,0 0 1,1 1-1,-1-1 0,0 0 0,1 0 0,0 0 0,0 0 1,2 3-1,-2-5 2,-1 0 0,0 0 0,1 0 0,-1 0 0,0 0 0,1 0 0,-1-1 0,1 1 0,-1 0 0,1-1 0,0 1 0,-1-1 0,1 0 0,-1 0 0,1 1 0,0-1 0,-1 0 0,1 0 0,0-1 0,-1 1 0,1 0 0,-1-1 0,1 1 0,0 0 0,-1-1 0,1 0 0,-1 1 0,1-1 0,-1 0 0,0 0-1,3-1 1,5-5 6,0 0 0,0-1 0,0 0 0,-1 0 0,0 0 0,-1-1 0,12-17 0,37-76 42,-49 88-43,0 2-4,51-108 21,-50 100-13,0-1 0,-2 0 0,9-42 1,-15 62-9,0 0 1,0 0-1,1 0 1,-1 0 0,0 0-1,0 0 1,0 0-1,0 0 1,0 0 0,0 0-1,0 0 1,-1 0-1,1 0 1,0 0 0,-1 0-1,1 0 1,0 0-1,-2-1 1,2 2-1,0 0 0,-1 0 0,1 0 0,-1-1-1,1 1 1,-1 0 0,1 1 0,-1-1 0,1 0 0,-1 0 0,1 0 0,-1 0 0,1 0 0,0 0 0,-1 0 0,1 1 0,-1-1-1,1 0 1,0 0 0,-1 1 0,1-1 0,-1 0 0,1 0 0,0 1 0,-1-1 0,1 1 0,-26 30-1,1 14-3,2 2 0,2 0 0,-21 72 0,13-19 2,26-87 2,1 1 1,0 0-1,1-1 0,0 1 0,3 21 1,-2-34-3,0 1 0,0 0 1,0 0-1,0 0 1,0 0-1,1 0 1,-1 0-1,1 0 1,0-1-1,-1 1 1,1 0-1,0 0 1,0-1-1,0 1 0,0 0 1,0-1-1,0 1 1,1-1-1,-1 0 1,1 1-1,-1-1 1,1 0-1,-1 0 1,1 0-1,-1 0 0,1 0 1,0 0-1,0 0 1,0-1-1,-1 1 1,1-1-1,0 1 1,0-1-1,0 0 1,0 1-1,0-1 0,0 0 1,0 0-1,0-1 1,-1 1-1,1 0 1,0-1-1,0 1 1,4-2-1,3-1 1,0-1 1,0 0-1,0 0 0,-1-1 1,1 0-1,-1-1 1,12-10-1,9-12 8,-1-2 1,-1 0 0,-1-2-1,-2-1 1,22-41-1,-43 68-6,24-45 22,-26 48-20,1 0 0,-1 0 0,0-1 0,0 1 0,0 0 0,0-1 1,-1 1-1,0-1 0,1 1 0,-1-1 0,0 1 0,-1-1 0,0-4 0,0 6-3,1 1 1,-1-1-1,0 1 1,0-1-1,0 1 1,0 0-1,0 0 1,-1-1-1,1 1 0,0 0 1,-1 0-1,1 0 1,0 0-1,-1 0 1,1 0-1,-1 1 1,0-1-1,1 1 1,-1-1-1,1 1 0,-1-1 1,0 1-1,0 0 1,1 0-1,-1-1 1,-1 2-1,-2-2 1,0 2-1,0-1 0,0 0 1,1 1-1,-1 0 1,0 0-1,1 0 0,-6 3 1,3 0-1,0 0-1,0 1 1,0 0 0,0 0 0,1 1-1,-1 0 1,2 0 0,-1 1 0,1-1 0,-7 11-1,-6 13-6,-17 37-1,26-50 7,-8 18-8,-12 20 7,-26 75 0,54-125-1,-1 0 1,1-1-1,0 1 1,0 0-1,0 0 0,1 0 1,0-1-1,0 1 1,0 0-1,0 0 0,3 7 1,-3-10-1,1-1-1,0 1 1,-1 0 0,1-1-1,0 1 1,0-1 0,0 1-1,1-1 1,-1 0 0,0 1-1,0-1 1,1 0 0,-1 0-1,1 0 1,-1 0 0,1 0-1,-1 0 1,1 0 0,0 0-1,-1-1 1,1 1 0,0-1-1,0 1 1,-1-1 0,1 0-1,0 0 1,0 0 0,0 0-1,-1 0 1,1 0 0,0 0-1,0 0 1,2-1 0,3 0 2,0-1 0,0 0 0,0 1 0,0-2 0,-1 1 0,1-1 0,-1 0 0,0-1 0,0 1 0,9-8-1,-6 4 8,0-1-1,-1-1 0,-1 1 0,1-1 0,11-18 0,-3-3 10,-2 1-1,0-2 1,13-48-1,-19 55 0,-1-1-1,-1 0 1,-1-1-1,2-34 1,-7 52-11,1 0 0,-1 0 1,-1 0-1,0 0 0,0 0 1,0 1-1,-1-1 0,0 0 1,-1 1-1,0-1 0,0 1 1,0 0-1,-1 0 0,0 0 1,0 1-1,-1-1 0,0 1 1,-9-9-1,12 13-4,0 0 1,-1 0-1,1 0 1,-1 0-1,1 1 1,-1-1-1,0 1 1,1 0 0,-1 0-1,0 0 1,0 0-1,0 0 1,0 0-1,0 1 1,0 0-1,0-1 1,-6 2-1,5-1-1,0 1 1,0 0-1,0 1 0,0-1 1,0 1-1,1 0 1,-1-1-1,0 2 0,1-1 1,-1 0-1,-4 5 0,-3 4-3,0 1-1,1 0 1,0 1-1,1 0 1,-13 25 0,6-9-8,2 0 0,1 2 1,-11 36-1,21-57 11,0 0 0,1 0 0,1 0 0,-1 0-1,2 1 1,-1-1 0,1 0 0,1 1 0,0-1 0,0 0-1,1 0 1,1 0 0,-1 0 0,7 13 0,-8-20-1,0 0 1,0-1 0,0 1-1,1 0 1,-1-1-1,1 1 1,0-1 0,0 0-1,0 0 1,0 1-1,0-1 1,0 0 0,1-1-1,-1 1 1,1 0-1,-1-1 1,1 1 0,0-1-1,0 0 1,-1 0-1,1 0 1,0 0 0,0-1-1,0 1 1,0-1-1,0 1 1,0-1 0,0 0-1,0 0 1,0-1-1,0 1 1,0 0 0,0-1-1,0 0 1,-1 0-1,1 0 1,4-2 0,2-1 3,1-1 0,-1-1 0,0 0 0,-1 0 0,1 0 0,-1-1 0,-1-1 1,1 1-1,7-12 0,28-44 22,-2-1 1,-4-2-1,49-120 0,-83 180-22,24-67 11,-24 65-4,-1-1-1,0 0 1,0 0 0,-1 0 0,0 0-1,-1-12 1,0 20-8,0 0 1,0-1 0,0 1-1,0 0 1,-1 0-1,1 0 1,0 0 0,0 0-1,-1 1 1,1-1-1,0 0 1,-1 0-1,1 0 1,-1 0 0,0 0-1,1 0 1,-1 1-1,1-1 1,-1 0-1,0 0 1,0 1 0,0-1-1,1 0 1,-1 1-1,-2-1 1,2 0 0,-1 1 1,0 0-1,0-1 0,1 1 1,-1 0-1,0 0 0,0 1 0,1-1 1,-1 0-1,0 0 0,0 1 1,1-1-1,-4 2 0,-2 1 4,0 1-1,0-1 0,0 1 0,1 1 0,-10 7 1,4 0-12,0 1 0,0 1 0,2 0 0,0 0 0,0 1 0,-7 17 0,-41 99-23,56-124 29,-21 51-29,-62 176 33,83-228-4,0 0 0,1 0 0,0 0 0,0 0 0,1 0-1,0 7 1,0-11-1,0-1 0,0 0-1,0 0 1,0 0 0,1 1-1,-1-1 1,1 0 0,-1 0 0,1 0-1,-1 0 1,1 0 0,-1 0-1,1 0 1,0 0 0,0 0-1,0 0 1,-1 0 0,1 0-1,0 0 1,0-1 0,0 1-1,0 0 1,0-1 0,1 1-1,-1-1 1,0 1 0,0-1-1,0 1 1,0-1 0,1 0-1,-1 0 1,0 0 0,0 1-1,0-1 1,1 0 0,1-1 0,4 1 1,1-1 1,0 0-1,-1-1 1,0 0-1,1 0 1,-1-1 0,0 0-1,0 0 1,0 0-1,-1-1 1,1 0-1,-1 0 1,0-1 0,0 0-1,0 0 1,-1 0-1,9-11 1,-3 2 10,0-1 0,-1-1 1,0 1-1,-1-2 0,-1 1 0,8-22 1,-14 31-5,1 0 0,-1-1 0,0 1 0,-1-1 0,0 1 0,0-1 0,0 1 0,-1-1 0,0 0 0,-1 1 0,0-1 0,0 1 0,-1-1 0,1 1 0,-2 0 0,1-1 0,-1 1 0,0 0 0,0 1 0,-1-1 0,0 0 0,0 1 0,-1 0 0,0 0 0,0 0 0,0 1 0,-1 0 0,1 0 0,-1 0 0,-13-7 0,7 4-6,-1 1 0,1 0 0,-2 1 0,1 1 0,-1 0 0,1 0 0,-1 2 0,0 0 0,-1 0 0,1 2 0,0-1 0,-1 2 0,1 0-1,-1 1 1,1 0 0,-25 6 0,21-3-7,-1 2 0,1 0 0,0 1 0,0 1 0,1 1 0,0 0 0,1 2-1,0-1 1,1 2 0,0 0 0,0 1 0,-13 15 0,7-3-13,0 0 0,-30 51-1,44-66 18,1 1-1,1 0 1,0 0-1,1 0 1,0 1 0,0-1-1,2 1 1,-1 0-1,1 0 1,0 22-1,2-29 0,1 0-1,0 0 1,0 0-1,0-1 1,0 1-1,1 0 1,0-1-1,0 1 1,0-1-1,1 0 1,-1 1-1,1-1 1,0 0-1,0-1 1,0 1-1,1 0 1,4 3-1,-6-5 3,1-1 0,-1 1-1,0-1 1,1 1 0,-1-1-1,1 0 1,-1 0-1,1 0 1,0-1 0,-1 1-1,1 0 1,0-1-1,-1 0 1,1 0 0,0 0-1,0 0 1,-1 0-1,1 0 1,0-1 0,0 1-1,-1-1 1,1 0-1,0 0 1,-1 0 0,1 0-1,-1 0 1,0 0-1,1-1 1,-1 1 0,0-1-1,4-4 1,4-3 6,-1-1 1,-1 0-1,1-1 0,-2 0 1,0 0-1,0-1 0,-1 0 1,9-22-1,-1-8 18,12-56-1,-22 81-12,-2 0 0,0 1 0,0-1 0,-2 0-1,0 0 1,-1 0 0,-6-33 0,6 44-6,-1-1-1,0 1 1,-1-1 0,0 1 0,1 0-1,-2 0 1,1 0 0,-1 0 0,-8-10 0,8 13-4,1 0 1,-1 0 0,0 0-1,1 1 1,-1-1 0,0 1 0,-1 0-1,1 0 1,0 0 0,-1 0-1,1 1 1,-1 0 0,1 0-1,-1 0 1,-8 0 0,4 1-1,1 1 0,-1 0 1,1 0-1,-1 1 0,1 0 1,0 0-1,0 1 0,0 0 1,0 1-1,0 0 0,1 0 0,0 0 1,-1 1-1,2 0 0,-1 1 1,-6 5-1,-3 5-10,1 0 0,1 1 0,0 1 0,1 0 0,-10 20 1,10-18-1,2 2 1,1 0 0,1 0-1,1 1 1,-7 28 0,13-42 5,1 1 0,0-1 1,0 0-1,1 1 1,0-1-1,1 0 1,2 12-1,-2-15 1,1-1 0,-1 1 0,2 0 0,-1-1 0,0 1 1,1-1-1,0 0 0,1 0 0,-1 0 0,1 0 0,0 0 0,5 4 0,-7-7 0,0 0-1,0 0 1,0 0-1,0-1 1,1 1-1,-1-1 1,0 0-1,1 1 1,-1-1-1,1 0 1,-1 0-1,1-1 1,0 1 0,-1 0-1,1-1 1,0 0-1,-1 0 1,1 0-1,3 0 1,-2-1 2,-1 0-1,1 0 1,-1 0 0,1 0 0,-1-1 0,0 0 0,1 0-1,-1 0 1,0 0 0,0 0 0,0 0 0,3-5 0,4-5 3,0 0 1,0-1 0,-1 0 0,-1-1 0,8-18-1,-6 10 11,-1 1-1,-1-1 1,-1 0 0,-1-1-1,-1 0 1,3-41-1,-7 52-6,0-1 0,-2 1 0,1 0 1,-1-1-1,-1 1 0,0 0 0,-1 0 0,0 0 0,-1 0 0,-1 1 0,1-1 0,-2 1 1,1 0-1,-12-14 0,15 22-4,0 0-1,-1 0 1,1 0 0,-1 1 0,0-1 0,0 1-1,0 0 1,0 0 0,0 0 0,0 0 0,-1 0-1,1 1 1,-1 0 0,1-1 0,-1 1 0,1 1-1,-1-1 1,0 0 0,-4 1 0,3 0 0,1 0 0,-1 1 0,1 0 0,-1 0 0,1 0 0,0 0 0,-1 1 0,1 0 0,0 0 0,0 0 0,0 0 0,0 0 0,1 1 0,-1 0 0,-5 5 0,-11 13-7,1 1 0,1 0 1,1 1-1,1 1 0,-23 46 0,14-17-18,-32 103 0,50-136 20,1 0 1,1 1-1,1 0 0,1 1 1,1-1-1,1 0 0,2 36 1,-1-55 1,0 0 1,0 0-1,1 1 1,-1-1-1,1 0 1,-1 0-1,1 0 1,0 0-1,-1-1 0,1 1 1,0 0-1,0 0 1,1 0-1,-1-1 1,0 1-1,0 0 1,1-1-1,-1 1 1,1-1-1,0 0 1,-1 0-1,1 1 1,2 0-1,-2-2 0,1 1 1,-1-1-1,0 0 0,0 0 0,0 0 0,0 0 1,1 0-1,-1-1 0,0 1 0,0-1 1,0 1-1,0-1 0,0 0 0,0 0 1,0 0-1,0 0 0,0 0 0,-1 0 0,1 0 1,0-1-1,-1 1 0,3-3 0,5-5 4,-1 0 1,1 0-1,-2-1 0,1-1 0,-2 1 0,9-16 0,28-74 38,-30 67-31,12-32 5,20-80-1,-38 113 1,0 0-1,-2 0 0,-2 0 1,0-58-1,-4 80-8,0 0-1,0 0 1,-1 0 0,-1 0 0,1 0 0,-1 0 0,-7-14-1,8 21-2,1 0 0,-1 0 0,1 1 0,-1-1 0,0 0 1,0 1-1,-1-1 0,1 1 0,0 0 0,-1 0 0,0 0 0,1 0 0,-1 0 0,0 0 0,0 1 0,0 0 0,0-1 0,0 1 0,0 0 0,0 0 0,0 1 0,-1-1 0,1 1 0,0-1 0,0 1 0,-7 1 0,1 0-4,1 1 0,-1 1 0,1-1 0,-1 1 0,1 1 0,0 0 0,0 0 0,1 0 0,-1 1-1,1 0 1,0 1 0,0-1 0,1 1 0,0 1 0,0-1 0,-7 10 0,-7 11-24,2 1 1,-29 58-1,19-29-4,-36 112 0,54-134 29,1 1-1,2-1 1,1 1 0,-1 62-1,7-88-5,0-1 0,1 1-1,0 0 1,5 17 0,-5-25 5,-1-1 1,0 1-1,1-1 1,0 0-1,-1 1 1,1-1-1,0 0 1,0 0 0,-1 0-1,1 1 1,0-1-1,0 0 1,1 0-1,-1 0 1,0-1-1,0 1 1,2 1-1,-2-2 2,0 0-1,1 1 1,-1-1-1,1 0 0,-1 0 1,0 0-1,1-1 0,-1 1 1,0 0-1,0 0 1,1-1-1,-1 1 0,0-1 1,1 1-1,-1-1 0,0 0 1,0 1-1,0-1 1,0 0-1,0 0 0,0 0 1,2-1-1,6-7 1,0 0 0,-1 0 0,0 0 0,-1-1 0,0-1-1,0 1 1,4-12 0,34-84 24,-33 73-26,26-66 22,-5-1 0,29-143-1,-61 235-19,7-48 9,-8 52-7,0 1-1,0 0 1,0 0-1,0-1 1,0 1-1,-1 0 1,0 0-1,1 0 1,-1-1-1,0 1 1,-1 0-1,1 0 1,-1 0 0,-2-3-1,4 5 0,-1 0 0,0 0 0,0 1 0,0-1 0,0 0 0,0 1 0,0-1 0,0 1 0,0-1 0,-1 1 0,1 0 0,0-1 0,0 1 0,0 0 0,0 0 0,-1 0 0,1 0 0,0 0 0,0 0 0,0 0 0,-1 0 0,1 0 0,0 1 0,0-1 0,0 0 0,0 1 0,0-1 0,-1 1 0,1-1 0,0 1 0,0 0 0,0-1 0,1 1 0,-2 1 0,-5 3 2,1 0 1,0 1-1,-9 10 0,13-15-3,-17 23-11,0 0 1,2 1-1,1 0 0,1 2 1,1 0-1,-18 49 0,24-51 6,0 2-1,1-1 0,1 1 1,2 0-1,1 0 0,1 1 1,2 44-1,1-62 3,1-1-1,-1 1 1,2 0-1,-1-1 1,1 1-1,1-1 1,4 10-1,-7-17 4,0 0-1,0-1 1,0 1-1,0 0 1,0-1-1,0 1 1,0 0-1,1-1 1,-1 1-1,1-1 1,-1 0-1,1 0 1,0 1-1,-1-1 1,1 0-1,0 0 1,0 0-1,-1-1 1,1 1-1,0 0 1,0-1-1,0 1 1,0-1-1,0 0 1,0 0-1,0 0 1,0 0-1,0 0 1,0 0-1,0 0 1,0 0-1,0-1 1,0 1-1,0-1 1,0 0-1,0 1 1,0-1-1,-1 0 1,1 0 0,2-2-1,2-1 4,0 0 0,0-1 1,-1 0-1,1-1 0,-1 1 0,0-1 0,-1 0 0,1 0 1,-1 0-1,5-12 0,4-9 21,11-39 1,-16 45-21,-6 15-2,39-127 41,-38 120-38,0 0-1,-1 0 1,-1 0-1,0 0 1,-1-1-1,0 1 0,-1 0 1,-4-19-1,5 30-3,-1 0 0,1 0-1,-1 1 1,1-1 0,-1 0 0,0 0-1,0 0 1,1 1 0,-1-1-1,0 0 1,-1 1 0,1-1-1,0 1 1,0-1 0,-1 1-1,1-1 1,-1 1 0,1 0-1,-1 0 1,0 0 0,1 0-1,-3-1 1,2 2-1,0-1 1,0 1-1,0 0 1,0 0-1,0 1 1,0-1 0,0 0-1,0 1 1,0-1-1,0 1 1,0 0-1,0-1 1,0 1-1,1 0 1,-1 0-1,0 0 1,1 0-1,-1 1 1,1-1-1,-1 0 1,-1 3-1,-7 6-2,2 0-1,-1 0 1,1 1-1,1 0 1,0 1-1,-8 17 1,-28 80-59,35-87 43,0-1 10,-42 131 10,44-129 3,1 0 0,1 0 0,1 0 0,0 42 0,3-60-6,1 0 1,-1 1 0,1-1-1,0 0 1,1 0 0,1 7-1,-2-11 1,-1 0 0,0 0-1,1 0 1,-1-1 0,1 1-1,-1 0 1,1 0-1,-1-1 1,1 1 0,-1 0-1,1-1 1,0 1 0,0 0-1,-1-1 1,1 1 0,0-1-1,0 1 1,-1-1-1,1 0 1,0 1 0,0-1-1,0 0 1,0 0 0,-1 1-1,1-1 1,0 0 0,0 0-1,0 0 1,0 0-1,0 0 1,0 0 0,0 0-1,0-1 1,-1 1 0,1 0-1,0 0 1,0-1 0,0 1-1,0 0 1,-1-1 0,1 1-1,0-1 1,0 1-1,0-2 1,6-2 0,-1-1-1,0-1 1,0 1 0,-1-1-1,1 0 1,-1 0 0,-1 0 0,1-1-1,-1 1 1,5-11 0,3-11 21,13-38 1,-22 56-17,15-45 12,20-103 0,-34 131-9,-1 0 0,-1-1-1,-1 1 1,-2-1 0,-7-53-1,7 77-7,1 0 0,-1 0 0,-1 0-1,1 0 1,-1 1 0,1-1 0,-1 1-1,0-1 1,0 1 0,-1 0 0,-3-6 0,5 8-1,-1 1 0,1-1 1,0 0-1,0 0 0,0 1 1,0-1-1,-1 0 0,1 1 1,0 0-1,-1-1 0,1 1 1,0 0-1,-1-1 1,1 1-1,-1 0 0,1 0 1,0 0-1,-1 0 0,1 0 1,-1 1-1,1-1 0,0 0 1,-1 1-1,1-1 0,0 1 1,0-1-1,-1 1 1,1-1-1,0 1 0,0 0 1,0 0-1,0 0 0,-1 0 1,1-1-1,1 1 0,-3 2 1,-3 4-4,0 0 0,0 1 0,0-1 1,1 1-1,0 0 0,1 1 0,-6 13 0,-20 67-33,26-74 27,-18 63 3,3 2 0,-16 153 0,35-229 6,-1 29 0,0-32 0,1 0 1,0 1-1,1-1 1,-1 1 0,0-1-1,0 0 1,1 1-1,-1-1 1,0 0-1,1 0 1,0 1-1,-1-1 1,1 0 0,0 0-1,-1 0 1,1 0-1,0 1 1,1 0-1,-1-2 1,-1 0 0,1 0-1,-1 0 1,1 0 0,-1 0-1,1 0 1,-1 0 0,1 0-1,-1 0 1,1 0-1,-1 0 1,1 0 0,-1 0-1,1 0 1,-1-1 0,0 1-1,1 0 1,-1 0 0,1 0-1,-1-1 1,1 1 0,-1 0-1,0-1 1,1 1-1,-1 0 1,0-1 0,1 1-1,-1-1 1,0 1 0,1-1-1,9-15-7,-9 16 9,15-32 5,-2-1 0,15-45 1,14-74 23,-33 117-26,-2 3 10,28-115 8,-32 124-18,0-1 0,-2 0 0,-1-1 0,-2-27 0,1 49-4,0 0 1,-1-1-1,1 1 0,-1 0 1,0 0-1,0 0 0,0-1 0,0 1 1,-1 0-1,1 0 0,-3-3 0,3 5 0,0 0 0,0 1 0,0-1 0,0 0 0,0 1 0,0-1 0,0 1 0,0-1 0,0 1 0,0-1 0,0 1 0,0 0 0,0 0 0,0-1 0,0 1 0,-1 0 0,1 0 0,0 0 0,0 0 0,0 0 0,0 1 0,0-1 0,0 0 0,-1 0 0,1 1 0,0-1 0,0 1 0,0-1 0,0 1 0,0-1 0,0 1 0,0 0 0,1-1 0,-3 3 0,-6 4-3,-1 1 0,2 0-1,-1 0 1,1 1 0,0 0 0,1 1 0,0-1 0,-7 14 0,-40 91-34,47-98 35,-14 33-3,2 0-1,3 2 1,1 0 0,-14 102-1,29-143 8,-1 0-1,1 0 0,2 14 0,-2-21-2,1-1-1,-1 0 1,1 0 0,-1 0 0,1 0 0,0 0 0,0 0-1,0 0 1,0 0 0,2 2 0,-3-4-1,1 1 1,-1 0 0,1-1-1,0 0 1,-1 1 0,1-1-1,-1 1 1,1-1 0,0 0-1,0 1 1,-1-1 0,1 0-1,0 0 1,0 0-1,-1 1 1,1-1 0,0 0-1,0 0 1,-1 0 0,1 0-1,0 0 1,0-1 0,-1 1-1,1 0 1,0 0 0,0 0-1,-1-1 1,2 1-1,2-2 1,-1 0-1,0 0 1,0 0-1,0-1 1,0 1-1,0-1 1,0 0-1,-1 1 1,0-1-1,1-1 1,3-5-1,19-42 18,-21 42-16,24-56 26,-2-1-1,25-110 1,-46 155-17,-1 0 0,1-30 0,-5 46-7,1 0 0,-1 0 0,-1-1 0,1 1 1,-1 0-1,0 1 0,0-1 0,0 0 0,-1 0 1,1 0-1,-1 1 0,0-1 0,-1 0 1,1 1-1,-1 0 0,-4-5 0,5 7-1,0 0-1,0 1 1,0-1-1,0 1 1,-1 0 0,1 0-1,0 0 1,-1 0-1,1 0 1,-1 0 0,1 1-1,-1-1 1,1 1-1,-1-1 1,0 1-1,1 0 1,-1 0 0,1 1-1,-1-1 1,0 0-1,1 1 1,-1-1 0,1 1-1,-1 0 1,1 0-1,0 0 1,-1 0-1,1 1 1,0-1 0,-3 2-1,-6 5-3,1-1 0,-1 1 0,2 1 0,-16 16 0,2 2-8,2 0 1,0 2 0,2 1-1,-27 55 1,25-38-5,3 0 0,-22 84 1,30-76 6,9-50 7,0 1 0,1-1 0,0 0 0,0 0 0,1 0 0,-1 0 1,1 1-1,3 8 0,-4-14 0,0 1 1,0-1-1,0 1 1,1 0-1,-1-1 1,0 1-1,1-1 1,-1 1-1,0-1 1,1 1-1,-1-1 1,1 1-1,-1-1 1,0 1-1,1-1 1,-1 0-1,1 1 1,0-1-1,-1 0 1,1 1-1,-1-1 0,1 0 1,-1 0-1,1 1 1,0-1-1,-1 0 1,1 0-1,0 0 1,-1 0-1,2 0 1,0 0-3,-1-1 0,1 1 0,0-1 0,-1 0 0,1 0 0,0 1 1,-1-1-1,1 0 0,-1 0 0,0-1 0,2 0 0,4-4-10,-1-1 1,0 0-1,7-11 0,9-18 22,-2-1 0,28-73-1,15-85 22,-60 184-26,4-14 6,0-1 1,2-30 0,-8 50-10,0-1 1,-1 1-1,0 0 1,0 0 0,-1-1-1,1 1 1,-1 0-1,-1 0 1,1 0-1,-1 0 1,0 0-1,-1 0 1,1 0 0,-7-9-1,8 14 0,1 0 0,-1 0-1,0 0 1,0 0 0,1 0-1,-1 0 1,0 0 0,0 0 0,0 1-1,0-1 1,0 0 0,0 1 0,0-1-1,0 1 1,0-1 0,0 1-1,0-1 1,-1 1 0,1 0 0,0 0-1,0 0 1,0-1 0,-1 1 0,1 0-1,0 0 1,-1 1 0,-1-1-1,1 1-1,0 0 1,0 0 0,0 1 0,0-1-1,0 0 1,0 1 0,0-1 0,1 1 0,-1-1-1,0 1 1,-1 3 0,-6 6-4,2 1-1,0 0 1,-8 19 0,14-29 4,-22 47-10,3 1 1,2 1-1,2 1 0,2 0 1,3 1-1,2 1 0,-3 91 1,16-118-9,-4-27 18,0 0-1,0 1 1,0-1 0,0 0-1,0 0 1,0 0-1,0 1 1,0-1-1,1 0 1,-1 0 0,0 0-1,0 1 1,0-1-1,0 0 1,1 0-1,-1 0 1,0 0-1,0 1 1,1-1 0,-1 0-1,0 0 1,0 0-1,0 0 1,1 0-1,-1 0 1,0 0-1,0 0 1,1 0 0,-1 0-1,0 0 1,1 0-1,9-11-10,9-27 18,-1-2 0,23-76 0,-20 50-1,66-212 10,-84 268-15,1-4 4,-1 0 1,2-16 0,-5 28-5,1-1-1,-1 1 1,0-1 0,0 1-1,0-1 1,0 1 0,-1-1-1,1 1 1,-1-1 0,1 1 0,-1 0-1,0-1 1,0 1 0,0 0-1,0-1 1,0 1 0,-1 0-1,1 0 1,-3-3 0,3 5-1,0-1 0,1 1 0,-1-1 1,0 1-1,0 0 0,0-1 0,0 1 0,0 0 1,0-1-1,0 1 0,0 0 0,0 0 0,0 0 1,0 0-1,0 0 0,0 0 0,0 0 0,0 1 1,0-1-1,0 0 0,0 0 0,0 1 1,1-1-1,-1 1 0,0-1 0,0 1 0,0-1 1,0 1-1,1-1 0,-1 1 0,0 0 0,0-1 1,1 1-1,-1 0 0,0 1 0,-21 30-10,3 6-6,3 1 1,1 1-1,1 1 1,3 0-1,1 1 0,-6 65 1,13-84 15,0 0 0,2 0 0,1 0 0,1 0 0,1 0 0,9 43 0,-11-63-2,1-1 1,0 0-1,0 1 1,0-1 0,0 0-1,0 0 1,1 0-1,-1 0 1,1 0 0,-1 0-1,1 0 1,0-1-1,-1 1 1,1-1 0,0 1-1,0-1 1,0 1-1,3 0 1,-4-1 0,0-1 0,1 0 0,-1 1 1,1-1-1,-1 0 0,1 0 0,-1 0 0,0 0 0,1 0 1,-1 0-1,1-1 0,-1 1 0,1 0 0,-1-1 0,0 1 1,1-1-1,-1 1 0,0-1 0,0 0 0,1 1 0,-1-1 1,0 0-1,0 0 0,0 0 0,0 0 0,0 0 0,0 0 1,0 0-1,0 0 0,0-1 0,0-1 0,9-14 7,0 0-1,-2 0 0,0-1 1,10-34-1,-8 10 8,7-47 1,-13 62-7,-2 0 0,0-35 0,-2 53-5,-1-1 0,0 0 0,-1 1 1,0-1-1,0 1 0,-1 0 0,0 0 0,0-1 0,-10-15 0,12 24-2,0-1 0,0 0 0,0 1-1,0-1 1,0 1 0,0-1 0,-1 1 0,1 0-1,0-1 1,-1 1 0,1 0 0,-1 0-1,0 0 1,1 0 0,-1 1 0,0-1 0,1 0-1,-1 1 1,0-1 0,0 1 0,0-1-1,0 1 1,-1 0 0,0 0 0,1 1-1,0-1 1,-1 1 0,1 0 0,0 0-1,0 0 1,0 0 0,-1 0-1,1 1 1,0-1 0,1 0-1,-1 1 1,0 0 0,0-1 0,1 1-1,-1 0 1,-2 4 0,-14 22-13,0 1 0,2 0 0,1 2 1,2-1-1,-16 53 0,-30 167-6,56-238 15,-29 180 5,32-192-1,-1 0-1,1 0 1,0 1-1,0-1 1,0 0-1,0 1 1,0-1-1,0 0 1,0 0-1,0 1 1,0-1 0,0 0-1,0 1 1,0-1-1,0 0 1,0 1-1,0-1 1,0 0-1,0 0 1,0 1 0,0-1-1,0 0 1,0 1-1,0-1 1,1 0-1,-1 0 1,0 1-1,0-1 1,0 0-1,1 0 1,-1 1 0,7-9-12,5-15-18,31-105 43,31-157 0,-68 260-12,1-6 0,-1 10 1,0-1 0,-2 1 0,-1-1 0,0-1 0,-2 1 0,-1-32 1,-1 52-3,1 1 0,0-1 1,-1 0-1,1 0 0,-1 0 1,1 0-1,-1 1 0,0-1 1,0 0-1,0 1 0,0-1 1,-2-2-1,2 3 0,0 0 1,1 1-1,-1-1 0,0 1 0,0-1 0,0 1 1,1-1-1,-1 1 0,0 0 0,0-1 0,0 1 1,0 0-1,0 0 0,0-1 0,0 1 0,0 0 0,0 0 1,-1 0-1,-1 1-1,1 0 0,0-1-1,-1 1 1,1 0 0,0 0 0,0 0 0,0 0 0,0 1 0,0-1 0,0 0-1,0 1 1,0 0 0,1-1 0,-1 1 0,1 0 0,-1 0 0,1 0-1,-2 3 1,-10 19-12,1 1 0,1 0-1,1 1 1,-8 36-1,5-5 4,-5 59-1,15-88 3,2 55-1,1-70 8,2 0-1,0 0 1,0 1 0,1-1-1,1-1 1,6 16 0,-10-27 1,0-1 0,0 1-1,0-1 1,0 1 0,0-1 0,1 1 0,-1-1 0,0 1 0,0-1 0,1 0 0,-1 1 0,0-1 0,1 1 0,-1-1 0,0 1 0,1-1 0,-1 0 0,1 1 0,-1-1 0,0 0 0,1 0 0,-1 1 0,1-1 0,-1 0 0,1 0 0,-1 0 0,1 1 0,-1-1 0,1 0 0,0 0 0,0-1-1,-1 1 1,1-1 0,0 1 0,-1-1 0,1 1 0,0-1 0,-1 0 0,1 1-1,-1-1 1,1 0 0,-1 0 0,1 0 0,-1 1 0,0-1 0,1-2 0,10-39-1,-10 39 2,23-130 16,12-205 1,-36 336-18,0-33 2,-5 19 0,5 16-2,0-1 0,0 1 0,0 0 0,-1 0 0,1-1 0,0 1 0,0 0 0,-1 0 0,1-1 0,0 1 0,0 0 0,-1 0 0,1 0 0,0-1 1,-1 1-1,1 0 0,0 0 0,0 0 0,-1 0 0,1 0 0,0 0 0,-1 0 0,1 0 0,0 0 0,-1 0 0,1 0 0,0 0 0,-1 0 0,1 0 0,0 0 0,-1 0 0,1 0 0,-1 1 0,-1 0-1,0 0 0,1 0 0,-1 0 0,0 1 0,0-1 0,1 1 0,-1 0 1,1-1-1,0 1 0,-1 0 0,1 0 0,0 0 0,-1 3 0,-13 33-21,10-23 17,-19 44-8,4 2 1,1 0-1,-14 94 0,33-152 15,-1 4-3,0-1 0,0 0 0,1 1 1,0-1-1,0 1 0,1-1 0,-1 1 1,4 9-1,-2-20-2,0 1 0,-1-1 0,1 0 0,-1 0 0,0 1 0,2-7 0,24-100 9,52-223 22,-79 330-26,0 1-1,1-1 0,-1 0 1,0 0-1,0 0 0,-1 1 1,1-1-1,-1-4 1,1 7-2,0-1 0,0 1 0,-1 0 0,1 0 0,0 0 0,0-1 1,0 1-1,0 0 0,0 0 0,0 0 0,0 0 0,0-1 1,0 1-1,-1 0 0,1 0 0,0 0 0,0 0 0,0 0 0,0 0 1,0-1-1,-1 1 0,1 0 0,0 0 0,0 0 0,0 0 1,0 0-1,-1 0 0,1 0 0,0 0 0,0 0 0,0 0 0,-1 0 1,1 0-1,0 0 0,0 0 0,0 0 0,-1 0 0,1 0 1,-10 13-4,-2 15-9,2 1 0,1 0 0,-10 54 0,3-11 7,-93 344 34,156-578-44,-15 60 4,-6 17 15,23-87 19,-40 131-17,-1 0 0,2-51 0,-9 90-6,-1 0 1,0-1-1,0 1 1,0-1-1,0 1 1,-1 0-1,1-1 1,-1 1-1,1 0 1,-1 0-1,-1-3 0,2 5 1,0 0-1,0 0 0,0-1 0,-1 1 0,1 0 0,0 0 0,0 0 0,0 0 0,0 0 0,-1 0 0,1-1 0,0 1 0,0 0 0,0 0 1,-1 0-1,1 0 0,0 0 0,0 0 0,0 0 0,-1 0 0,1 0 0,0 0 0,0 0 0,-1 0 0,1 0 0,0 0 0,0 0 1,0 0-1,-1 0 0,1 0 0,0 0 0,0 0 0,0 1 0,-1-1 0,1 0 0,0 0 0,0 0 0,-12 15-5,-4 18-8,2 1 1,0 0 0,-10 50 0,5-20 2,-89 294 47,107-356-34,0 0-3,0 0 0,0 0 0,1 0 1,-1 0-1,1 0 0,0 0 0,-1 0 0,1 1 0,0-1 1,0 0-1,0 0 0,0 0 0,1 0 0,0 4 1,-1-6-1,1 0 0,-1 0 0,1 0 0,-1 0 0,0 0 0,1 0 0,-1-1 0,0 1 0,1 0 0,-1 0 0,0 0 0,1-1 0,-1 1 0,0 0 0,1 0 0,-1 0 0,0-1 0,1 1 0,-1 0 0,0-1 0,0 1 0,1 0 0,-1-1 1,0 1-1,0 0 0,0-1 0,0 1 0,1 0 0,-1-1 0,0 1 0,0-1 0,0 1 0,0-1 0,6-16-7,-6 17 7,96-348 19,-95 343-23,1 0 5,-1 0 0,0-1-1,0 1 1,0-1-1,-1 1 1,1-1 0,-1 1-1,-1 0 1,-1-10 0,-1 15 0,-1 7-1,-3 13-3,6-18 2,-11 42-8,1 1 1,3-1 0,1 2-1,3-1 1,1 51-1,3-68 7,1-1-1,6 37 0,-6-56 3,1-1-1,-1 0 1,1 0-1,1-1 1,-1 1-1,1 0 0,0-1 1,1 1-1,-1-1 1,1 0-1,1 0 1,-1-1-1,1 1 1,7 6-1,-9-10 1,0 0 0,0 0 0,0 0 0,0 0 0,0-1 0,1 1 0,-1-1 0,0 0 0,1 0 0,-1 0 0,1 0 0,-1-1 0,1 1 0,-1-1 0,1 0 0,-1 0 0,7-1 0,-5 0 0,1-1 0,-1 0 0,0 0 0,1 0 0,-1-1 0,-1 1 0,1-1 0,0 0 0,-1-1 0,6-4 0,6-8 0,-1-1 1,0 0 0,-1-1-1,14-26 1,15-27 20,-2-3 1,42-111-1,-66 136-25,-10 29 12,-7 17 3,-2 6 6,-31 95-14,15-44-3,18-53 0,-23 65 17,-25 121 0,48-180-11,2-7-4,8-13-3,9-22 5,65-185 41,2-8 9,-124 344 24,32-96-78,2 1 0,0 0 1,1 0-1,1 0 0,1 23 1,1-43-2,0 0 1,0 0 0,0-1-1,0 1 1,0 0 0,0 0 0,0 0-1,0-1 1,0 1 0,1 0-1,-1 0 1,0 0 0,1-1-1,-1 1 1,0 0 0,1-1 0,-1 1-1,1 0 1,-1-1 0,1 1-1,-1 0 1,1-1 0,0 1-1,-1-1 1,1 1 0,0-1 0,-1 1-1,1-1 1,1 1 0,0-1-1,0 0 0,-1 0 0,1 0 0,-1-1 0,1 1 0,0 0 0,-1-1 0,1 1 0,-1-1 1,1 0-1,-1 1 0,1-1 0,2-2 0,5-4-2,0 0 1,0 0-1,8-10 1,55-67 10,6-7 8,-65 78-15,1 0 0,0 0 0,1 2 0,20-13 0,-34 23-1,0 0-1,0 1 1,0-1 0,1 0 0,-1 1-1,0-1 1,1 0 0,-1 1 0,1 0-1,-1-1 1,0 1 0,1 0 0,-1 0-1,1 0 1,-1 0 0,1 0 0,-1 0-1,1 0 1,-1 0 0,1 0 0,-1 1-1,0-1 1,2 1 0,-1 0 0,-1 1-1,0-1 1,1 0 0,-1 0 0,0 1 0,0-1 0,0 1 0,0-1-1,0 1 1,0 0 0,0-1 0,-1 1 0,1 0 0,-1-1 0,2 4 0,-1 8 2,1-1 0,-1 1 0,-1-1 0,-1 15 0,1-26-1,-4 42 1,-2 0 0,-1-1 0,-3 0 0,-25 71 0,10-49 9,-3-1-1,-44 72 1,66-124-4,4-7-5,-1 0-1,1 1 1,-1-1-1,0 0 1,0 0 0,0 0-1,0-1 1,-5 4 0,8-7-2,0 1 0,0-1 0,-1 0 0,1 0 0,0 0 0,0 0 0,-1 0 0,1 0 0,0 0 0,0 0 0,-1 0 0,1 0 0,0 0 0,0-1 0,-1 1 0,1 0 0,0 0 0,0 0 0,0 0 0,-1 0 0,1 0 0,0 0 0,0-1 0,0 1 0,-1 0 0,1 0 0,0 0 0,0-1 0,0 1 0,0 0 0,-1 0 0,1 0 0,0-1 0,0 1 0,0 0 0,0 0 0,0-1 0,0 1 0,0 0 0,0 0 0,0-1 0,0 1 0,0 0 0,0 0 0,0-1 0,0 1 0,0 0 0,0 0 0,0-1 0,0 1 0,0 0 0,0 0 0,0 0 0,0-1 0,0 1 0,1 0 0,-1-1 0,3-17 0,-3 17 0,15-62 3,4 2 0,2 0 0,2 0 1,33-57-1,-43 94-16,17-25 0,-25 42 9,1-1-1,0 1 0,0 0 0,1 0 1,0 1-1,13-10 0,-19 15 4,0 1 0,0-1 0,0 0 0,1 1 0,-1-1 0,0 1 0,0-1 0,1 1 0,-1 0 0,0 0 0,0-1 0,1 1 0,-1 0 0,0 0 0,1 0 0,-1 0 0,0 1 0,1-1 0,-1 0 0,0 0 0,0 1 0,3 0 0,-2 0 0,0 1 1,0-1-1,0 1 1,0 0-1,0 0 1,0 0-1,0 0 1,0 0-1,-1 0 1,3 4-1,0 1 2,0 0-1,-1 1 1,0 0 0,0-1 0,-1 1-1,3 12 1,-3 1 9,0 0-1,-1 0 1,-2 0-1,0 0 1,-1 0-1,-6 26 1,79-281 3,-15 58-8,-67 206-5,0-1 1,-2 0-1,-21 34 0,-59 88 13,83-136-13,-6 10-2,3-4 15,-19 25 0,29-42-12,-1 1-1,0-1 1,-1 0 0,1 0-1,-1 0 1,1 0 0,-1-1 0,0 0-1,-1 0 1,-8 4 0,13-7-1,0 1 0,-1-1 0,1 0 0,0 1 0,0-1 0,-1 0 0,1 0 0,0 0 0,-1 0 0,1 0 0,0 0 0,-1 0 0,1 0 0,0-1 0,-1 1 0,1 0 0,0-1 0,0 1 0,0-1 0,-1 1 0,1-1 0,-1-1 0,0 1 0,1-1 0,-1 1 0,1-1 0,0 0 0,0 0 0,-1 0 0,1 0 0,0 0 0,1 0 0,-1 0 0,0 0 0,0-2 0,-1-6 0,1 0 0,0 0 0,0 0 0,2-17 0,1 1-3,2-1 1,0 0-1,2 1 1,1 0-1,11-27 0,-10 34 1,0 0 0,1 1-1,1 0 1,1 1-1,1 0 1,0 0-1,18-18 1,-29 33 0,1 1 0,-1 0 0,0-1 1,0 1-1,1 0 0,-1 0 0,0 0 0,1 0 0,-1 1 0,1-1 1,-1 0-1,1 0 0,0 1 0,-1-1 0,1 1 0,-1 0 0,1-1 0,0 1 1,0 0-1,-1 0 0,1 0 0,0 0 0,-1 0 0,1 1 0,0-1 1,2 1-1,-2 0-1,0 1 1,1-1 0,-1 1 0,-1-1-1,1 1 1,0 0 0,0 0 0,-1 0 0,1 0-1,-1 0 1,1 0 0,-1 0 0,0 0-1,0 1 1,0-1 0,0 0 0,1 5-1,1 8 6,0 0-1,-1 0 0,-1 0 0,0 0 1,-1 0-1,-1 0 0,0 0 0,-6 24 0,-36 117 24,41-151-26,-13 41 14,-2-1 1,-34 64 0,43-95-11,-1 1 1,0-1 0,-1-1 0,0 0-1,-1 0 1,0-1 0,-1 0 0,-1-1-1,0-1 1,-27 18 0,36-26-4,1 0 1,-1-1-1,0 1 0,1-1 1,-1 0-1,0 0 0,0 0 1,0 0-1,0-1 1,0 0-1,0 1 0,0-1 1,0-1-1,0 1 0,0-1 1,0 1-1,0-1 1,0 0-1,1-1 0,-1 1 1,0-1-1,1 1 0,-1-1 1,1 0-1,-1 0 1,1-1-1,0 1 0,0-1 1,0 0-1,0 1 0,-4-8 1,0 2 1,1-1 0,0 0 1,0 0-1,1-1 0,1 0 0,0 0 1,0 0-1,1 0 0,0-1 1,-3-19-1,4 6-3,1-1 1,2 0-1,0 1 1,1-1-1,2 0 1,0 1-1,12-33 1,-10 36-2,1 1 1,2 0-1,0 1 1,1 0 0,0 0-1,2 1 1,0 1-1,27-30 1,-31 40-8,-1 0 1,1 1-1,1 0 1,-1 0 0,1 1-1,0 0 1,0 0-1,0 1 1,1 1-1,-1-1 1,1 1-1,0 1 1,11-2 0,-16 4 5,0-1 0,0 1 0,0 0 0,0 0 0,0 1 1,0 0-1,0-1 0,0 2 0,-1-1 0,1 0 0,0 1 1,-1 0-1,1 0 0,-1 1 0,1-1 0,-1 1 0,0 0 1,0 0-1,0 0 0,-1 1 0,1-1 0,-1 1 0,0 0 1,0 0-1,0 0 0,0 0 0,-1 0 0,3 7 0,2 5 6,-2-1 1,0 1-1,-1 0 0,0 0 0,-1 1 0,-1-1 0,-1 0 0,0 1 0,-1-1 0,-4 29 1,2-30 2,-1-1 1,0 1-1,-1-1 1,0 0 0,-2 0-1,1-1 1,-2 1-1,0-1 1,0 0 0,-1-1-1,-1 0 1,-11 13-1,16-21-3,0 0 0,0-1 0,0 1-1,0-1 1,-1 0 0,1 0 0,-1 0-1,0-1 1,1 0 0,-1 0 0,-1 0-1,1 0 1,0-1 0,0 0 0,-1 0-1,1 0 1,-10-1 0,10 0-3,1-1 0,0 1 0,0-1 0,0-1 0,-1 1 1,1 0-1,0-1 0,1 0 0,-1 0 0,0 0 0,0 0 0,1-1 0,0 0 1,-1 1-1,1-1 0,0 0 0,0-1 0,1 1 0,-1 0 0,0-1 1,1 1-1,-3-8 0,-2-4 0,2 0 0,0 0 0,0-1-1,2 1 1,0-1 0,0 0 0,2 0 0,0 0 0,0 0 0,3-16 0,2-2 0,1-1 1,1 1-1,17-52 1,-13 59-1,0 0 1,2 0 0,1 1-1,16-24 1,-20 36-5,1 0 0,0 1 0,1 0 0,1 0 0,0 1 0,1 1 0,0 0 0,17-10 0,-25 18 0,-1 0 0,1 1 0,0 0 0,-1 0 1,1 0-1,0 0 0,0 1 0,1 0 0,-1 0 0,0 0 0,0 1 0,0-1 0,1 1 0,-1 1 0,0-1 0,0 1 1,0 0-1,1 0 0,-1 0 0,0 1 0,0 0 0,-1 0 0,7 3 0,-5-1 2,1 0 0,-1 1-1,-1 0 1,1 0 0,-1 0-1,0 1 1,0 0 0,0 0-1,-1 0 1,0 0 0,0 1 0,0-1-1,-1 1 1,0 0 0,3 12-1,-1 3 4,-1 0-1,0 0 1,-2 0-1,-1 0 0,-1 0 1,-3 38-1,-6 2 8,-18 68-1,12-73 0,-2-2 0,-26 58 1,30-84-5,-1-1 0,-2 0 1,0-1-1,-2-1 0,-31 35 1,45-56-5,0-1 0,0-1 0,0 1 0,-1-1 0,0 1 0,1-1 0,-1 0 0,0-1 0,-1 0 0,1 1 0,0-1 0,-1-1 0,-9 3 0,12-4 0,0 0 0,0 0 0,0 0 0,0 0 0,0-1 0,0 1 0,1-1 0,-1 1 0,0-1 0,0 0 0,0 0 0,1 0 0,-1-1 0,0 1 0,1-1 0,0 1 0,-1-1 0,1 0 0,0 0 0,0 0 0,0 0 0,0 0 0,0-1 0,0 1 0,0-1 0,1 1 0,0-1 0,-2-3 0,-3-7 1,2-1-1,-1 0 1,2 1 0,0-1-1,0-1 1,2 1 0,0 0 0,0 0-1,3-23 1,1 3 2,2 0 0,17-62 0,-11 62-8,1 0 1,2 0-1,1 2 1,1 0-1,2 0 1,2 2-1,0 0 1,2 2-1,27-28 0,-41 48-4,1 0 0,0 0-1,1 1 1,0 0 0,0 1-1,0 0 1,1 0 0,0 1-1,0 1 1,18-6 0,-23 9 4,1 0 1,0 0-1,-1 0 1,1 1-1,0 0 1,-1 0-1,1 0 1,0 1-1,-1 0 1,1 1-1,-1-1 1,1 1-1,-1 0 1,0 1-1,1 0 1,-1 0-1,-1 0 1,1 0-1,0 1 1,4 5-1,1 1 4,-2 0 0,1 1 1,-1 0-1,-1 0 0,0 1 0,-1 0 0,0 1 0,-1-1 0,0 1 1,-1 0-1,-1 1 0,0 0 0,-1-1 0,0 1 0,1 19 1,-1 7 10,-2-1 1,-2 0 0,-1 0-1,-9 50 1,9-81-2,1 2-6,-1 0 1,0 1 0,-1-1-1,-6 16 1,15-41 22,8-30 1,-2 5 2,26-81-11,-17 49 7,56-124-1,-73 187-32,1 2-1,0-1 1,10-13 0,-14 20 6,0 0 0,0 0 0,0 0 0,0 0 0,0 0 0,0 0 0,0 1 0,0-1 0,0 0 0,1 1 0,-1-1 1,0 1-1,0-1 0,1 1 0,0-1 0,-1 1 0,0 1 0,0-1 0,0 0 0,0 0 1,0 1-1,-1-1 0,1 0 0,0 1 0,0-1 0,0 1 0,-1-1 0,1 1 1,0-1-1,-1 1 0,1-1 0,0 1 0,-1 0 0,1 0 0,-1-1 1,1 1-1,-1 0 0,1 0 0,-1-1 0,0 1 0,1 0 0,-1 1 0,5 9 1,-1 1-1,-1-1 1,0 1-1,0 0 1,1 18-1,-1 65-6,-2-63 7,0 28 1,6 115 0,-6-170-1,-1-1 1,1 1 0,0-1-1,0 0 1,1 0 0,-1 1-1,1-1 1,2 5-1,-3-9 1,-1 1 0,1 0 0,-1-1 0,1 1 0,0 0 0,-1-1 0,1 1 0,0-1 0,-1 1 0,1-1 0,0 1 0,-1-1 0,1 0 0,0 1 0,0-1-1,0 0 1,-1 1 0,1-1 0,1 0 0,-1 0 0,1 0 0,-1 0 1,0-1-1,0 1 0,1 0 0,-1-1 0,0 1 0,0-1 0,1 1 0,-1-1 0,0 0 1,0 0-1,0 1 0,0-1 0,0 0 0,1-1 0,10-11 8,0 0-1,-1 0 1,0-1-1,15-27 1,28-67 35,-44 86-39,6-11 8,27-45 0,-43 78-12,0 0 0,0 0 0,0-1 0,0 1 0,0 0 0,0 0 0,1-1 0,-1 1 0,0 0 0,0 0 0,0-1 0,0 1 0,0 0 0,0 0 0,1-1 0,-1 1 0,0 0 0,0 0 0,0 0 0,1 0 0,-1-1 0,0 1 0,0 0-1,1 0 1,-1 0 0,0 0 0,0 0 0,1 0 0,-1 0 0,0 0 0,0 0 0,1-1 0,-1 1 0,0 0 0,0 0 0,1 0 0,-1 0 0,0 1 0,0-1 0,1 0 0,1 13-4,-6 18-1,4-31 5,-42 202 9,13-66 3,29-134-12,-1 0-1,1 0 1,0-1-1,-1 1 1,1 0-1,0 0 1,0 0-1,1 0 1,-1-1-1,0 1 1,1 0-1,0 3 0,-1-5 1,0 0 0,0 0 0,1 0-1,-1 1 1,0-1 0,0 0-1,0 0 1,0 0 0,1 0-1,-1 1 1,0-1 0,0 0-1,0 0 1,1 0 0,-1 0 0,0 0-1,0 0 1,1 0 0,-1 0-1,0 0 1,0 0 0,1 0-1,-1 0 1,0 0 0,0 0-1,0 0 1,1 0 0,-1 0 0,0 0-1,0 0 1,1 0 0,11-10-5,-2-2 14,-2-1 0,1 0 0,6-15 1,2-3 1,-16 40-51,-2 1 1,1-1-1,-1 0 1,-3 11-1,0 9-318,7-14-1675,-3-15 1844,0 0-1,1 1 0,-1-1 0,0 0 1,0 0-1,0 1 0,1-1 1,-1 0-1,0 0 0,1 0 0,-1 1 1,0-1-1,1 0 0,-1 0 1,0 0-1,1 0 0,-1 0 0,0 0 1,1 0-1,-1 0 0,0 0 1,1 0-1,-1 0 0,0 0 0,1 0 1,-1 0-1,0 0 0,1 0 1,-1 0-1,0 0 0,1 0 0,-1 0 1,1-1-1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2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38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2628 285 3458,'0'-2'215,"-1"0"0,0-1-1,1 1 1,0 0 0,-1-1 0,1 1 0,0-1 0,0 1 0,1-1 0,-1 1 0,0 0 0,1-1 0,-1 1 0,2-3 0,1-22 369,-3 26-485,0 0 1,-1 0-1,1 0 1,0 0-1,-1-1 1,1 1-1,-1 0 1,0 0-1,1 0 1,-1 0-1,0 0 1,0 0-1,1 0 1,-1 1-1,0-1 1,0 0-1,0 0 1,0 1-1,0-1 1,0 0-1,-2 0 1,0 0 33,0-1 0,0 1 0,-1 0 0,1 0 1,0 0-1,-1 1 0,1-1 0,0 1 0,-1 0 0,1 0 0,0 0 0,-6 1 0,-39 14 189,2-1 64,44-14-350,-1 0 1,1 0-1,-1 0 0,1 0 0,-1-1 0,1 1 0,-1-1 0,1 1 0,-1-1 0,1 0 0,-4-2 0,4 2-9,0 0-1,-1 0 1,1 0 0,-1 0-1,1 1 1,-1-1 0,0 1-1,1-1 1,-1 1-1,1 0 1,-5 0 0,-5 3 56,0 1 1,0 0-1,0 0 1,1 1-1,0 0 0,-19 13 1,14-9 20,0 0 0,-18 6 0,30-14-72,-1 0 0,1 0 0,-1 0 0,1-1 0,-1 0 0,1 0 0,-9-1 0,11 1-24,1 0 0,0 0 0,-1 0 0,1 0 0,0 0 0,0-1 0,-1 1 0,1 0 0,0-1 0,0 1 0,-1-1 0,1 0 0,0 1 0,0-1 0,0 0 0,0 1 0,0-1 0,0 0 0,0 0 0,0 0 0,0 0 0,1 0 0,-1 0 0,0 0 0,1 0 0,-1-1 0,0 1 0,1 0 0,-1 0 0,1 0 0,-1-3 0,2 3-8,-1 0 0,0-1 0,1 1-1,-1-1 1,1 1 0,0 0 0,-1-1-1,1 1 1,0 0 0,0 0-1,0 0 1,0-1 0,0 1 0,0 0-1,0 0 1,0 1 0,2-3 0,26-15-13,-19 12 14,48-32-1,1 3-1,2 3 0,71-28 1,-129 59 3,1 0 0,0 0 1,-1 0-1,1 0 0,0 1 1,0-1-1,-1 1 0,1 0 0,0 0 1,0 0-1,0 1 0,-1-1 1,1 1-1,0 0 0,-1 0 0,1 0 1,5 3-1,-3 0 2,1 0 0,-1 1 0,0 0 0,0 0 0,-1 0 0,1 0 0,6 11-1,44 45 63,-56-61-58,1 1 0,-1-1 0,1 1 0,-1 0 0,1-1 0,-1 1 0,1 0 0,-1-1 0,0 1 0,1 0-1,-1 0 1,0-1 0,0 1 0,1 0 0,-1 0 0,0-1 0,0 1 0,0 0 0,0 0 0,0 0 0,0-1 0,0 1 0,0 0 0,0 0 0,-1 0 0,1 1-1,-1 0 20,-1 0-1,1 0 0,0 0 1,-1 0-1,1 0 0,-1-1 0,1 1 1,-1 0-1,-2 1 0,-3 2 39,0 0 0,-1-1 0,1 1-1,-9 2 1,4-4 16,0 0 0,-1 0 0,1-1 0,0-1 0,-1 0 0,1-1 0,-1 0 0,-17-3 0,-42 1 93,25 8-76,1 2 1,-76 23-1,67-16 67,39-10-166,0 1 1,1 1-1,-1 0 1,-17 12 0,119-51-52,145-94 55,-157 83 0,-63 37-4,-1 1 1,1 0-1,0 0 1,19-5-1,-27 9-2,1 1-1,-1-1 1,0 1-1,1-1 1,-1 1-1,1 0 1,-1 0-1,0 1 0,1-1 1,-1 1-1,0-1 1,1 1-1,-1 0 1,0 1-1,0-1 1,0 0-1,0 1 1,0 0-1,0-1 1,5 5-1,10 10-20,5 5 23,28 20-1,-43-36 13,1 1 0,0-1 0,0-1 0,1 1 0,-1-2 0,1 1 0,14 2 0,-12-7 94,-12-7 53,0 7-142,-1 0 1,1 0-1,-1 0 1,0 0-1,1 0 0,-1 0 1,0 1-1,0-1 0,0 0 1,0 0-1,1 1 1,-1-1-1,0 0 0,0 1 1,0-1-1,-1 1 0,1-1 1,-1 1-1,-38-5 165,0 3 0,-40 2 0,36 0 8,24 1-172,-1 1-1,1 1 1,-30 9-1,32-7-7,1-1 1,-1-1-1,0-1 0,0 0 0,-21-1 0,3-4-9,-1 2-1,0 2 1,0 1-1,-41 8 1,77-10-3,-1 1 2,1-1 0,-1 1 0,1-1 0,0 0 0,-1 0 0,1 0 0,-1 1 0,1-1 0,-1 0-1,1-1 1,-1 1 0,-1 0 0,5-3-5,1 1 0,0 0 1,-1 1-1,1-1 0,0 0 0,0 1 0,0-1 0,4 0 0,-3 0 1,41-17-15,1 1 0,65-15 0,18-7-7,-112 34 23,0 1 0,0 0-1,21-3 1,-30 7-6,0 1 1,0-1 0,0 2 0,0-1 0,0 1-1,0 0 1,0 1 0,-1 0 0,12 4-1,18 6 6,1-2 0,1-2 0,0-1-1,55 2 1,-81-8 6,-8-1-3,0 1-1,0 0 1,0 1-1,0-1 1,0 1-1,-1 0 1,1 0-1,0 0 1,-1 1-1,5 3 1,-1-1 5,-7-5-3,0 1-1,0-1 1,0 1-1,0-1 1,1 0-1,-1 0 1,0 0-1,0 1 1,0-1-1,0 0 1,0 0-1,0 0 1,0 0-1,0-1 1,0 1 0,1 0-1,-1 0 1,0-1-1,0 1 1,0-1-1,0 1 1,0-1-1,1 0 1,20-17 41,-21 16-40,-22 0 84,14 0-70,-1 1 1,0 0-1,0 0 1,0 1-1,-16 1 1,4 4 4,-1 0 0,-1-1-1,1-1 1,0-1 0,-1-1 0,1-1 0,-1-1 0,1-1 0,-25-5 0,-57-7 3,-184-1 0,273 15-31,0 0-1,-1 1 0,1 0 1,0 2-1,0-1 0,0 2 1,-15 5-1,10-5 2,11-3 1,13-3 2,26-8-16,12-3-14,-6 7 21,0-2 0,-1-1 1,57-24-1,-57 19 3,0 0 0,0 3 0,49-10 0,-60 17-6,-1 1 1,1 1-1,0 2 0,-1 0 0,1 1 1,28 6-1,20 8-4,-40-7 35,0-2-1,0-1 1,37 0-1,-69-5-16,1 0 0,0 0-1,0 0 1,-1 1 0,1-1 0,0 0 0,0 1 0,-1-1 0,1 1-1,0 0 1,-1-1 0,1 1 0,-1 0 0,1 0 0,-1 0 0,1 0-1,-1 0 1,0 1 0,0-1 0,1 0 0,-1 0 0,0 1 0,0-1-1,0 1 1,1 2 0,11 12 20,-13-15 39,-24-8 154,18 7-198,-1 0 0,1 1 0,0 0 0,-1 0 0,1 0-1,0 1 1,-11 3 0,-23 6 10,20-10 13,-1-1 0,0 0 0,1-2 0,-22-4 0,22 3 15,-1 1-1,0 0 1,-40 3-1,47 1-48,1 1-1,-1 0 1,1 1 0,0 1-1,-22 10 1,-60 41-16,50-28 21,22-14-13,3-3 4,1 1-1,1 0 1,-29 25 0,48-37-1,-1 0 1,0 0 0,0 0 0,0 0 0,0 0 0,0 0 0,0 0 0,0 0-1,0 0 1,0 0 0,0 0 0,0 0 0,0 0 0,0 0 0,0 0-1,0 0 1,0 0 0,0 0 0,0 0 0,0 1 0,0-1 0,0 0 0,0 0-1,0 0 1,0 0 0,0 0 0,0 0 0,0 0 0,0 0 0,0 0-1,0 0 1,0 0 0,0 0 0,0 0 0,0 0 0,0 0 0,0 0 0,0 0-1,0 0 1,0 1 0,0-1 0,0 0 0,0 0 0,10-4-13,12-10-6,41-45 20,37-32 2,-81 76-3,0 0 1,2 2-1,33-18 1,-39 24-16,1 0 0,0 0 1,0 2-1,0 0 0,30-5 1,-42 9 11,0 1-1,0 0 1,1 0 0,-1 0 0,0 0 0,0 1 0,1-1 0,-1 1 0,0 0 0,0 1 0,0-1 0,0 1 0,0-1 0,0 1 0,-1 0 0,1 1 0,0-1 0,-1 1 0,0-1 0,0 1 0,0 0 0,0 0 0,0 1 0,0-1 0,-1 0 0,1 1 0,-1 0 0,2 3 0,-2-3 6,0 0 1,-1 0 0,1 1-1,-1-1 1,0 0 0,0 0-1,0 1 1,-1-1 0,1 0-1,-1 1 1,0-1 0,0 1-1,-1-1 1,1 0 0,-1 1-1,0-1 1,0 0 0,-3 6 0,3-7-1,-1 0 1,0 0 0,0 1-1,0-1 1,-1-1 0,1 1 0,-1 0-1,1-1 1,-1 1 0,0-1 0,0 0-1,0 1 1,0-2 0,0 1-1,-1 0 1,1-1 0,-1 1 0,1-1-1,-1 0 1,1 0 0,-7 0 0,-16 1 22,0-1 0,1-2 1,-1-1-1,-42-8 0,-31-2 27,-44-4-43,98 9-4,1 2-1,-1 2 0,-52 2 1,-68 25-29,137-18 15,-1 1 1,2 2-1,-47 21 0,63-23 1,1 0-1,1 0 1,-1 1-1,1 0 1,0 0-1,1 1 1,-11 14-1,-16 17 12,49-52-13,1 1 0,1 1 0,0 1-1,0 0 1,1 1 0,20-8 0,29-13 4,-40 16-2,0 1-1,1 2 1,0 1 0,1 1 0,0 1-1,53-6 1,-28 10-21,0 2-1,94 10 1,-112-5 43,1-3 0,-1 0 0,0-2 0,0-2 0,0-1 0,0-2 0,41-12 0,-57 13-15,-4 1 11,0-1 0,22-9-1,-35 13-4,1 0 0,0 0-1,-1-1 1,1 0-1,-1 1 1,1-1 0,-1 0-1,0 0 1,0 0-1,0 0 1,0-1-1,0 1 1,0 0 0,0-1-1,-1 1 1,0-1-1,1 0 1,-1 0-1,1-3 1,-2 5 4,0 0 0,0 0 1,0 0-1,0 0 0,0 0 1,0 0-1,-1 0 0,1 0 0,0 0 1,0 0-1,-1 0 0,1 0 0,-1 0 1,1 0-1,-1 0 0,1 0 0,-1 0 1,0 1-1,0-1 0,1 0 0,-1 0 1,0 1-1,0-1 0,0 0 1,1 1-1,-1-1 0,0 1 0,0-1 1,0 1-1,0 0 0,-2-1 0,-37-9 266,28 7-218,2 1-42,-1-1 0,1 2 0,-1-1 0,0 1 0,1 1 1,-1 0-1,0 0 0,1 1 0,-1 1 0,1 0 0,-1 0 0,1 1 1,0 0-1,0 1 0,0 0 0,0 1 0,-12 7 0,-261 175-69,273-180 58,-1 0-1,1 0 0,-1-1 1,-1 0-1,-17 6 1,24-10-1,-1-1 0,0 0 0,0 0 0,0 0 0,1-1 0,-1 0 0,0 0 0,0 0 0,0-1 0,0 0 0,0 0 0,1-1 0,-11-3 0,-45-23 25,57 26-31,0 0-1,0 0 1,0-1 0,1 1 0,-1-1-1,1 0 1,0 0 0,-1 0 0,1-1-1,1 1 1,-1-1 0,-3-5 0,6 7-2,0 0 1,-1 1-1,1-1 1,0 0 0,1 0-1,-1 1 1,0-1-1,0 0 1,1 0 0,-1 1-1,1-1 1,-1 0-1,1 1 1,0-1-1,0 1 1,0-1 0,0 1-1,0-1 1,0 1-1,0-1 1,0 1-1,0 0 1,1 0 0,-1 0-1,1-1 1,-1 1-1,3-1 1,5-4-14,1 0 0,19-9 0,-13 7-2,1 1 0,0 1-1,0 0 1,20-2 0,-37 7 17,0 1 0,1 0 0,-1 0 0,1 0-1,-1 0 1,0 0 0,1 0 0,-1 0 0,0 0 0,1 0 0,-1 0 0,0 0-1,1 0 1,-1 0 0,0 0 0,1 0 0,-1 0 0,0 0 0,1 0 0,-1 1 0,0-1-1,1 0 1,-1 0 0,0 0 0,1 1 0,-1-1 0,0 0 0,0 0 0,1 1 0,-1-1-1,0 0 1,0 0 0,0 1 0,1-1 0,-4 13-20,-14 13 35,9-16-11,-1-1-1,0 0 1,-1-1-1,0 0 1,0 0-1,-14 7 1,-72 34 6,84-43-8,-5 1 6,-1-1 0,1 0-1,-1-2 1,0 0 0,0-1 0,0 0 0,0-2 0,-1 0-1,1-2 1,-1 0 0,1 0 0,0-2 0,0 0 0,0-1-1,-23-9 1,-25-16 19,46 19-19,-33-12 1,-1 6-24,-1 1 0,-105-13 0,34 24 9,93 4 4,0 0 0,0-3 1,0 0-1,-45-12 0,-22-6 1,14 5 1,36 2 3,0-2 0,-62-30 0,101 42-6,1 0 0,-1 1-1,0 0 1,0 0 0,0 2 0,-23-2 0,-67 7-16,92-4 24,3 1-6,0 0 0,0 0-1,0 0 1,0 1 0,0-1-1,1 2 1,-1-1 0,1 0-1,-1 1 1,-6 5 0,9-6-1,1 0 0,-1 0 1,1 0-1,-1 1 0,1-1 0,0 1 1,0-1-1,0 1 0,0 0 1,1 0-1,-1 0 0,1 0 0,-1 0 1,1 0-1,0 0 0,1 1 0,-1-1 1,0 0-1,1 0 0,0 5 1,-11 100-61,11-82 61,-1 1 0,-2-1 1,-8 38-1,11-64 3,0 0 0,0 0 0,0 0 0,0 0 0,0 0 0,0 0 0,0 0 0,0 0 0,0 0 0,0 0 0,0 0 0,0 0 0,-1 0 0,1 0 0,0 0 0,0 0 0,0-1 1,0 1-1,0 0 0,0 0 0,0 0 0,0 0 0,0 0 0,-1 1 0,1-1 0,0 0 0,0 0 0,0 0 0,0 0 0,0 0 0,0 0 0,0 0 0,0 0 0,0 0 0,0 0 0,-1 0 0,1 0 0,0 0 0,0 0 0,0 0 0,0 0 0,0 0 0,0 0 0,0 1 1,0-1-1,0 0 0,0 0 0,0 0 0,0 0 0,0 0 0,0 0 0,0 0 0,0 0 0,0 0 0,0 1 0,0-1 0,0 0 0,0 0 0,0 0 0,0 0 0,0 0 0,0 0 0,0 0 0,0 0 0,0 0 0,0 0 0,0 1 0,-4-12 6,0-14 2,3 0-7,5-47 0,-2 56-1,-1 0 0,0 0 0,-1-1 0,0 1 0,-2 0 1,-6-30-1,8 45-1,0 0 0,0 0 1,0 0-1,-1-1 0,1 1 1,-1 0-1,1 0 1,-1 0-1,1 0 0,-1 0 1,1 0-1,-1 1 0,0-1 1,1 0-1,-1 0 1,0 0-1,0 1 0,0-1 1,0 0-1,0 1 1,-1-1-1,1 0 0,1 2-1,-1-1 1,0 0 0,0 0 0,0 0 0,1 0-1,-1 0 1,0 1 0,0-1 0,0 0 0,1 1-1,-1-1 1,0 1 0,0-1 0,1 1-1,-1-1 1,1 1 0,-1-1 0,0 1 0,1-1-1,-1 2 1,-6 6-11,2 1-1,-1-1 1,-6 16 0,7-14 8,-9 14 2,-35 42 0,24-34 1,21-23-7,7-7-9,-2-2 17,0-1 0,0 1-1,-1-1 1,1 1 0,0-1-1,-1 1 1,1-1 0,0 0-1,-1 1 1,1-1 0,-1 0-1,1 0 1,-1 1 0,1-1-1,-1 0 1,0 0 0,1 0-1,-1 1 1,0-1 0,0 0-1,1-1 1,5-29 0,-4 24 0,0 0 0,-1 1 0,0-1 0,0 0 0,-1 0 0,1 1 0,-2-1 0,-1-13 0,2 19 0,0 0 0,0 1 0,0-1 0,0 1 0,0-1-1,0 0 1,0 1 0,0-1 0,0 1 0,-1-1 0,1 0 0,0 1 0,0-1 0,-1 1 0,1-1 0,0 1 0,-1-1 0,1 1 0,-1-1 0,1 1 0,-1 0 0,1-1 0,-1 1 0,1-1-1,-1 1 1,1 0 0,-1 0 0,1-1 0,-1 1 0,1 0 0,-1 0 0,0 0 0,1-1 0,-1 1 0,0 0 0,1 0 0,-1 0 0,1 0 0,-1 0 0,0 0 0,1 0 0,-1 1 0,1-1-1,-1 0 1,0 0 0,1 0 0,-1 1 0,1-1 0,-1 0 0,1 0 0,-1 1 0,1-1 0,-2 1 0,0 1-3,0 0 1,-1-1-1,1 1 0,0 1 1,0-1-1,0 0 0,0 0 1,0 1-1,1-1 0,-2 4 1,-11 28-15,2 1 1,1 0-1,2 1 1,-7 62-1,17-68 17,1-27 3,-1-4-3,1 0 0,-1-1 0,1 1 0,-1-1 0,0 1 0,0-1 0,0 0 0,0 1 0,0-1 0,0 0 0,1-2 0,33-128 10,-11 36-4,-16 63-14,5-53 0,-12 77 8,0 2-4,-3 9-6,-3 19-17,-1-2 14,-10 23 6,-2-1-1,-31 50 0,46-86 7,2-2 3,-12 18 7,10-25-5,4-12 8,1-1-13,2 0 0,0 0 0,1 0 0,0 1 0,2 0 0,0 0 0,16-26 0,-13 28-3,1 1 0,1 0 1,0 1-1,19-16 0,-9 9 2,-20 17 0,0 0 0,0 0 1,1 0-1,-1 0 0,1 1 1,-1-1-1,1 1 0,0-1 1,-1 1-1,1 0 0,0 0 0,0 1 1,0-1-1,0 0 0,0 1 1,0 0-1,0-1 0,4 2 1,-4-1-1,1 1 0,-1 0 0,0 0 0,0 1 0,0-1 0,0 1 1,0-1-1,0 1 0,-1 0 0,1 0 0,0 0 0,-1 0 0,0 1 0,1-1 0,-1 1 1,2 3-1,36 49-4,-22-28 0,1-1-1,1-1 0,43 41 1,-54-58 6,-1-1 2,0-1 1,0 1-1,14 7 0,-20-13-2,0 0 1,0 0-1,0 0 0,0 0 0,0 0 1,0-1-1,0 1 0,1-1 1,-1 1-1,0-1 0,0 0 0,0 0 1,0 0-1,1 0 0,-1-1 1,0 1-1,0 0 0,0-1 1,0 0-1,1 1 0,-1-1 0,2-1 1,-3 1 0,0 1-1,-1-1 1,1 1 0,0-1 0,-1 1 0,1-1 0,-1 1 0,1-1 0,-1 0 0,1 1 0,-1-1-1,0 1 1,1-1 0,-1 0 0,0 0 0,1 1 0,-1-1 0,0 0 0,0 0 0,0 1-1,1-1 1,-1 0 0,0 0 0,0 1 0,0-1 0,0 0 0,-1 0 0,1 0 0,0 1 0,0-1-1,0 0 1,-1 1 0,1-1 0,0 0 0,0 0 0,-1 1 0,1-1 0,-1 0 0,1 1-1,-1-2 1,0 1 2,0 0-1,0-1 0,-1 1 0,1 0 1,0 0-1,0 0 0,-1 0 0,1 0 1,0 0-1,-1 0 0,1 0 0,-1 0 1,0 1-1,1-1 0,-1 1 1,1-1-1,-4 0 0,1 1 0,0-1 0,-1 0 0,1 0 0,0-1 1,0 1-1,-7-4 0,-7-2 2,-59-23 14,56 20-8,0 2 0,-44-12 0,-154-17-16,209 36 62,5-1-862,11-2-3646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1796 304 3330,'-7'-2'5384,"-17"-3"-4288,23 5-1075,0 0 0,0-1 0,0 1 1,0 0-1,0 0 0,0 0 0,1-1 0,-1 1 1,0 0-1,0-1 0,0 1 0,0-1 0,0 1 0,1-1 1,-1 0-1,0 1 0,1-1 0,-1 0 0,0 1 1,1-1-1,-1 0 0,1 0 0,-1 1 0,1-1 0,-1 0 1,1 0-1,0 0 0,-1 0 0,1-1 0,0 0 11,0 0 0,0 0 0,1 0 0,-1 0 0,1 0 0,-1 0 0,1 0 0,0 0 0,-1 0 0,1 0 0,0 0 0,2-2 0,5-6 84,0 0 0,0 1 0,13-12 0,-5 6 129,30-21 1,-40 32-203,1 0 0,-1 0 0,1 1 0,0-1 0,1 2 0,-1-1 0,0 1 0,10-2 0,-16 4-36,-1 0 0,1 0-1,-1 0 1,1 0 0,0 0 0,-1 0 0,1 0-1,-1 0 1,1 0 0,0 1 0,-1-1 0,1 0-1,-1 0 1,1 1 0,-1-1 0,1 0 0,-1 0-1,1 1 1,-1-1 0,1 1 0,-1-1 0,1 1-1,-1-1 1,0 0 0,1 1 0,0 1 0,5 19 120,-7 21 29,-2-21-137,0 1 0,-2-1 0,0 0 0,-2 0 0,0-1 0,-1 1 0,-1-2 0,-14 23 0,21-39-14,0-1 1,1 0-1,-1 0 1,0 1-1,0-1 1,0-1-1,0 1 1,-1 0 0,1 0-1,0-1 1,-1 0-1,0 1 1,1-1-1,-1 0 1,1 0 0,-1 0-1,-3 0 1,5-1-1,0 0 0,0 0 0,0 0 0,0 0 1,0 0-1,0 0 0,0 0 0,0-1 0,0 1 1,0 0-1,0-1 0,0 1 0,0-1 0,0 1 0,0-1 1,0 1-1,0-1 0,-1-1 0,1 1 1,-1-1-1,1 1 1,0-1 0,1 0-1,-1 1 1,0-1-1,0 0 1,1 0 0,-1 1-1,1-1 1,-1 0 0,1 0-1,0 0 1,0-2-1,-1-8 4,1 0 0,1 1 0,0-1 0,0 0 0,1 0 0,1 1 0,7-23 1,-8 30-1,-1 0 0,1-1 0,0 1 0,1 0 1,-1 0-1,0 0 0,1 0 0,0 1 0,0-1 1,0 1-1,1-1 0,-1 1 0,1 0 1,0 1-1,-1-1 0,1 1 0,0-1 0,1 1 1,-1 0-1,0 1 0,1-1 0,-1 1 1,6-2-1,-9 4-2,1-1 1,0 0 0,0 0-1,0 0 1,-1 1 0,1-1-1,0 1 1,-1 0 0,1-1-1,0 1 1,-1 0 0,1 0-1,-1 0 1,1 0 0,-1 0-1,1 0 1,-1 1-1,0-1 1,0 0 0,0 1-1,1-1 1,-1 1 0,-1-1-1,1 1 1,0-1 0,0 1-1,0 0 1,-1-1 0,1 1-1,0 3 1,1 3 14,0 0 0,0 0-1,-1 0 1,0 1 0,0 9 0,-1-5-1,-1-1-1,0 1 1,-1 0-1,-4 16 1,4-23-12,0 1 1,-1-1-1,1 1 1,-1-1-1,-1 0 1,1 0-1,-1 0 1,0 0-1,-8 7 0,12-12-5,0-1 0,-1 1-1,1-1 1,-1 1-1,1-1 1,-1 1-1,1-1 1,-1 1-1,1-1 1,-1 1 0,0-1-1,1 0 1,-1 0-1,0 1 1,1-1-1,-1 0 1,0 0 0,1 0-1,-1 1 1,0-1-1,1 0 1,-1 0-1,0 0 1,1 0 0,-1 0-1,0 0 1,1-1-1,-1 1 1,-1 0-1,1-1 2,0 0-1,0 0 1,0 0-1,1 0 1,-1 0-1,0 0 1,0 0-1,1 0 1,-1 0-1,0-1 1,1 1-1,-1 0 1,1 0-1,-1-2 1,-1-5 8,1 1 1,-1-1 0,1-15 0,1 15-2,1 0 0,0-1 0,0 1-1,1 0 1,0 0 0,0 0 0,1 0 0,5-11 0,-7 17-12,0 0 0,0 1 1,0-1-1,0 0 0,0 0 0,0 1 1,1-1-1,-1 1 0,1-1 0,-1 1 1,1-1-1,-1 1 0,1 0 1,0 0-1,-1 0 0,1 0 0,0 0 1,0 0-1,0 0 0,0 1 0,0-1 1,0 1-1,0-1 0,0 1 0,0 0 1,0 0-1,0 0 0,0 0 0,0 0 1,0 0-1,0 0 0,0 1 0,0-1 1,0 1-1,0 0 0,0-1 0,0 1 1,0 0-1,3 2 0,-3-1 4,1 0-1,-1 0 0,1 0 0,-1 1 1,0-1-1,0 1 0,0-1 0,0 1 1,0-1-1,-1 1 0,1 0 1,-1 0-1,0 0 0,0 0 0,0 0 1,0 0-1,0 0 0,-1 1 1,1-1-1,-1 0 0,0 0 0,0 0 1,0 1-1,-1-1 0,1 0 1,-2 6-1,0-1 14,0 0-1,0 0 1,-1 0 0,0 0 0,0 0-1,-1 0 1,0-1 0,0 0 0,-6 8-1,5-10-1,1-1 1,-1 1-1,1-1 0,-1 0 0,0-1 0,-1 1 0,1-1 0,-10 5 0,14-8-10,-1 1 0,1 0 0,0-1-1,-1 1 1,1-1 0,0 0 0,-1 1-1,1-1 1,-1 0 0,1 0 0,-1 0-1,1 0 1,-1 0 0,1 0 0,0-1 0,-1 1-1,1 0 1,-1-1 0,1 1 0,0-1-1,-1 1 1,1-1 0,0 0 0,-1 1-1,1-1 1,0 0 0,0 0 0,0 0 0,0 0-1,0 0 1,0 0 0,0 0 0,0 0-1,0-1 1,0 1 0,1 0 0,-1 0-1,1-1 1,-1 1 0,1 0 0,-1-3-1,-1-5 14,0 0 0,1 0 0,0 0 0,1 0 0,0 1-1,0-1 1,1 0 0,0 0 0,0 0 0,6-17-1,-3 12 3,1 1 0,1 0 0,0 0 1,0 0-1,1 1 0,11-14 0,-14 21-17,0 0-1,0 0 1,1 1 0,0-1 0,0 1 0,0 0 0,1 1-1,-1-1 1,7-2 0,-10 6-3,-1-1-1,0 0 0,1 1 1,-1-1-1,1 1 1,-1 0-1,1-1 0,-1 1 1,1 0-1,-1 0 1,1 0-1,-1 0 1,1 0-1,-1 0 0,1 1 1,-1-1-1,1 0 1,-1 1-1,1-1 0,-1 1 1,0-1-1,1 1 1,-1 0-1,0 0 0,1 0 1,-1-1-1,0 1 1,0 0-1,0 1 1,0-1-1,0 0 0,0 0 1,0 0-1,0 1 1,0-1-1,-1 0 0,1 1 1,-1-1-1,1 0 1,-1 1-1,1-1 0,-1 1 1,1 2-1,1 8 7,0-1 0,0 1-1,-1 0 1,-1 0 0,0 0-1,0 0 1,-2-1 0,-3 22-1,0-13 10,-1 0-1,0 0 0,-1-1 1,-13 23-1,16-35-2,0 0 0,-1 0 0,-1 0 0,-7 8 0,11-13-3,0 0 0,0 0 0,-1 0 0,1 0-1,-1 0 1,1-1 0,-5 2 0,6-2-3,1-1-1,-1 0 1,0 0-1,0 1 1,0-1 0,0 0-1,0 0 1,0 0-1,0 0 1,0 0-1,0 0 1,0 0-1,0 0 1,0 0 0,0-1-1,0 1 1,0 0-1,0-1 1,0 1-1,0-1 1,-1 0-1,0-1 5,1 0 0,-1 0 0,0 0 0,1 0 0,-1 0 0,1 0 0,0-1 0,0 1 0,0-1 0,0 1 0,0 0 0,1-1 0,-1 0 0,1 1 0,-1-3 0,-1-41 89,2 22-38,1 0 0,2-1 0,8-35 0,-8 49-39,0-1 0,1 1 0,0 0 0,1 0 0,0 0 0,1 1 0,0-1 0,0 2 0,11-13 0,-16 20-20,1 1-1,0-1 0,0 0 0,0 0 0,0 1 0,0-1 0,0 1 0,1 0 0,4-3 0,-6 4 0,0 0 1,0 0-1,0-1 0,0 1 1,0 0-1,0 0 0,0 0 1,1 0-1,-1 0 0,0 0 1,0 1-1,0-1 0,0 0 1,0 0-1,0 1 0,0-1 1,2 2-1,-2-1 2,1 1-1,0-1 0,-1 1 1,1 0-1,-1 0 1,1 0-1,-1 0 0,0 0 1,0 0-1,0 0 1,0 0-1,0 1 1,-1-1-1,1 0 0,-1 0 1,1 1-1,-1-1 1,0 1-1,0-1 0,0 4 1,-1 13 13,-1 0 1,0-1-1,-2 1 0,0-1 1,-1 0-1,-8 20 0,-52 103 36,57-125-39,2-3 9,3-6-2,0 0 0,0 0 0,-1 0 0,0-1 0,0 0 0,0 1-1,-1-2 1,0 1 0,-11 9 0,16-14-14,-1-1-1,1 0 1,0 0 0,-1 0-1,1 0 1,-1 0 0,1 0-1,0 0 1,-1 0 0,1 0-1,0 0 1,-1 0 0,1 0-1,0 0 1,-1 0 0,1 0-1,0-1 1,-1 1 0,1 0-1,0 0 1,-1 0 0,1 0-1,0-1 1,-1 1 0,1 0-1,0 0 1,0-1 0,-1 1-1,1 0 1,0-1 0,0 1-1,-1 0 1,1 0 0,0-1-1,0 1 1,0 0 0,0-1-1,0 1 1,0-1 0,-1 1-1,1 0 1,0-1 0,0 1-1,0 0 1,0-1-1,0 1 1,0 0 0,1-1-1,-1 1 1,0 0 0,0-1-1,0 0 1,1-21 129,4-7-101,1 1 0,2 0-1,0 0 1,19-39 0,-18 48-31,1 2 1,0-1 0,1 1-1,1 0 1,0 1-1,1 1 1,19-18-1,-27 29-3,0 0 0,0 0 0,0 0 0,1 1 0,-1-1 0,1 1 0,0 1 0,6-3 0,-10 5 2,-1-1 0,1 1 0,-1 0 0,1-1 1,-1 1-1,1 0 0,0 0 0,-1 0 0,1 1 0,-1-1 0,1 0 0,-1 0 1,1 1-1,-1-1 0,1 1 0,-1-1 0,0 1 0,1 0 0,-1 0 0,0-1 1,1 1-1,-1 0 0,0 0 0,0 0 0,0 0 0,0 1 0,0-1 1,0 0-1,0 0 0,0 1 0,-1-1 0,1 0 0,0 1 0,-1-1 0,1 1 1,-1-1-1,1 1 0,-1 2 0,3 9 13,0 1 0,-2-1-1,0 0 1,0 1 0,-1-1 0,-1 1 0,-3 22-1,0-15 4,-1-1-1,0 0 1,-1 0-1,-13 25 0,16-39-7,0 0 0,0 0 0,-1 0 0,0 0 0,-1 0 0,1-1 0,-1 0 0,0 0 0,0 0 0,-7 5 0,10-9-1,0 0-1,0 0 1,0 0-1,0 0 0,0-1 1,0 1-1,0-1 1,0 1-1,0-1 1,0 1-1,0-1 1,0 0-1,0 0 1,0 0-1,-4-1 1,4 0 2,-1 0 1,1 1-1,-1-2 1,1 1-1,0 0 1,-1-1-1,1 1 1,0-1-1,0 1 1,0-1-1,0 0 1,0 0-1,0 0 1,1 0-1,-3-3 1,0-2 6,-1-1 1,1 0-1,1 0 1,-1 0-1,1 0 1,1-1-1,0 1 1,0-1-1,0 0 1,1 0-1,0-13 1,1 1-8,2-1 0,-1 1 1,9-35-1,-7 42-12,1 0 0,1 1 0,0-1 0,1 1 0,0 0 0,14-21 0,-18 31 1,0-1-1,1 1 0,0-1 1,-1 1-1,1 0 1,1 0-1,-1 0 1,0 0-1,1 1 1,-1 0-1,1-1 1,0 1-1,0 0 1,0 1-1,0-1 0,0 1 1,0-1-1,0 1 1,0 1-1,0-1 1,1 0-1,-1 1 1,0 0-1,1 0 1,-1 0-1,7 2 0,-9-1 2,1-1 0,-1 1 0,0 0-1,1 0 1,-1 1 0,0-1-1,0 0 1,0 1 0,1-1-1,-2 1 1,1 0 0,0-1-1,0 1 1,0 0 0,1 3-1,0 0 4,0 0 0,-1 0-1,0 0 1,1 0-1,-2 0 1,3 11-1,-2-4 5,0 0-1,-1 0 0,-1 0 1,0 0-1,-3 24 0,1-26 8,0 0-1,0 1 0,-1-1 0,0 0 0,-1 0 0,-1-1 0,1 1 0,-13 16 0,15-23-5,0 0-1,0 0 1,-1-1-1,0 1 1,1-1-1,-1 0 1,0 0-1,0 0 1,0 0-1,0 0 1,-1-1-1,1 1 1,0-1-1,-1 0 1,1 0-1,-1 0 1,1 0-1,-1-1 1,1 0-1,-1 1 1,0-1-1,1 0 1,-1-1-1,1 1 0,-1-1 1,1 1-1,-1-1 1,1 0-1,-6-3 1,5 3-4,1-1 0,-1 1 1,1-1-1,-1 0 0,1 0 0,0-1 0,0 1 1,0 0-1,0-1 0,1 0 0,-1 0 0,1 0 1,-1 0-1,1 0 0,0 0 0,-2-5 0,2 2 12,0 0 0,0 0 0,0 0 0,1 0 0,0 0-1,0 0 1,1 0 0,0 0 0,1-10 0,0 5 2,1 0 1,0 1 0,0-1 0,1 1-1,1 0 1,0-1 0,0 2 0,1-1-1,0 1 1,1-1 0,10-12 0,-13 19-24,1-1 0,-1 0 0,1 1 0,0 0 1,0 0-1,0 0 0,0 1 0,0-1 1,1 1-1,-1 0 0,9-2 0,-11 3 3,0 1 0,0 0-1,0 0 1,-1 0 0,1 0-1,0 0 1,0 0 0,0 0-1,0 1 1,0-1 0,0 1-1,-1-1 1,1 1 0,0 0-1,0 0 1,-1 0 0,1 0-1,-1 0 1,1 0 0,0 0-1,-1 0 1,0 1 0,1-1-1,-1 0 1,0 1 0,0-1-1,0 1 1,0 0 0,0-1-1,0 1 1,0 0 0,-1 0-1,2 2 1,1 5 3,-1 0 1,0 0 0,0 1-1,0-1 1,-2 0 0,1 1-1,-1-1 1,0 1-1,-1-1 1,0 1 0,-2 9-1,-4 7 10,0 1 0,-17 39 0,17-49-3,-1-1 0,-1 1 1,-1-2-1,0 1 0,-1-1 1,0 0-1,-1-1 0,-1-1 1,-20 17-1,32-29-6,-1 1 1,0 0 0,0-1-1,0 0 1,0 1-1,0-1 1,0 0-1,-1 0 1,1 0-1,0 0 1,0-1-1,-1 1 1,1-1-1,-1 1 1,1-1 0,0 0-1,-1 0 1,1 0-1,-1 0 1,1 0-1,0-1 1,-1 1-1,1-1 1,0 1-1,-5-3 1,4 1 2,0 0 1,0-1-1,0 1 1,0-1-1,1 0 0,-1 0 1,1 0-1,-1 0 1,1 0-1,0-1 1,0 1-1,1-1 0,-1 1 1,1-1-1,-2-5 1,-1-8-1,0-1 0,1 0 1,0 0-1,2 0 0,0-1 1,1 1-1,1 0 0,5-25 1,-2 19-7,1 0 1,1 1 0,2-1 0,0 1-1,20-39 1,-25 58-10,-1 0 0,1-1 0,0 1 0,0 1 1,0-1-1,1 0 0,0 1 0,6-6 0,-9 9 6,0-1 0,0 0 0,0 1 0,0-1 1,0 1-1,0 0 0,0-1 0,0 1 0,0 0 0,0 0 0,0 0 0,0 0 0,1 0 0,-1 0 1,0 0-1,0 0 0,0 0 0,1 0 0,-1 1 2,1 0-1,-1-1 1,0 1-1,1 0 1,-1 0-1,0 0 1,0 0-1,0 0 1,0 0-1,0 0 1,0 1-1,0-1 1,0 0-1,0 0 1,-1 1-1,2 2 1,1 4 2,-1 0 1,0 0-1,0 0 0,0 0 1,-1 1-1,-1-1 0,1 1 0,-1-1 1,-1 0-1,1 1 0,-2-1 1,-3 16-1,-4 8 12,-24 56-1,33-87-11,-10 24 8,-1-1 0,-1 0 1,-1-1-1,-1-1 0,-21 27 1,35-48-8,-1 0 1,0 1 0,0-1 0,0 0 0,-1 0-1,1 0 1,0 0 0,0 0 0,-1 0 0,1 0-1,0 0 1,-1-1 0,1 1 0,-1 0 0,1-1-1,-1 1 1,1-1 0,-1 0 0,1 1 0,-1-1-1,1 0 1,-1 0 0,1 0 0,-4 0-1,4-1 2,0 0-1,-1 0 1,1 0-1,0 0 0,0 0 1,0 0-1,0 0 0,0 0 1,0-1-1,0 1 1,0 0-1,0-1 0,1 1 1,-1 0-1,1-1 0,-1 1 1,1-1-1,-1 1 0,1-1 1,0 1-1,0-1 1,-1 0-1,1 1 0,0-1 1,1-1-1,-1-17 8,1 0 0,0 0 0,2 1 0,0-1 0,2 0 0,0 1-1,12-28 1,-6 20-3,1 1 0,2 1-1,0 0 1,30-37-1,-37 54-9,0 0-1,1 0 0,0 1 0,0 0 0,1 1 1,0-1-1,0 2 0,1-1 0,12-4 0,-18 8 2,-1 0-1,1 1 0,-1 0 1,1 0-1,0 0 0,-1 0 1,1 0-1,0 1 1,0 0-1,0 0 0,-1 0 1,1 0-1,0 0 0,0 1 1,-1 0-1,1 0 0,0 0 1,-1 0-1,1 0 0,-1 1 1,1 0-1,-1-1 1,0 1-1,0 0 0,0 1 1,0-1-1,0 1 0,0-1 1,4 6-1,-3-2 4,-1-1 1,-1 1-1,1 0 1,-1 0-1,0 0 0,0 0 1,0 0-1,-1 0 0,0 0 1,0 1-1,-1-1 1,0 13-1,-2 3 10,0-1 0,-8 30 0,6-30-3,-2 0 0,0-1 1,-1 0-1,-1-1 0,-1 0 1,-1 0-1,-1-1 0,0 0 1,-1 0-1,-1-2 0,-26 28 1,36-42-3,0 1 0,0-1 0,1 0 0,-1 0 0,-1 0-1,1-1 1,0 1 0,0-1 0,0 0 0,-1 0 0,1 0 0,-6 1 0,8-2-1,-1 0 1,1 0-1,-1 0 1,0-1-1,1 1 0,-1 0 1,1-1-1,0 1 0,-1-1 1,1 1-1,-1-1 0,1 1 1,0-1-1,-1 0 0,1 0 1,0 0-1,0 0 0,0 0 1,0 0-1,0 0 0,0 0 1,0 0-1,0-1 1,0 1-1,0 0 0,1-1 1,-1 1-1,0-1 0,1 1 1,-1 0-1,1-3 0,-4-8 19,2-1 0,0 1 0,1 0 0,0-1 0,0 0 1,2 1-1,2-20 0,1 7-4,0 1 0,16-45 0,-13 51-6,0-1 0,12-19 0,-17 34-18,0 0 0,0 0 0,1 1 1,-1-1-1,1 1 0,0-1 0,0 1 1,0 0-1,0 0 0,1 1 0,-1-1 1,1 1-1,0-1 0,-1 1 0,1 0 0,6-2 1,-9 4 1,0 0 0,0 0 1,0 0-1,-1 0 0,1 0 1,0 0-1,0 1 1,0-1-1,0 0 0,0 0 1,0 1-1,0-1 0,0 1 1,-1-1-1,1 1 0,0-1 1,0 1-1,0-1 0,-1 1 1,1 0-1,0-1 0,-1 1 1,1 0-1,-1-1 0,1 1 1,-1 0-1,1 0 0,-1 0 1,1 0-1,-1-1 0,0 1 1,0 0-1,1 0 0,-1 0 1,0 0-1,0 0 0,0 0 1,0 0-1,0 2 1,1 2 2,-1 1 1,0 0-1,0 0 1,-2 11-1,-4 9 8,-2-1 0,-1-1-1,0 1 1,-2-2 0,-1 1-1,0-2 1,-20 26 0,29-44-8,1-1 1,1 0 1,-1 0-1,-1 0 0,1 0 1,0 0-1,-1-1 0,0 1 0,-4 2 1,7-5-3,0 0 0,-1 0 0,1 0 0,0 0 0,0 0 0,0 0 0,-1 0 0,1-1 0,0 1 0,0 0 1,0 0-1,0 0 0,-1 0 0,1 0 0,0-1 0,0 1 0,0 0 0,0 0 0,0 0 0,0-1 0,0 1 0,0 0 0,-1 0 0,1 0 0,0-1 1,0 1-1,0 0 0,0 0 0,0-1 0,0 1 0,0 0 0,0 0 0,0 0 0,0-1 0,1 1 0,-1 0 0,0 0 0,0 0 0,0-1 0,0 1 1,0 0-1,2-11 20,-2 11-20,20-62 28,3 1 0,2 1 1,2 2-1,43-67 0,-66 119-23,-1 1-7,0-1 0,0 1-1,0 0 1,1 0 0,0 0 0,0 1-1,1 0 1,5-5 0,-10 9 1,0-1 0,0 1 0,0 0 0,0 0 0,1 0 0,-1 0-1,0 0 1,0 0 0,0 0 0,0 0 0,1 0 0,-1 0 0,0 0 0,0 0 0,0 0 0,0 0 0,1 0 0,-1 0 0,0 0 0,0 0 0,0 0-1,0 0 1,1 0 0,-1 0 0,0 1 0,0-1 0,0 0 0,0 0 0,1 0 0,-1 0 0,0 0 0,0 0 0,0 0 0,0 1 0,0-1 0,0 0-1,0 0 1,0 0 0,1 0 0,-1 1 0,0-1 0,0 0 0,0 0 0,0 0 0,0 0 0,0 1 0,0-1 0,0 0 0,0 0 0,0 0 0,0 0-1,0 1 1,0-1 0,0 0 0,0 0 0,0 0 0,0 0 0,0 1 0,-1-1 0,1 0 0,0 0 0,0 0 0,0 0 0,0 1 0,0-1 0,0 0-1,0 0 1,0 0 0,-1 0 0,-3 14 8,-28 45 14,-2-2 0,-43 54 0,-94 98 5,162-199-26,-3 4 3,-26 24 0,35-36-2,0 1 1,-1-1-1,1 1 0,0-1 1,-1 0-1,1 0 1,-1-1-1,0 1 1,1-1-1,-1 0 1,0 0-1,0 0 0,0 0 1,-8 0-1,11-1-1,-1 0 0,1 0-1,-1-1 1,1 1-1,-1 0 1,1-1 0,-1 1-1,1-1 1,0 0-1,-1 1 1,1-1 0,0 0-1,0 0 1,-1 0-1,1 0 1,0 0 0,0 0-1,0 0 1,-2-2-1,2 0 2,-1 0-1,1 0 0,0 0 0,0 0 0,0 0 1,0 0-1,0 0 0,0-7 0,0-2 3,1-1-1,0 1 1,4-21 0,3-2-6,2 0 1,1 1-1,2 1 1,1 0-1,2 0 1,0 1-1,3 1 1,21-28-1,-31 46-1,2 0 0,15-15 0,-23 25-1,0 1 0,0 0-1,0 0 1,0 0-1,1 0 1,-1 1 0,1-1-1,-1 1 1,1-1-1,0 1 1,-1 0 0,1 0-1,0 0 1,0 0-1,0 0 1,0 1 0,0-1-1,-1 1 1,1 0-1,5 0 1,-6 1 1,0 0 1,0 0-1,0 0 0,0 0 1,-1 0-1,1 1 0,0-1 1,-1 0-1,1 1 0,-1-1 1,0 1-1,0-1 0,1 1 1,-1 0-1,0 0 0,0 0 1,0-1-1,-1 1 0,1 0 1,0 0-1,-1 0 0,1 0 1,-1 0-1,0 0 0,1 0 1,-1 4-1,0 6 6,0-1-1,0 0 1,-4 18 0,-3 5 7,-2-1 0,-1-1 0,-2 0 0,-1 0 1,-1-1-1,-2-1 0,-1-1 0,-1 0 0,-1-1 0,-41 44 1,55-66-7,-1 0 1,-1 0-1,1-1 0,-1 1 1,0-2-1,-9 6 1,15-9-4,0-1 0,0 1 0,-1 0 0,1-1 0,0 1 0,-1-1 0,1 1 0,0-1 0,-1 0 0,1 0 0,0 0 0,-1 1 0,1-1 0,-1-1 0,1 1 0,-1 0 0,1 0 0,0 0 0,-1-1 0,1 1 0,0-1 0,-1 1 0,1-1 0,0 1 0,-1-1 1,1 0-1,0 0 0,0 1 0,0-1 0,0 0 0,0 0 0,0 0 0,0 0 0,0 0 0,0-1 0,0 1 0,1 0 0,-1 0 0,0-1 0,1 1 0,-1 0 0,1-1 0,-1 1 0,1-3 0,-2-4 2,0-1 1,1 0-1,0 1 0,0-1 1,1 0-1,1 1 0,-1-1 1,4-17-1,3-2-1,13-37 1,-8 31-8,33-64 1,-38 84 1,1 1 1,1 0-1,0 1 1,1 0-1,0 0 0,0 1 1,16-12-1,-24 21 0,0 1-1,0-1 0,-1 1 1,2 0-1,-1 0 0,0 0 1,0 0-1,0 0 0,0 0 0,1 1 1,-1-1-1,0 1 0,3-1 1,-4 1 2,-1 0-1,1 0 1,0 0 0,-1 1 0,1-1 0,-1 0 0,1 0-1,-1 0 1,1 1 0,-1-1 0,1 0 0,-1 0 0,1 1-1,-1-1 1,0 1 0,1-1 0,-1 0 0,1 1 0,-1-1-1,0 1 1,1 0 0,0 0 1,-1 1-1,1-1 1,-1 1-1,0-1 1,1 0-1,-1 1 1,0-1-1,0 1 1,0-1 0,0 1-1,-1 2 1,-4 16 9,0 0 1,-2-1-1,0 1 1,-2-2-1,-19 34 1,23-43-6,-9 16 6,-1 0-1,-2-1 1,0 0-1,-2-1 1,0-2-1,-40 36 1,57-56-10,1 0 1,0 0 0,0 0-1,0 0 1,-1 0-1,1 0 1,0-1 0,-1 1-1,1 0 1,0-1 0,-1 1-1,1-1 1,-1 1 0,1-1-1,-1 0 1,1 0-1,-1 0 1,1 0 0,-4 0-1,4-1 1,0 1 0,0-1-1,0 0 1,0 1 0,0-1-1,1 0 1,-1 0-1,0 0 1,0 0 0,1 0-1,-1 0 1,0 0 0,1 0-1,-1 0 1,1-1 0,-1 1-1,1 0 1,0 0 0,0 0-1,-1 0 1,1-1-1,0 1 1,0 0 0,0 0-1,0-2 1,0-11 2,1 1 0,0-1-1,1 1 1,1 0 0,0 0 0,7-20-1,36-74 14,-36 86-17,0 1 0,1 0 1,1 1-1,1 0 0,1 1 1,0 1-1,22-21 0,-35 36-2,1 1-1,0-1 1,0 1-1,-1 0 0,1-1 1,0 1-1,0 0 1,0 0-1,0 0 0,1 1 1,-1-1-1,0 0 1,0 1-1,0-1 0,1 1 1,-1 0-1,0 0 1,1 0-1,-1 0 0,0 0 1,0 0-1,1 1 1,-1-1-1,0 1 0,4 1 1,-3-1 2,-1 1 0,0 0 1,0 0-1,0 0 0,0 0 0,0 0 1,0 0-1,0 0 0,-1 1 0,1-1 1,-1 1-1,1-1 0,-1 1 0,0-1 0,0 1 1,0 0-1,-1 0 0,1-1 0,-1 1 1,1 3-1,0 7 6,-1 0-1,0-1 1,-1 1 0,0-1 0,-1 1-1,-6 20 1,-28 73 14,24-75-18,-3 7 20,-24 45-1,30-67-14,0 0 0,-1-1 0,-1 0 0,-1-1 1,-14 14-1,25-26-5,-1 0 1,1-1-1,-1 1 1,0-1 0,0 0-1,1 1 1,-1-1-1,0 0 1,0 0-1,0 0 1,0 0 0,0-1-1,0 1 1,0 0-1,-1-1 1,1 0-1,0 1 1,0-1-1,-4 0 1,5-1-1,-1 0 1,1 1-1,0-1 0,-1 0 1,1 0-1,0 0 0,0 0 1,-1 0-1,1 0 0,0-1 0,0 1 1,0 0-1,0-1 0,0 1 1,1 0-1,-1-1 0,0 1 1,1-1-1,-1 1 0,1-1 1,-1 1-1,1-1 0,0 0 0,0 1 1,0-1-1,0-2 0,-2-15 4,2 1 0,0-1 0,1 1 0,1-1 0,7-30 0,33-88 11,-1 29-7,-34 93-11,1 0-1,0 0 1,1 1 0,20-24-1,-28 37 1,-1 0-1,1 0 1,-1 0-1,1 1 0,0-1 1,0 0-1,-1 0 1,1 1-1,0-1 1,0 1-1,0-1 1,0 1-1,0-1 1,0 1-1,-1 0 1,1-1-1,0 1 1,2 0-1,-3 0 1,1 0 1,-1 0-1,1 1 0,-1-1 1,0 0-1,1 0 1,-1 1-1,0-1 0,1 0 1,-1 1-1,0-1 0,1 1 1,-1-1-1,0 0 0,0 1 1,1-1-1,-1 1 0,0-1 1,0 1-1,0-1 1,0 1-1,0-1 0,0 1 1,0-1-1,0 1 0,1 5-1,-1-1 0,0 1 0,-1 0 0,-1 9-1,-6 15 11,-2-1 0,0-1 0,-2 0 0,-17 31 0,4-16 13,-53 70 0,73-106-18,-27 29 9,31-34-11,0-1 0,0 0 1,-1 0-1,1 0 0,0 1 0,-1-1 1,0-1-1,1 1 0,-1 0 0,1 0 1,-1 0-1,0-1 0,0 1 1,1-1-1,-1 0 0,0 1 0,0-1 1,1 0-1,-1 0 0,0 0 0,-2 0 1,3-1 0,-1 0-1,1 0 1,0 0 0,-1 0-1,1 0 1,0 0 0,0-1 0,0 1-1,0 0 1,0-1 0,0 1 0,1-1-1,-1 1 1,0-1 0,1 1 0,-1-1-1,1 1 1,-1-1 0,1 1 0,0-1-1,0 0 1,0 1 0,0-1 0,0-2-1,1-41 19,-1 44-19,6-31 0,1 0 0,1 0 0,1 0 0,2 1 0,1 1 0,2 0 0,1 1 0,36-54 0,-48 79-6,0 1-1,0-1 1,0 0-1,1 1 1,0 0 0,-1 0-1,1 0 1,5-2-1,-9 4 5,1 1 1,0-1-1,-1 1 0,1 0 0,0 0 1,-1 0-1,1-1 0,0 1 0,-1 0 1,1 0-1,0 0 0,-1 0 0,1 0 0,0 0 1,0 0-1,-1 0 0,1 0 0,0 0 1,-1 1-1,1-1 0,0 0 0,-1 0 1,2 1-1,-1 0 1,0 0 0,-1 0 0,1 0 0,0 0 0,-1 1 0,1-1 0,-1 0-1,1 0 1,-1 0 0,1 1 0,-1-1 0,0 0 0,0 0 0,0 1 0,0-1 0,0 0 0,0 1 0,0 0 0,-1 9 4,-1 0 1,-1 0-1,1 0 1,-2-1-1,0 1 1,0-1-1,-11 18 0,5-6 15,-5 10-10,-2 0-1,-1-1 1,-2-1-1,-44 53 1,62-81-8,1 0 1,-1-1-1,1 1 1,-1-1-1,0 0 1,1 1-1,-1-1 1,0 0 0,0 0-1,0 0 1,0 0-1,0 0 1,0-1-1,-4 2 1,6-2-1,-1 0 0,1 0 0,-1 0 1,1 0-1,-1-1 0,1 1 0,-1 0 1,1 0-1,-1 0 0,1 0 0,-1-1 1,1 1-1,-1 0 0,1 0 0,0-1 0,-1 1 1,1 0-1,0-1 0,-1 1 0,1-1 1,0 1-1,-1 0 0,1-1 0,-1-1 0,0 1 1,1-1-1,-1 0 0,1 1 0,0-1 1,0 1-1,-1-1 0,1 0 0,0 1 1,1-4-1,0-12 3,2 0-1,0 0 1,1 0 0,12-30 0,33-65 6,-38 90-6,-5 9-11,31-59 20,-33 64-15,1 1 0,0 0 0,0 1 0,0 0 0,1-1-1,0 2 1,9-8 0,-14 12 0,1 0 0,-1 0 0,0 0 0,1 0 0,-1 0 1,1 1-1,-1-1 0,0 0 0,1 1 0,0-1 0,-1 1 0,1 0 0,-1-1 0,1 1 0,-1 0 0,1 0 0,2 0 0,-3 1 2,0-1-1,0 0 0,-1 1 1,1-1-1,0 1 0,0-1 0,-1 1 1,1 0-1,0-1 0,-1 1 1,1 0-1,-1-1 0,1 1 1,-1 0-1,1 0 0,-1-1 0,1 1 1,-1 0-1,0 0 0,1 0 1,-1 0-1,0 1 0,1 3 3,0 0-1,-1 0 0,0 0 1,0 0-1,0 1 1,-1-1-1,1 0 0,-1 0 1,-2 6-1,-15 41 10,-2-1 0,-3 0 0,-1-2 1,-58 86-1,77-128-10,-1 3 2,-1 1 0,-1-1 0,0-1 0,0 1 0,-1-1 0,0-1 0,-15 12 0,23-20-2,1 1 0,-1-1 0,0 0 0,0 1 0,0-1 0,1 1 0,-1-1 0,0 0 0,0 0 0,0 1 0,0-1 1,0 0-1,0 0 0,1 0 0,-1 0 0,0 0 0,0 0 0,0 0 0,0-1 0,0 1 0,0 0 0,0 0 0,1-1 0,-1 1 0,0 0 0,0-1 1,-1 0-1,1 0 0,0-1 0,0 1 1,0-1-1,0 1 0,0-1 1,0 1-1,1-1 0,-1 1 1,1-1-1,-1 0 0,1 0 1,-1 1-1,1-3 0,-1-7 4,0 0-1,1 0 1,2-15 0,-2 25-4,4-33 5,2 0 0,2 0 0,1 1 0,21-51 0,66-121 13,-90 194-25,0 0 0,0 0 0,1 1 0,1 0 0,0 0 1,15-15-1,-23 25 6,1-1-1,-1 1 1,1-1 0,-1 1-1,1-1 1,-1 1 0,1-1 0,-1 1-1,1 0 1,-1-1 0,1 1 0,0 0-1,-1 0 1,1-1 0,0 1 0,-1 0-1,1 0 1,-1 0 0,1 0 0,0 0-1,-1 0 1,1 0 0,0 0 0,-1 0-1,1 0 1,0 0 0,-1 0-1,1 0 1,0 0 0,-1 1 0,1-1-1,0 0 1,-1 0 0,1 1 0,-1-1-1,1 1 1,-1-1 0,1 0 0,-1 1-1,1-1 1,-1 1 0,1-1 0,-1 1-1,0-1 1,1 1 0,-1 0 0,0-1-1,1 1 1,-1-1 0,0 1 0,0 0-1,0-1 1,1 1 0,-1 0-1,0-1 1,0 1 0,0 0 0,0-1-1,0 2 1,0 4-2,1 1-1,-1-1 1,0 0-1,-2 12 0,-4 13 13,-1-1-1,-2-1 0,-14 33 0,-45 82 21,66-140-29,-4 8 2,0 1 0,-1-1 0,-1 0 0,0-1 0,-1 1 0,0-2 0,-17 17 0,26-26-2,-1-1 0,1 0 0,0 1 0,-1-1 0,1 1 0,-1-1 0,1 0 0,-1 1 0,1-1 0,-1 0 0,1 0 0,-1 1 0,1-1 0,-1 0 0,1 0 0,-1 0 0,1 1 0,-1-1 0,1 0 0,-1 0 0,0 0 0,1 0 0,-1 0 0,1 0 0,-1 0 0,1 0 0,-1-1-1,0 1 1,1 0 0,-1 0 0,1 0 0,-1-1 0,1 1 0,-1 0 0,1 0 0,-1-1 0,0-1 0,0 0 0,0 1 0,1-1 0,-1 1 0,1-1 0,-1 0 0,1 0 0,0 1 0,0-1 0,0 0 0,0-3 0,1-8 1,0 1 0,4-18 0,5-9 6,2 1 0,1 0 0,2 0 0,35-61 0,-49 97-12,1-1 0,0 1 0,-1 0 0,1 0 0,0 0 0,0 0 0,1 0 0,-1 0 0,4-2 0,-6 4 3,0 0 1,0-1 0,1 1 0,-1 0-1,0 0 1,0 0 0,1 0-1,-1 0 1,0 0 0,1 0 0,-1 0-1,0-1 1,1 1 0,-1 0 0,0 0-1,1 0 1,-1 1 0,0-1-1,0 0 1,1 0 0,-1 0 0,0 0-1,1 0 1,-1 0 0,0 0 0,1 0-1,-1 1 1,0-1 0,0 0-1,1 1 1,-1-1 0,1 1-1,-1 0 1,0 0-1,1 0 1,-1 0-1,0 1 1,0-1-1,0 0 1,0 0-1,0 0 1,0 0-1,0 0 1,0 0 0,-1 2-1,-2 13 10,-1 0 1,0 0-1,-1-1 1,-1 0-1,-13 25 1,-47 68 12,65-107-21,-13 20 6,-1-1 0,0 0 0,-24 22 0,32-35-3,0-1-1,0 0 0,-1 0 0,0-1 0,0 1 1,0-2-1,-1 1 0,1-1 0,-1-1 0,0 0 1,-17 4-1,24-6-2,0-1 0,0 0 0,0 1 0,0-1 0,0 0 0,0 0 0,0 0 0,0-1 0,0 1 0,0 0 0,-1-1 0,1 1 0,0-1 0,1 0 0,-1 0 0,0 0 0,0 0 0,0 0 0,0 0 0,1 0 0,-1 0 0,-1-2 0,1 0 0,0 0 0,1 1 0,-1-1 0,1 0 0,-1 0 0,1 0 0,0 0 0,1 0 0,-1 0 0,0 0 0,1 0 0,-1 0 0,1-4 0,1-6 0,-1-1 0,2 1 0,0-1 0,1 1 0,6-21 0,-2 14-3,1 0 1,0 0 0,2 1-1,0 1 1,1 0-1,0 0 1,2 1-1,0 0 1,1 1 0,16-14-1,-29 29 2,-1 1-1,1-1 1,-1 0-1,1 1 0,0-1 1,-1 0-1,1 1 1,0-1-1,0 1 1,-1-1-1,1 1 1,0 0-1,0-1 1,0 1-1,0 0 1,-1-1-1,1 1 1,0 0-1,0 0 1,0 0-1,0 0 1,0 0-1,0 0 0,0 0 1,0 0-1,-1 0 1,1 0-1,0 1 1,0-1-1,0 0 1,0 0-1,0 1 1,-1-1-1,2 1 1,-1 1-1,0-1 0,0 1 1,-1-1-1,1 1 0,0 0 1,-1-1-1,0 1 0,1 0 1,-1-1-1,0 1 0,0 0 0,0-1 1,0 1-1,0 0 0,0-1 1,0 1-1,-1 0 0,0 1 1,-3 13 5,-1-1 1,0 0-1,-1 0 1,-1 0 0,0-1-1,-16 22 1,-62 72 27,34-55-26,47-48-4,-2-1 0,1 0-1,0 0 1,-1 0 0,0-1-1,0 0 1,0 0-1,-10 4 1,15-7-2,0 0 1,0 1-1,-1-1 1,1 0-1,0 0 0,0 0 1,0 0-1,0 0 0,0 0 1,0 0-1,-1 0 0,1 0 1,0-1-1,0 1 0,0 0 1,0-1-1,0 1 0,0 0 1,0-1-1,0 0 1,0 1-1,0-1 0,0 0 1,-1-1-1,1 1 1,0-1 0,-1 0 0,1 0 0,1 0 0,-1 0 0,0 0-1,0 0 1,1-1 0,-1 1 0,1 0 0,0 0 0,-1-2 0,1-9 1,1 1 0,0-1-1,3-18 1,-3 28-3,6-33 6,1 1 1,2 0-1,23-54 1,-26 73-7,0 0 0,2 1 0,-1 1 0,2 0 1,0 0-1,1 0 0,0 1 0,1 1 0,25-21 0,-18 24-31,-19 9 30,1 0 1,-1 0-1,1 0 0,-1 0 1,1 0-1,-1 0 0,1 0 1,-1 0-1,1 0 0,-1 0 1,1 0-1,-1 1 0,1-1 1,-1 0-1,1 0 0,-1 0 1,1 1-1,-1-1 0,0 0 1,1 1-1,-1-1 0,1 1 1,0 0-1,0 1 1,-1 0-1,1 0 1,0 0-1,-1 0 1,1 0 0,-1 0-1,0 0 1,0 0-1,0 0 1,0 0-1,0-1 1,0 1 0,0 0-1,-1 3 1,-4 21 5,-1-1 0,-1 0 0,-2-1 0,-22 47 0,-59 87 27,78-137-29,9-16 1,1-1 0,-1 1 0,0-1 0,-1 0 0,1 1 0,-1-2 0,0 1 0,-5 4 0,9-8-3,-1 0 0,1 0 0,-1 0 0,1 0 0,0 0 0,-1 0 0,1 0 0,0 0 0,-1 0 0,1 0 0,0 0 0,-1 0 0,1-1 0,0 1 0,-1 0 0,1 0 0,0 0 0,0-1 0,-1 1 0,1 0 0,0 0 0,0-1 0,-1 1 0,1 0 0,0 0 0,0-1 0,0 1 0,-1 0 0,1-1 0,0 1 0,0 0 0,0-1 0,0 1 0,0 0 0,0-1 0,0 1 0,0 0 0,0-1 0,0 1 0,0 0 0,0-1 0,0 1 0,0-1 0,0 1 0,0 0 0,0-1 0,0-21 1,0 20 0,2-26 5,1 0-1,1 1 0,2-1 1,1 1-1,0 0 0,2 1 1,17-35-1,-11 40-35,-15 21 29,0 0 1,0 0 0,0 0-1,0 0 1,0 1 0,0-1-1,0 0 1,0 0-1,0 0 1,0 0 0,0 0-1,0 0 1,0 0 0,0 0-1,0 0 1,0 0-1,0 0 1,0 0 0,0 0-1,0 0 1,0 1 0,0-1-1,0 0 1,0 0 0,0 0-1,0 0 1,0 0-1,0 0 1,0 0 0,0 0-1,1 0 1,-1 0 0,0 0-1,0 0 1,0 0-1,0 0 1,0 0 0,0 0-1,0 0 1,0 0 0,0 0-1,0 0 1,0 0-1,0 0 1,0 0 0,1 0-1,-1 0 1,0 0 0,0 0-1,0 0 1,0 0-1,0 0 1,0 0 0,0 0-1,0 0 1,0 0 0,0 0-1,0 0 1,0 0-1,0 0 1,0 0 0,0 0-1,0 0 1,0 0 0,1-1-1,-1 1 1,0 0-1,-5 15-20,-12 24 34,-2-1-1,-1-1 1,-2 0 0,-48 59 0,69-95-13,-20 23 0,19-22 0,1-1 0,0 1 0,-1-1 0,1 0 0,-1 0 0,0 0 0,1 0 0,-1 0 0,0 0 0,1 0 0,-1-1 0,0 1 0,-3 0 0,4-1 0,1-1-1,-1 1 1,1-1 0,0 1 0,-1-1-1,1 1 1,0-1 0,-1 1 0,1-1-1,0 1 1,0-1 0,0 0 0,-1 1-1,1-1 1,0 0 0,0 1 0,0-1-1,0 0 1,0 1 0,0-1 0,0 1-1,0-1 1,1 0 0,-1 1 0,0-1-1,0 1 1,0-1 0,1 0 0,-1 1-1,0-1 1,1 0 0,7-24-8,3 2 10,0-1 0,1 1 0,20-27 0,-23 36-1,2 1 0,-1 0 0,2 1 0,0 1 1,0 0-1,18-13 0,-27 22-3,1 0 0,-1 0 0,1 0 1,-1 0-1,1 0 0,0 1 0,-1 0 0,1 0 0,0 0 1,0 0-1,0 0 0,0 1 0,0 0 0,0 0 1,0 0-1,0 0 0,0 1 0,0-1 0,0 1 0,0 0 1,5 2-1,-5-1 0,0 1 0,0-1-1,0 1 1,0-1 0,-1 1 0,1 0 0,-1 1 0,0-1 0,0 0 0,0 1 0,0 0 0,-1 0-1,1 0 1,-1 0 0,0 0 0,0 0 0,-1 0 0,3 7 0,1 16 4,0-1 0,-2 1 0,0 0 0,-3 33 0,1-23 1,5 47 0,-6-83-4,0 0 1,0-1-1,0 1 1,0 0-1,0 0 0,1-1 1,-1 1-1,0 0 1,0 0-1,0-1 1,1 1-1,-1 0 1,0 0-1,1-1 1,-1 1-1,1 0 0,-1-1 1,1 1-1,-1-1 1,1 1-1,-1-1 1,1 1-1,0-1 1,-1 1-1,1-1 0,0 1 1,-1-1-1,2 1 1,0-1 0,-1 0 0,0-1 0,1 1 0,-1 0 0,0-1 0,0 1 0,1-1 0,-1 1 1,0-1-1,0 0 0,0 1 0,0-1 0,0 0 0,0 0 0,1-1 0,6-6 5,0 0 0,11-17 0,-19 25-5,31-44 4,-17 21 2,2 1-1,0 1 1,1 0-1,1 1 1,23-19-1,-39 37-6,1-1 0,0 1-1,0 0 1,0 0 0,1 1-1,-1-1 1,0 1 0,1-1-1,-1 1 1,0 0 0,1 0 0,0 1-1,-1-1 1,1 1 0,-1-1-1,1 1 1,0 0 0,-1 1 0,1-1-1,0 1 1,-1-1 0,1 1-1,-1 0 1,1 0 0,-1 1 0,0-1-1,1 1 1,-1 0 0,0 0-1,5 3 1,-1 1-2,-1 0-1,1 1 1,-1-1 0,-1 1-1,1 1 1,-1-1 0,0 1-1,-1 0 1,0 0 0,0 0-1,3 11 1,-6-16 4,0 1-1,0-1 0,0 0 1,1 0-1,-1 0 1,1 0-1,0 0 0,0 0 1,0 0-1,3 2 1,-4-4-1,-1-1 0,0 0 0,1 1 0,-1-1 1,1 0-1,0 0 0,-1 1 0,1-1 0,-1 0 1,1 0-1,-1 0 0,1 0 0,-1 0 0,1 0 0,-1 0 1,1 0-1,0 0 0,-1 0 0,1 0 0,-1 0 1,1 0-1,-1 0 0,2-1 0,-1 0 0,1 0 1,0 0-1,-1-1 1,1 1-1,-1 0 0,0-1 1,1 1-1,-1-1 1,0 1-1,1-3 0,6-10 9,-1 0-1,8-24 0,-11 27-5,1-1-1,0 0 1,1 1-1,0 0 1,8-11-1,-14 22-2,0 0-1,0 0 0,0-1 0,0 1 0,0 0 1,0 0-1,0 0 0,1-1 0,-1 1 0,0 0 1,0 0-1,0 0 0,0 0 0,0 0 0,1-1 1,-1 1-1,0 0 0,0 0 0,0 0 0,0 0 1,1 0-1,-1 0 0,0 0 0,0 0 0,0 0 1,1 0-1,-1 0 0,0-1 0,0 1 0,0 0 1,1 0-1,-1 0 0,0 1 0,0-1 0,0 0 1,1 0-1,-1 0 0,0 0 0,0 0 0,0 0 1,0 0-1,1 0 0,-1 0 0,0 0 0,0 0 1,0 1-1,1-1 0,2 13-14,-3 17 10,-1-4 8,-2 0 0,-1 0 0,-1-1-1,-1 1 1,-2-1 0,0 0 0,-1-1 0,-2 0 0,-14 25 0,24-47-3,0-1 1,0 1-1,-1-1 0,1 1 1,0-1-1,0 1 1,-1-1-1,1 0 0,-1 1 1,0-1-1,1 0 0,-1 0 1,0 0-1,1 0 0,-1-1 1,0 1-1,0 0 0,0-1 1,-2 1-1,1-1 2,0 0 1,0 0-1,0 0 0,0 0 1,0-1-1,0 1 1,0-1-1,0 0 0,0 0 1,1 0-1,-5-2 0,-5-4 7,0-1 1,0 0-1,0-1 0,-11-12 0,17 16-10,-72-56 21,37 30-24,39 30 2,1-1 0,-1 1 1,1-1-1,-1 1 0,1-1 0,0 0 0,0 1 0,-1-1 0,1 0 1,0 0-1,1 0 0,-1 0 0,0 0 0,1 0 0,-1 0 0,1 0 1,-1 0-1,1 0 0,0 0 0,0 0 0,0 0 0,0 0 0,0 0 0,1 0 1,-1 0-1,1 0 0,-1 0 0,1 0 0,0 0 0,-1 0 0,1 0 1,0 0-1,0 0 0,1 1 0,-1-1 0,0 0 0,0 1 0,1-1 1,-1 1-1,1-1 0,0 1 0,2-2 0,-3 3-1,0-1 1,0 1-1,0 0 1,0 0-1,0 0 0,0 0 1,0 0-1,0 0 1,0 1-1,0-1 0,0 0 1,0 0-1,0 1 0,0-1 1,-1 1-1,1-1 1,0 0-1,0 1 0,0 0 1,-1-1-1,1 1 0,0-1 1,0 1-1,-1 0 1,1 0-1,-1-1 0,1 1 1,-1 0-1,1 0 1,-1 0-1,1 0 0,-1-1 1,0 1-1,1 0 0,-1 1 1,3 4 1,-1-1 1,0 0 0,-1 1-1,3 9 1,-4-3 2,0-1 0,0 1 0,-1-1 0,0 1 0,-1-1 0,-1 0 0,0 0 1,0 0-1,-8 18 0,2-9 7,-1-1 0,-1 0 0,0-1 1,-18 21-1,24-32-6,-1-1 1,0 1-1,0-1 1,-1-1 0,0 1-1,0-1 1,0 0-1,0 0 1,-16 6 0,20-10-4,0 0 1,0 0 0,0-1 0,0 1 0,0-1 0,0 1 0,0-1 0,0 0-1,0 0 1,0 0 0,0-1 0,0 1 0,0-1 0,0 0 0,0 1 0,0-1 0,0-1-1,1 1 1,-1 0 0,0-1 0,1 1 0,-1-1 0,1 0 0,-1 0 0,1 0-1,0 0 1,0 0 0,0-1 0,0 1 0,0-1 0,-2-2 0,1-1-1,-1 0 1,1 0 0,0-1-1,0 1 1,0 0-1,1-1 1,0 0 0,1 0-1,-1 1 1,1-1 0,0-14-1,2 10 0,-1 1 0,2-1 0,0 0 0,0 0 0,1 1 0,8-21 0,-1 9-2,1 0 0,1 2 1,1-1-1,1 1 0,1 1 0,20-20 0,-28 32-4,0 0-1,0 1 0,0 0 1,1 0-1,0 1 0,0 0 0,1 0 1,-1 1-1,1 0 0,0 1 0,0 0 1,0 0-1,1 1 0,-1 0 0,1 0 1,-1 1-1,1 1 0,-1 0 1,1 0-1,17 3 0,-13-2 5,-1 1 1,0 1-1,0 0 0,0 0 0,0 2 1,18 8-1,-22-8-1,-1 0 0,1 1 0,-1-1 1,-1 2-1,1-1 0,-1 1 0,0 1 1,-1-1-1,9 13 0,-11-13 8,1 1-1,-1 0 1,-1-1-1,0 2 1,0-1-1,0 0 1,-1 0 0,0 1-1,-1-1 1,0 1-1,0-1 1,-1 1-1,0 0 1,-1-1-1,0 1 1,-2 9 0,1-9 0,0 0 0,0 0 0,-2 0 0,1 0 0,-1-1 0,0 1 1,-1-1-1,0 0 0,0 0 0,0 0 0,-1-1 0,-1 0 0,1 0 1,-13 10-1,18-16-5,0 0 0,0-1 0,0 1-1,-1 0 1,1 0 0,0 0 0,0-1 0,-1 1 0,1 0 0,0-1 0,-1 1 0,1-1 0,-1 0 0,1 1 0,0-1 0,-1 0-1,1 0 1,-1 0 0,1 0 0,-1 0 0,1 0 0,-1-1 0,1 1 0,0 0 0,-1-1 0,0 0 0,0 0 1,1 0 0,0 0 1,0-1-1,0 1 0,0-1 1,0 1-1,0 0 0,0-1 0,0 0 1,1 1-1,-1-1 0,1 1 1,-1-1-1,1 0 0,-1 1 1,1-1-1,0 0 0,0 0 1,0 1-1,0-1 0,1-3 0,0-10 1,1-1-1,1 1 0,1 0 0,9-26 0,29-57-1,-40 94 0,12-26 7,2 0 0,1 2 0,30-41 0,-37 57-7,1 0 0,0 0 1,0 1-1,2 0 0,-1 1 0,1 0 0,1 1 0,-1 1 0,19-9 0,-29 16-3,1-1 0,-1 1 0,1 0 0,0 0-1,-1 0 1,1 1 0,0-1 0,-1 1 0,1 0 0,0 0 0,0 0 0,6 1-1,-8 0 3,-1 0 0,1-1 0,-1 1 0,1 0-1,-1 0 1,1-1 0,-1 1 0,1 0-1,-1 1 1,0-1 0,1 0 0,-1 0 0,0 1-1,0-1 1,0 0 0,0 1 0,0-1-1,0 1 1,-1-1 0,1 1 0,0 0 0,-1-1-1,1 1 1,-1 0 0,0-1 0,0 1-1,1 0 1,-1-1 0,0 3 0,0 6 3,-1-1 0,0 1 0,0-1 0,-1 0 1,0 1-1,-1-1 0,0 0 0,-4 9 0,-39 71 25,32-65-25,-71 118 23,65-113-8,-1-1-1,-43 43 0,56-63-13,-1 0-1,0-1 1,0 0-1,0-1 1,-1 0-1,0-1 1,0 0-1,0 0 1,-12 3-1,19-7-1,0-1 0,0 1 0,-1 0 0,1-1 0,0 0 0,0 1 0,-1-1 0,1-1 0,0 1 0,0 0 0,-1-1 0,1 1 0,0-1 0,0 0 0,0 0-1,0-1 1,0 1 0,0 0 0,0-1 0,0 0 0,1 0 0,-1 0 0,0 0 0,1 0 0,0 0 0,0-1 0,-1 1 0,1-1 0,1 1 0,-1-1-1,0 0 1,1 0 0,-1 0 0,1 0 0,-2-4 0,-1-8 2,-1 1 1,2-1-1,0 0 0,0 0 0,2-1 1,0 1-1,0 0 0,4-28 0,1 13-3,1 1-1,1 0 0,16-45 1,-16 59-1,0 0 0,1 0 1,15-23-1,-18 33-4,-1 0 1,1 0-1,0 0 0,0 1 0,1-1 1,-1 1-1,1 0 0,0 0 1,0 0-1,0 1 0,1 0 1,8-4-1,-13 6 2,0 1 0,1 0 0,-1-1 0,0 1-1,0 0 1,0 0 0,1 0 0,-1 0 0,0 0 0,0 0 0,1 0 0,-1 0 0,0 0 0,0 1 0,0-1 0,0 0 0,1 1 0,-1-1-1,0 1 1,0-1 0,0 1 0,2 1 0,-2-1 1,1 1 0,-1 0 0,1-1 0,-1 1 0,0 0 0,0 0 0,0 0 0,0 0 0,0 0-1,0 0 1,0 4 0,1 1 3,0 1-1,-1 0 0,-1 0 1,1 0-1,-1-1 0,-1 9 0,-1-1 7,-1-1 0,0-1 0,-1 1 0,-1 0 0,0-1 0,0 0 0,-1 0 0,-1-1-1,0 1 1,-1-1 0,0-1 0,-1 0 0,-1 0 0,1 0 0,-1-2 0,-1 1-1,0-1 1,-16 10 0,23-16-5,0-1-1,0 0 1,0 0-1,-1 0 1,1 0-1,0-1 1,-1 0-1,1 1 1,-1-2 0,1 1-1,-1 0 1,1-1-1,-1 0 1,1 0-1,-1-1 1,1 1-1,-1-1 1,1 0-1,-1 0 1,1 0-1,-1-1 1,1 1-1,0-1 1,0 0 0,0-1-1,0 1 1,-7-6-1,5 3 1,1 0 0,0-1-1,0 0 1,0 0 0,1 0-1,0 0 1,0 0 0,0-1 0,1 0-1,0 0 1,0 0 0,1 0-1,0 0 1,0-1 0,0 1 0,0-12-1,2 3-2,1-1 0,0 0 0,1 0 0,1 1 0,0-1 0,1 1-1,1 0 1,1 0 0,8-18 0,-3 13 1,0 0-1,2 1 1,0 0 0,1 1-1,32-34 1,-41 47-5,1 1 1,0 0 0,0 0-1,1 1 1,0-1-1,-1 1 1,1 1 0,1-1-1,-1 1 1,0 1-1,1-1 1,10-1 0,-14 3 1,-1 1-1,1 0 1,0 0 0,0 0 0,0 0 0,-1 1 0,1-1 0,0 1 0,-1 0 0,1 0 0,0 0-1,-1 1 1,1-1 0,-1 1 0,0 0 0,1 0 0,-1 0 0,0 1 0,0-1 0,0 0 0,-1 1-1,1 0 1,-1 0 0,1 0 0,-1 0 0,0 0 0,2 5 0,2 3 6,-1 0 0,-1 0 0,0 1 0,-1 0 0,0 0 0,-1 0 0,0 0 0,0 0 0,-2 0 0,1 1 0,-2-1 0,-1 16 0,-3 0 6,0-1-1,-1 1 1,-2-1 0,-14 33 0,12-35 6,-2-1 1,-29 45 0,34-58-14,-1-1 0,0 0 0,-1 0 1,0-1-1,0 0 0,-1-1 0,0 0 0,-15 10 0,22-17-1,-1 1 0,1 0 0,-1-1 0,1 1-1,-1-1 1,1 0 0,-1 0 0,0-1 0,1 1 0,-1-1-1,0 1 1,0-1 0,1-1 0,-1 1 0,0 0 0,1-1-1,-1 0 1,0 0 0,1 0 0,-1 0 0,1 0 0,-1-1-1,1 1 1,-1-1 0,-2-2 0,2 0 0,-1 0 0,1 0 1,0-1-1,0 1 0,0-1 1,1 0-1,-1 1 0,1-2 1,1 1-1,-1 0 0,1-1 1,0 1-1,0-1 0,0 0 1,-1-7-1,1-3-1,1 0-1,1 0 1,0 0 0,1 0-1,0 0 1,2 0 0,0 0-1,0 0 1,2 0 0,11-27-1,-6 21-2,0 1 0,1 0-1,2 0 1,0 2 0,1-1 0,29-30-1,-36 43-1,0 1 0,1 0 1,-1 0-1,1 1 0,0 0 0,1 0 0,-1 1 0,1 0 0,0 0 0,10-2 1,-16 6 2,0-1 0,-1 0 0,1 1 1,0 0-1,0-1 0,0 1 1,0 0-1,0 1 0,0-1 1,-1 0-1,1 1 0,0 0 1,0 0-1,0-1 0,-1 2 1,1-1-1,0 0 0,-1 0 1,1 1-1,-1 0 0,0-1 1,0 1-1,1 0 0,-1 0 1,0 0-1,0 0 0,-1 1 1,1-1-1,0 0 0,-1 1 1,1-1-1,-1 1 0,0 0 1,0-1-1,0 1 0,0 0 1,0 3-1,0 1 6,1 1 0,-2-1 0,1 1 1,-1-1-1,0 0 0,-1 1 0,0-1 1,0 1-1,-1-1 0,0 0 0,0 0 0,0 0 1,-1 0-1,0 0 0,-6 10 0,-5 6 7,0-1-1,-2 0 1,-17 19-1,14-20 4,0-1-1,-1-1 0,-27 20 0,38-32-11,-1-1-1,1 0 0,-1 0 0,0-1 1,0 0-1,-1-1 0,0 0 0,1-1 0,-1 0 1,-19 2-1,24-4-1,0-1 1,0 0-1,0-1 0,0 1 1,0-1-1,0 0 0,0-1 1,0 1-1,1-1 0,-1 0 1,1-1-1,-1 1 0,1-1 1,0 0-1,0-1 0,0 1 1,0-1-1,1 0 0,0 0 1,-1 0-1,1-1 1,-6-9-1,5 7-1,1-1 1,0 0-1,1 0 1,-1 0-1,2-1 1,-1 1-1,1-1 1,0 0-1,1 1 1,0-1-1,0 0 0,1 0 1,0 0-1,3-16 1,2 5-1,0 0-1,2 1 1,0 0 0,1 0-1,1 1 1,1 0 0,0 1-1,1 0 1,1 0 0,1 1-1,0 1 1,1 0 0,30-25-1,-39 37-4,0-1 0,0 1 0,0 0 0,1 0 0,-1 0 0,1 1 0,0 0 0,-1 0 0,1 0 0,0 1 0,0 0 0,0 0 0,0 1 0,7-1 0,-10 1 4,0 1 0,-1-1 1,1 1-1,0 0 1,-1-1-1,1 1 1,-1 0-1,1 0 0,-1 1 1,1-1-1,-1 1 1,0-1-1,0 1 1,1 0-1,-1-1 0,-1 1 1,1 0-1,0 0 1,0 1-1,-1-1 1,1 0-1,-1 1 0,0-1 1,1 1-1,-1-1 1,0 1-1,-1-1 1,1 1-1,0 0 0,-1-1 1,1 1-1,-1 0 1,0 3-1,0 9 5,0-1 0,-1 0-1,0 0 1,-1 1 0,-1-1-1,0 0 1,-1-1 0,-9 24-1,-4-1 20,-38 65-1,39-76-14,-1-1 0,-1 0 0,0-2 0,-26 24 1,34-37-6,0 0 1,0-1 0,-1 0 0,0 0 0,-1-1-1,0-1 1,0 0 0,0 0 0,-1-2 0,0 1-1,-18 3 1,28-8-2,-1 1-1,0-1 1,0 1 0,1-1-1,-1 0 1,0 0-1,0-1 1,1 1-1,-1-1 1,0 0 0,1 0-1,-1 0 1,1-1-1,-1 1 1,1-1 0,0 0-1,-1 1 1,1-2-1,0 1 1,0 0-1,0-1 1,1 1 0,-1-1-1,1 0 1,-3-3-1,1-1 1,0 0 0,0 0 0,1 0 0,0 0 0,1-1 0,-1 1 0,2-1 0,-1 1 0,1-1 0,0 0 0,0-9 0,1-5 1,0 0 1,1 0-1,2 0 0,7-34 1,-8 49-6,0-1 0,0 0 1,1 1-1,0 0 0,1-1 0,-1 1 1,2 0-1,-1 1 0,0-1 0,1 1 1,1 0-1,-1 0 0,1 1 0,0-1 1,0 1-1,7-4 0,-12 8 1,1 0-1,-1 0 0,0 0 1,1 0-1,0 1 1,-1-1-1,1 0 0,-1 1 1,1-1-1,0 1 1,-1 0-1,1 0 0,0 0 1,0 0-1,-1 0 1,1 0-1,0 0 1,-1 0-1,1 0 0,0 1 1,-1-1-1,1 1 1,0-1-1,-1 1 0,1 0 1,-1 0-1,1 0 1,-1 0-1,0 0 0,1 0 1,-1 0-1,0 0 1,0 0-1,1 0 0,-1 1 1,0-1-1,0 1 1,0-1-1,-1 0 0,2 3 1,1 2 0,-1-1 1,0 1-1,0 0 1,-1-1-1,1 1 1,-1 0-1,-1 0 1,1 0-1,-1 0 1,0 9 0,-4 7 7,0-1 1,-1 0 0,-1 0 0,-1-1 0,-17 35 0,8-26 3,0 0-1,-2-1 1,-22 27 0,34-48-7,-1 0 0,1 0 0,-1-1 1,0 1-1,0-2 0,-1 1 1,0-1-1,0 0 0,-11 5 1,16-9-4,1 0 0,0 0 1,-1-1-1,1 1 1,-1-1-1,1 1 0,-1-1 1,0 0-1,1 0 1,-1 0-1,1 0 0,-1 0 1,1-1-1,-1 1 1,1-1-1,-1 1 0,1-1 1,-1 0-1,1 0 0,0 0 1,-1-1-1,1 1 1,0 0-1,0-1 0,0 1 1,0-1-1,0 0 1,0 0-1,1 0 0,-1 0 1,0 0-1,1 0 1,0 0-1,-1 0 0,1-1 1,0 1-1,-1-5 1,-4-9 2,1 0 1,0 0 0,2 0 0,-1-1 0,2 1-1,1-1 1,0-27 0,3 4-4,1 0-1,10-41 1,-7 53 0,0 0 0,2 0 0,1 1 0,1 0 0,1 1 0,20-33 0,-30 57-4,1-1 1,0 1-1,0-1 0,0 1 1,0 0-1,0 0 0,0-1 1,0 2-1,1-1 0,-1 0 1,4-1-1,-6 2 2,1 1 0,0 0-1,-1 0 1,1 0 0,-1 0 0,1-1-1,0 1 1,-1 0 0,1 0 0,0 0-1,-1 0 1,1 0 0,0 0 0,-1 1-1,1-1 1,0 0 0,-1 0 0,1 0-1,-1 1 1,2-1 0,-1 1 0,0 0 1,0 0-1,0 0 1,0 0-1,-1 0 0,1 0 1,0 0-1,-1 0 1,1 0-1,-1 1 1,1-1-1,-1 0 0,1 0 1,-1 3-1,2 6 1,-1 0-1,0 0 1,0 0-1,-1 0 1,-1 0 0,0 0-1,0 0 1,-4 11-1,-24 78 18,15-59-8,-2 0 0,-2-1 0,-2-1 0,-1-1 0,-26 35 0,46-70-9,-1 0 1,1-1-1,0 1 0,-1 0 1,1-1-1,-1 1 1,1-1-1,-1 0 0,0 1 1,1-1-1,-1 0 1,0 0-1,0 0 0,0 0 1,0 0-1,0-1 1,0 1-1,0-1 0,-3 1 1,3-1 0,1 0 0,-1-1-1,1 1 1,-1-1 0,1 0 0,-1 1 0,1-1 0,-1 0-1,1 0 1,-1 0 0,1 0 0,0 0 0,0 0 0,-1-1-1,1 1 1,0 0 0,0 0 0,0-1 0,0 1 0,1-1-1,-1 1 1,0-1 0,1 1 0,-2-4 0,-2-8 2,0 0 1,0-1-1,1 0 1,1 1 0,0-1-1,1 0 1,1 0-1,1-18 1,2-3-2,2 1 0,10-39 1,12-24 11,-22 84-18,0 0 1,1 0-1,0 0 1,1 1 0,9-13-1,-15 23 3,0 1 0,-1 0 0,1 0 0,0 0 0,0 0 0,0 0 0,0 0-1,0 0 1,0 1 0,0-1 0,0 0 0,0 1 0,1-1 0,-1 0 0,0 1 0,0-1 0,2 1-1,-2 0 2,0 0-1,-1 0 0,1 0 1,0 0-1,-1 0 0,1 1 1,-1-1-1,1 0 0,0 1 0,-1-1 1,1 0-1,-1 1 0,1-1 1,-1 1-1,1-1 0,-1 0 1,1 1-1,-1-1 0,1 1 0,-1 0 1,0-1-1,1 1 0,0 0 1,0 4-3,1 0 0,0-1 0,-1 1 0,0 0 0,0 0 1,0 0-1,0 7 0,-1 9 3,-1 1 0,-1-1 1,-1 0-1,-7 25 0,-29 84 8,30-100-7,-7 17 12,-39 81 1,42-104-7,-1-1 1,0 0-1,-2-1 1,-1-1-1,-19 20 1,32-37-6,-1 0 0,0 1 0,0-2 1,0 1-1,-1 0 0,1-1 1,-1 0-1,0-1 0,1 1 1,-10 2-1,13-5-1,0 1 0,-1-1 0,1 0 0,0 0 0,-1 1 0,1-2 0,-1 1 0,1 0 0,0 0 0,-1-1 0,1 1 0,0-1-1,0 0 1,-1 1 0,1-1 0,0 0 0,0-1 0,0 1 0,0 0 0,0 0 0,0-1 0,0 1 0,1-1 0,-1 0 0,0 0 0,1 1 0,-1-1 0,1 0 0,0 0 0,-2-3 0,0-3 1,-1 0-1,2 0 1,-1-1 0,1 1 0,0-1-1,1 1 1,0-1 0,0 1 0,1-14-1,2-7 3,7-42 0,-2 32-1,1 0-1,16-45 1,-19 71-5,0 0 0,0 1 0,1 0 0,1 0 1,0 1-1,0 0 0,1 0 0,1 0 0,0 1 0,13-12 1,-19 20-2,0 0 1,-1 0-1,1 0 1,0 1 0,0-1-1,0 1 1,0 0 0,0 0-1,0 0 1,1 0 0,-1 0-1,0 1 1,0-1-1,1 1 1,2 0 0,-4 0 0,0 1 1,0-1 0,0 0 0,0 1-1,0 0 1,-1-1 0,1 1 0,0 0-1,0 0 1,-1 0 0,1 0 0,-1 0-1,1 0 1,-1 0 0,1 1 0,-1-1-1,0 1 1,1-1 0,-1 1 0,0-1-1,0 1 1,0 0 0,0-1 0,-1 1-1,1 0 1,0 2 0,3 9 2,-2 0 0,0 0-1,0 0 1,-1 0 0,-1 0 0,0 0 0,-1 0 0,-4 23 0,-1-2 11,-2 0 0,-15 36 0,18-55-8,-6 17 5,-20 37 1,27-61-7,0 0 1,0-1-1,-1 1 0,0-1 1,-1-1-1,1 1 0,-1-1 0,-1 0 1,1 0-1,-9 5 0,14-10-2,0 0 0,0-1-1,0 1 1,0 0 0,0-1-1,0 1 1,0-1 0,0 0 0,-1 1-1,1-1 1,0 0 0,0 0-1,0 1 1,0-1 0,-1 0-1,1 0 1,0 0 0,0-1 0,0 1-1,0 0 1,-1 0 0,1-1-1,0 1 1,0 0 0,-1-2 0,0 1 0,1 0 0,-1-1 0,1 1 1,-1-1-1,1 1 0,0-1 1,0 0-1,0 1 0,0-1 1,0 0-1,0 0 0,0 0 0,0-2 1,-2-7 7,1 0 0,0 0 0,0-23 1,3-10-7,3 1 1,1-1 0,2 1 0,2 0 0,1 1 0,3 0 0,1 1 0,34-68 0,-46 104-1,10-17-2,16-27 1,-25 44-6,1 1 0,-1-1 0,1 0 0,0 1 0,0 0 1,1 0-1,-1 0 0,1 1 0,0-1 0,0 1 0,6-4 0,-9 7 3,-1-1 0,0 1 1,0 0-1,0-1 0,0 1 0,1 0 0,-1-1 0,0 1 1,0 0-1,1 0 0,-1 0 0,0 0 0,0 0 0,1 1 0,-1-1 1,0 0-1,0 0 0,0 1 0,0-1 0,1 1 0,-1-1 0,0 1 1,0 0-1,2 0 0,-2 1 0,1 0-1,-1 0 1,0 0 0,1 0 0,-1 0-1,0 0 1,0 0 0,0 0 0,0 1-1,-1-1 1,1 0 0,0 3-1,0 6 3,1 0-1,-2 0 0,0 1 0,-1 13 0,-4 14 6,-2 1 0,-1-2 0,-2 1-1,-2-2 1,-1 1 0,-2-1 0,-1-1 0,-2-1-1,-30 43 1,46-75-5,-1 1 0,0-1 0,0 0-1,0 0 1,0 0 0,-6 4 0,9-7 0,-1 0 0,1 1 1,0-1-1,-1 0 0,1 0 0,-1 1 1,1-1-1,-1 0 0,1 0 0,-1 0 0,1 0 1,-1 0-1,1 0 0,0 0 0,-1 0 1,1 0-1,-1 0 0,1 0 0,-1 0 1,1 0-1,-1 0 0,1 0 0,-1 0 0,1-1 1,-1 1-1,0-1 0,1 0 0,-1 1 0,1-1-1,-1 0 1,1 0 0,-1 0 0,1 0 0,0 0 0,-1 0 0,1 0 0,0 0 0,0 0-1,0 0 1,0 0 0,0 0 0,0 0 0,0-1 0,1-22 3,1 0 0,1 1 1,1-1-1,7-22 0,35-89 10,-32 100-2,25-47 0,-32 70-14,1-1 0,0 1 0,0 1 0,1 0-1,1 0 1,20-18 0,-29 28 1,1 0 1,-1-1-1,1 1 0,-1 0 0,1 0 1,-1 0-1,1 0 0,0 1 0,0-1 1,-1 0-1,1 1 0,0-1 0,0 1 1,0-1-1,-1 1 0,1 0 0,0 0 1,0 0-1,0 0 0,0 0 0,0 0 0,0 1 1,-1-1-1,1 0 0,2 2 0,-1-1 1,-1 1-1,-1 0 0,1-1 1,0 1-1,0 0 0,-1 0 1,1 0-1,-1 1 0,1-1 1,-1 0-1,0 0 0,0 1 1,0-1-1,0 0 0,-1 1 1,1-1-1,-1 1 0,1 3 1,1 12 3,-1 0 1,0 0 0,-1 0-1,-1 1 1,-4 17 0,-21 91 15,23-115-20,-8 35 7,-2-1 0,-1 0 1,-36 74-1,41-105 4,8-15-9,1 0 0,0 0 0,0 0 0,0 0 0,0 0 0,0 0 0,0 0 0,0 0 0,0 0 0,-1 0 0,1 0 0,0 0 0,0 0 0,0 0 0,0 0 0,0 0 0,0 0 0,0 0 0,0 0 0,0-1 0,-1 1 0,1 0 0,0 0 0,0 0 0,0 0 0,0 0 0,0 0 0,0 0 0,0 0 0,0 0 0,0 0 0,0 0 0,0-1 0,0 1 1,0 0-1,0 0 0,0 0 0,0 0 0,0 0 0,0 0 0,0 0 0,0 0 0,0-1 0,0 1 0,0 0 0,0 0 0,0 0 0,0 0 0,0 0 0,0 0 0,0 0 0,0 0 0,0 0 0,0-1 0,0 1 0,0 0 0,0 0 0,0 0 0,0 0 0,0 0 0,0 0 0,7-31-10,26-83 37,93-212 0,-121 314-27,1 0 0,0 1 0,1 0 0,1 0 0,0 0 0,12-12 0,-20 22-1,1 1 1,-1-1-1,1 1 1,-1-1-1,0 1 1,1-1-1,-1 1 1,1-1 0,-1 1-1,1 0 1,-1-1-1,1 1 1,0 0-1,-1 0 1,1-1-1,-1 1 1,1 0 0,0 0-1,-1 0 1,1 0-1,-1 0 1,1 0-1,0-1 1,-1 2 0,1-1-1,0 0 1,-1 0-1,1 0 1,-1 0-1,1 0 1,0 0-1,-1 1 1,1-1 0,-1 0-1,1 0 1,-1 1-1,1-1 1,0 1-1,-1-1 1,0 0 0,1 1-1,-1-1 1,1 1-1,-1-1 1,1 1-1,-1-1 1,0 1-1,0-1 1,1 1 0,-1 0-1,2 3 1,-1-1-1,0 1 0,-1-1 1,1 1-1,-1-1 1,1 1-1,-1 5 1,-2 25 5,-2-2 0,-2 1-1,-9 34 1,-36 96 14,33-108-25,-34 91 7,-20 67 1,71-204-16,7-16-1,9-19 9,48-120 20,-37 80 9,63-112 1,-88 176-27,1 0 2,-1-1-1,0 1 0,1 0 1,-1-1-1,1 1 1,0 0-1,-1 0 1,1 0-1,0 0 0,0 1 1,1-1-1,-1 0 1,0 1-1,4-2 1,-6 3-1,1 0 1,-1 0 0,1 0 0,-1 1-1,0-1 1,1 0 0,-1 0 0,1 0-1,-1 1 1,0-1 0,1 0 0,-1 1 0,0-1-1,1 0 1,-1 1 0,0-1 0,0 0-1,0 1 1,1-1 0,-1 1 0,0-1 0,0 0-1,0 1 1,0-1 0,1 1 0,-1-1-1,0 1 1,0-1 0,0 0 0,0 1-1,0-1 1,0 1 0,0-1 0,-1 1 0,1-1-1,0 1 1,0-1 0,0 1 0,-3 22-2,2-20 3,-4 26-1,2-14-1,0 0 1,1 0-1,1 0 1,0 0-1,1 1 1,0-1-1,4 22 0,-3-36 2,-1 1-1,0-1 0,1 1 0,-1-1 1,1 0-1,-1 1 0,1-1 0,0 1 1,0-1-1,-1 0 0,1 1 0,0-1 1,0 0-1,0 0 0,0 0 0,1 0 1,-1 0-1,2 1 0,-2-1 0,1-1 1,-1 1-1,0-1 1,0 0-1,1 0 0,-1 0 1,0 0-1,0 0 0,1 0 1,-1 0-1,0 0 1,0 0-1,1-1 0,-1 1 1,0-1-1,0 1 0,0 0 1,2-2-1,2-1 2,1-1 1,-1 1-1,0-1 0,0-1 1,0 1-1,0-1 0,5-7 0,33-47 26,67-117 0,13-78 10,-118 244-38,4-11 6,0-1 0,-1 0 0,6-26 0,-14 47-5,1 0 0,-1 0 0,0-1 0,0 1 0,1 0 0,-1 0 0,0 0 0,0 0 0,0 0 0,0 0 0,-1 0 0,1 0 0,0-1 0,0 1 0,-1 0 0,1 0 0,-1 0 0,1 0 0,-1 0 0,1 0 0,-1-1 0,0 2 0,0 0 0,0-1 0,1 1 0,-1 0 0,0-1 0,0 1 0,0 0 0,1 0 0,-1 0 0,0 0 0,0 0 0,0 0 0,0 0 0,1 0 0,-1 0 0,0 0 0,0 0 0,0 0 0,1 0 0,-3 1 0,-2 1 0,0 1 0,0-1 0,0 1 0,0 0 0,1 0 0,-9 7 0,-9 13-3,1 2 0,0 0 0,-30 50 0,-39 91-4,86-158 6,-38 83 0,37-78 0,1 0-1,0 1 1,0-1-1,2 1 1,-2 16 0,4-28-2,-1-1 1,1 1 0,0 0 0,0-1 0,0 1 0,0-1-1,0 1 1,1 0 0,-1-1 0,0 1 0,1-1 0,-1 1-1,1-1 1,0 1 0,-1-1 0,1 1 0,0-1 0,0 0 0,0 1-1,0-1 1,0 0 0,0 0 0,0 0 0,0 0 0,1 1-1,-1-2 1,0 1 0,3 1 0,-2-1 1,1-1 0,-1 1 0,1-1-1,-1 0 1,1 0 0,-1 0 0,1 0 0,-1-1 0,1 1 0,-1 0 0,1-1 0,-1 0-1,0 0 1,1 0 0,-1 0 0,0 0 0,5-3 0,5-4 7,0-1-1,0-1 1,-1 0 0,0-1 0,0 0 0,-1 0 0,-1-1-1,14-22 1,-13 16 2,0 1 0,-2-1 1,0 0-1,-1-1 0,-1 0 0,5-23 0,-10 40-6,-1 0-1,0-1 0,1 1 1,-1 0-1,0 0 0,0 0 1,0 0-1,0 0 0,-1 0 1,1-1-1,-1 1 1,1 0-1,-1 0 0,0 0 1,1 0-1,-1 0 0,0 1 1,0-1-1,-1 0 0,1 0 1,0 0-1,-1 1 0,1-1 1,-1 1-1,1-1 1,-1 1-1,1 0 0,-1-1 1,0 1-1,0 0 0,0 0 1,0 0-1,-3-1 0,1 1-2,1 1 0,0-1 0,-1 1 0,1-1-1,0 1 1,-1 0 0,1 0 0,0 0 0,-1 1 0,1-1-1,0 1 1,-1 0 0,1 0 0,0 0 0,0 0-1,0 1 1,0-1 0,0 1 0,0-1 0,-5 5 0,-1 3-2,0 0 0,1 1 0,0 0 0,1 1 0,0-1 0,1 1 0,0 1 0,1-1 1,-6 15-1,6-10 1,0 0 1,1 0 0,1 0 0,0 0 0,1 1-1,1 26 1,1-40-2,0 1 1,0-1-1,1 1 0,-1-1 0,1 1 0,0-1 0,0 0 1,1 1-1,-1-1 0,0 0 0,1 0 0,0 0 0,0 0 1,2 3-1,-2-5 2,-1 0 0,0 0 0,1 0 0,-1 0 0,0 0 0,1 0 0,-1-1 0,1 1 0,-1 0 0,1-1 0,0 1 0,-1-1 0,1 0 0,-1 0 0,1 1 0,0-1 0,-1 0 0,1 0 0,0-1 0,-1 1 0,1 0 0,-1-1 0,1 1 0,0 0 0,-1-1 0,1 0 0,-1 1 0,1-1 0,-1 0 0,0 0-1,3-1 1,5-5 6,0 0 0,0-1 0,0 0 0,-1 0 0,0 0 0,-1-1 0,12-17 0,37-76 42,-49 88-43,0 2-4,51-108 21,-50 100-13,0-1 0,-2 0 0,9-42 1,-15 62-9,0 0 1,0 0-1,1 0 1,-1 0 0,0 0-1,0 0 1,0 0-1,0 0 1,0 0 0,0 0-1,0 0 1,-1 0-1,1 0 1,0 0 0,-1 0-1,1 0 1,0 0-1,-2-1 1,2 2-1,0 0 0,-1 0 0,1 0 0,-1-1-1,1 1 1,-1 0 0,1 1 0,-1-1 0,1 0 0,-1 0 0,1 0 0,-1 0 0,1 0 0,0 0 0,-1 0 0,1 1 0,-1-1-1,1 0 1,0 0 0,-1 1 0,1-1 0,-1 0 0,1 0 0,0 1 0,-1-1 0,1 1 0,-26 30-1,1 14-3,2 2 0,2 0 0,-21 72 0,13-19 2,26-87 2,1 1 1,0 0-1,1-1 0,0 1 0,3 21 1,-2-34-3,0 1 0,0 0 1,0 0-1,0 0 1,0 0-1,1 0 1,-1 0-1,1 0 1,0-1-1,-1 1 1,1 0-1,0 0 1,0-1-1,0 1 0,0 0 1,0-1-1,0 1 1,1-1-1,-1 0 1,1 1-1,-1-1 1,1 0-1,-1 0 1,1 0-1,-1 0 0,1 0 1,0 0-1,0 0 1,0-1-1,-1 1 1,1-1-1,0 1 1,0-1-1,0 0 1,0 1-1,0-1 0,0 0 1,0 0-1,0-1 1,-1 1-1,1 0 1,0-1-1,0 1 1,4-2-1,3-1 1,0-1 1,0 0-1,0 0 0,-1-1 1,1 0-1,-1-1 1,12-10-1,9-12 8,-1-2 1,-1 0 0,-1-2-1,-2-1 1,22-41-1,-43 68-6,24-45 22,-26 48-20,1 0 0,-1 0 0,0-1 0,0 1 0,0 0 0,0-1 1,-1 1-1,0-1 0,1 1 0,-1-1 0,0 1 0,-1-1 0,0-4 0,0 6-3,1 1 1,-1-1-1,0 1 1,0-1-1,0 1 1,0 0-1,0 0 1,-1-1-1,1 1 0,0 0 1,-1 0-1,1 0 1,0 0-1,-1 0 1,1 0-1,-1 1 1,0-1-1,1 1 1,-1-1-1,1 1 0,-1-1 1,0 1-1,0 0 1,1 0-1,-1-1 1,-1 2-1,-2-2 1,0 2-1,0-1 0,0 0 1,1 1-1,-1 0 1,0 0-1,1 0 0,-6 3 1,3 0-1,0 0-1,0 1 1,0 0 0,0 0 0,1 1-1,-1 0 1,2 0 0,-1 1 0,1-1 0,-7 11-1,-6 13-6,-17 37-1,26-50 7,-8 18-8,-12 20 7,-26 75 0,54-125-1,-1 0 1,1-1-1,0 1 1,0 0-1,0 0 0,1 0 1,0-1-1,0 1 1,0 0-1,0 0 0,3 7 1,-3-10-1,1-1-1,0 1 1,-1 0 0,1-1-1,0 1 1,0-1 0,0 1-1,1-1 1,-1 0 0,0 1-1,0-1 1,1 0 0,-1 0-1,1 0 1,-1 0 0,1 0-1,-1 0 1,1 0 0,0 0-1,-1-1 1,1 1 0,0-1-1,0 1 1,-1-1 0,1 0-1,0 0 1,0 0 0,0 0-1,-1 0 1,1 0 0,0 0-1,0 0 1,2-1 0,3 0 2,0-1 0,0 0 0,0 1 0,0-2 0,-1 1 0,1-1 0,-1 0 0,0-1 0,0 1 0,9-8-1,-6 4 8,0-1-1,-1-1 0,-1 1 0,1-1 0,11-18 0,-3-3 10,-2 1-1,0-2 1,13-48-1,-19 55 0,-1-1-1,-1 0 1,-1-1-1,2-34 1,-7 52-11,1 0 0,-1 0 1,-1 0-1,0 0 0,0 0 1,0 1-1,-1-1 0,0 0 1,-1 1-1,0-1 0,0 1 1,0 0-1,-1 0 0,0 0 1,0 1-1,-1-1 0,0 1 1,-9-9-1,12 13-4,0 0 1,-1 0-1,1 0 1,-1 0-1,1 1 1,-1-1-1,0 1 1,1 0 0,-1 0-1,0 0 1,0 0-1,0 0 1,0 0-1,0 1 1,0 0-1,0-1 1,-6 2-1,5-1-1,0 1 1,0 0-1,0 1 0,0-1 1,0 1-1,1 0 1,-1-1-1,0 2 0,1-1 1,-1 0-1,-4 5 0,-3 4-3,0 1-1,1 0 1,0 1-1,1 0 1,-13 25 0,6-9-8,2 0 0,1 2 1,-11 36-1,21-57 11,0 0 0,1 0 0,1 0 0,-1 0-1,2 1 1,-1-1 0,1 0 0,1 1 0,0-1 0,0 0-1,1 0 1,1 0 0,-1 0 0,7 13 0,-8-20-1,0 0 1,0-1 0,0 1-1,1 0 1,-1-1-1,1 1 1,0-1 0,0 0-1,0 0 1,0 1-1,0-1 1,0 0 0,1-1-1,-1 1 1,1 0-1,-1-1 1,1 1 0,0-1-1,0 0 1,-1 0-1,1 0 1,0 0 0,0-1-1,0 1 1,0-1-1,0 1 1,0-1 0,0 0-1,0 0 1,0-1-1,0 1 1,0 0 0,0-1-1,0 0 1,-1 0-1,1 0 1,4-2 0,2-1 3,1-1 0,-1-1 0,0 0 0,-1 0 0,1 0 0,-1-1 0,-1-1 1,1 1-1,7-12 0,28-44 22,-2-1 1,-4-2-1,49-120 0,-83 180-22,24-67 11,-24 65-4,-1-1-1,0 0 1,0 0 0,-1 0 0,0 0-1,-1-12 1,0 20-8,0 0 1,0-1 0,0 1-1,0 0 1,-1 0-1,1 0 1,0 0 0,0 0-1,-1 1 1,1-1-1,0 0 1,-1 0-1,1 0 1,-1 0 0,0 0-1,1 0 1,-1 1-1,1-1 1,-1 0-1,0 0 1,0 1 0,0-1-1,1 0 1,-1 1-1,-2-1 1,2 0 0,-1 1 1,0 0-1,0-1 0,1 1 1,-1 0-1,0 0 0,0 1 0,1-1 1,-1 0-1,0 0 0,0 1 1,1-1-1,-4 2 0,-2 1 4,0 1-1,0-1 0,0 1 0,1 1 0,-10 7 1,4 0-12,0 1 0,0 1 0,2 0 0,0 0 0,0 1 0,-7 17 0,-41 99-23,56-124 29,-21 51-29,-62 176 33,83-228-4,0 0 0,1 0 0,0 0 0,0 0 0,1 0-1,0 7 1,0-11-1,0-1 0,0 0-1,0 0 1,0 0 0,1 1-1,-1-1 1,1 0 0,-1 0 0,1 0-1,-1 0 1,1 0 0,-1 0-1,1 0 1,0 0 0,0 0-1,0 0 1,-1 0 0,1 0-1,0 0 1,0-1 0,0 1-1,0 0 1,0-1 0,1 1-1,-1-1 1,0 1 0,0-1-1,0 1 1,0-1 0,1 0-1,-1 0 1,0 0 0,0 1-1,0-1 1,1 0 0,1-1 0,4 1 1,1-1 1,0 0-1,-1-1 1,0 0-1,1 0 1,-1-1 0,0 0-1,0 0 1,0 0-1,-1-1 1,1 0-1,-1 0 1,0-1 0,0 0-1,0 0 1,-1 0-1,9-11 1,-3 2 10,0-1 0,-1-1 1,0 1-1,-1-2 0,-1 1 0,8-22 1,-14 31-5,1 0 0,-1-1 0,0 1 0,-1-1 0,0 1 0,0-1 0,0 1 0,-1-1 0,0 0 0,-1 1 0,0-1 0,0 1 0,-1-1 0,1 1 0,-2 0 0,1-1 0,-1 1 0,0 0 0,0 1 0,-1-1 0,0 0 0,0 1 0,-1 0 0,0 0 0,0 0 0,0 1 0,-1 0 0,1 0 0,-1 0 0,-13-7 0,7 4-6,-1 1 0,1 0 0,-2 1 0,1 1 0,-1 0 0,1 0 0,-1 2 0,0 0 0,-1 0 0,1 2 0,0-1 0,-1 2 0,1 0-1,-1 1 1,1 0 0,-25 6 0,21-3-7,-1 2 0,1 0 0,0 1 0,0 1 0,1 1 0,0 0 0,1 2-1,0-1 1,1 2 0,0 0 0,0 1 0,-13 15 0,7-3-13,0 0 0,-30 51-1,44-66 18,1 1-1,1 0 1,0 0-1,1 0 1,0 1 0,0-1-1,2 1 1,-1 0-1,1 0 1,0 22-1,2-29 0,1 0-1,0 0 1,0 0-1,0-1 1,0 1-1,1 0 1,0-1-1,0 1 1,0-1-1,1 0 1,-1 1-1,1-1 1,0 0-1,0-1 1,0 1-1,1 0 1,4 3-1,-6-5 3,1-1 0,-1 1-1,0-1 1,1 1 0,-1-1-1,1 0 1,-1 0-1,1 0 1,0-1 0,-1 1-1,1 0 1,0-1-1,-1 0 1,1 0 0,0 0-1,0 0 1,-1 0-1,1 0 1,0-1 0,0 1-1,-1-1 1,1 0-1,0 0 1,-1 0 0,1 0-1,-1 0 1,0 0-1,1-1 1,-1 1 0,0-1-1,4-4 1,4-3 6,-1-1 1,-1 0-1,1-1 0,-2 0 1,0 0-1,0-1 0,-1 0 1,9-22-1,-1-8 18,12-56-1,-22 81-12,-2 0 0,0 1 0,0-1 0,-2 0-1,0 0 1,-1 0 0,-6-33 0,6 44-6,-1-1-1,0 1 1,-1-1 0,0 1 0,1 0-1,-2 0 1,1 0 0,-1 0 0,-8-10 0,8 13-4,1 0 1,-1 0 0,0 0-1,1 1 1,-1-1 0,0 1 0,-1 0-1,1 0 1,0 0 0,-1 0-1,1 1 1,-1 0 0,1 0-1,-1 0 1,-8 0 0,4 1-1,1 1 0,-1 0 1,1 0-1,-1 1 0,1 0 1,0 0-1,0 1 0,0 0 1,0 1-1,0 0 0,1 0 0,0 0 1,-1 1-1,2 0 0,-1 1 1,-6 5-1,-3 5-10,1 0 0,1 1 0,0 1 0,1 0 0,-10 20 1,10-18-1,2 2 1,1 0 0,1 0-1,1 1 1,-7 28 0,13-42 5,1 1 0,0-1 1,0 0-1,1 1 1,0-1-1,1 0 1,2 12-1,-2-15 1,1-1 0,-1 1 0,2 0 0,-1-1 0,0 1 1,1-1-1,0 0 0,1 0 0,-1 0 0,1 0 0,0 0 0,5 4 0,-7-7 0,0 0-1,0 0 1,0 0-1,0-1 1,1 1-1,-1-1 1,0 0-1,1 1 1,-1-1-1,1 0 1,-1 0-1,1-1 1,0 1 0,-1 0-1,1-1 1,0 0-1,-1 0 1,1 0-1,3 0 1,-2-1 2,-1 0-1,1 0 1,-1 0 0,1 0 0,-1-1 0,0 0 0,1 0-1,-1 0 1,0 0 0,0 0 0,0 0 0,3-5 0,4-5 3,0 0 1,0-1 0,-1 0 0,-1-1 0,8-18-1,-6 10 11,-1 1-1,-1-1 1,-1 0 0,-1-1-1,-1 0 1,3-41-1,-7 52-6,0-1 0,-2 1 0,1 0 1,-1-1-1,-1 1 0,0 0 0,-1 0 0,0 0 0,-1 0 0,-1 1 0,1-1 0,-2 1 1,1 0-1,-12-14 0,15 22-4,0 0-1,-1 0 1,1 0 0,-1 1 0,0-1 0,0 1-1,0 0 1,0 0 0,0 0 0,0 0 0,-1 0-1,1 1 1,-1 0 0,1-1 0,-1 1 0,1 1-1,-1-1 1,0 0 0,-4 1 0,3 0 0,1 0 0,-1 1 0,1 0 0,-1 0 0,1 0 0,0 0 0,-1 1 0,1 0 0,0 0 0,0 0 0,0 0 0,0 0 0,1 1 0,-1 0 0,-5 5 0,-11 13-7,1 1 0,1 0 1,1 1-1,1 1 0,-23 46 0,14-17-18,-32 103 0,50-136 20,1 0 1,1 1-1,1 0 0,1 1 1,1-1-1,1 0 0,2 36 1,-1-55 1,0 0 1,0 0-1,1 1 1,-1-1-1,1 0 1,-1 0-1,1 0 1,0 0-1,-1-1 0,1 1 1,0 0-1,0 0 1,1 0-1,-1-1 1,0 1-1,0 0 1,1-1-1,-1 1 1,1-1-1,0 0 1,-1 0-1,1 1 1,2 0-1,-2-2 0,1 1 1,-1-1-1,0 0 0,0 0 0,0 0 0,0 0 1,1 0-1,-1-1 0,0 1 0,0-1 1,0 1-1,0-1 0,0 0 0,0 0 1,0 0-1,0 0 0,0 0 0,-1 0 0,1 0 1,0-1-1,-1 1 0,3-3 0,5-5 4,-1 0 1,1 0-1,-2-1 0,1-1 0,-2 1 0,9-16 0,28-74 38,-30 67-31,12-32 5,20-80-1,-38 113 1,0 0-1,-2 0 0,-2 0 1,0-58-1,-4 80-8,0 0-1,0 0 1,-1 0 0,-1 0 0,1 0 0,-1 0 0,-7-14-1,8 21-2,1 0 0,-1 0 0,1 1 0,-1-1 0,0 0 1,0 1-1,-1-1 0,1 1 0,0 0 0,-1 0 0,0 0 0,1 0 0,-1 0 0,0 0 0,0 1 0,0 0 0,0-1 0,0 1 0,0 0 0,0 0 0,0 1 0,-1-1 0,1 1 0,0-1 0,0 1 0,-7 1 0,1 0-4,1 1 0,-1 1 0,1-1 0,-1 1 0,1 1 0,0 0 0,0 0 0,1 0 0,-1 1-1,1 0 1,0 1 0,0-1 0,1 1 0,0 1 0,0-1 0,-7 10 0,-7 11-24,2 1 1,-29 58-1,19-29-4,-36 112 0,54-134 29,1 1-1,2-1 1,1 1 0,-1 62-1,7-88-5,0-1 0,1 1-1,0 0 1,5 17 0,-5-25 5,-1-1 1,0 1-1,1-1 1,0 0-1,-1 1 1,1-1-1,0 0 1,0 0 0,-1 0-1,1 1 1,0-1-1,0 0 1,1 0-1,-1 0 1,0-1-1,0 1 1,2 1-1,-2-2 2,0 0-1,1 1 1,-1-1-1,1 0 0,-1 0 1,0 0-1,1-1 0,-1 1 1,0 0-1,0 0 1,1-1-1,-1 1 0,0-1 1,1 1-1,-1-1 0,0 0 1,0 1-1,0-1 1,0 0-1,0 0 0,0 0 1,2-1-1,6-7 1,0 0 0,-1 0 0,0 0 0,-1-1 0,0-1-1,0 1 1,4-12 0,34-84 24,-33 73-26,26-66 22,-5-1 0,29-143-1,-61 235-19,7-48 9,-8 52-7,0 1-1,0 0 1,0 0-1,0-1 1,0 1-1,-1 0 1,0 0-1,1 0 1,-1-1-1,0 1 1,-1 0-1,1 0 1,-1 0 0,-2-3-1,4 5 0,-1 0 0,0 0 0,0 1 0,0-1 0,0 0 0,0 1 0,0-1 0,0 1 0,0-1 0,-1 1 0,1 0 0,0-1 0,0 1 0,0 0 0,0 0 0,-1 0 0,1 0 0,0 0 0,0 0 0,0 0 0,-1 0 0,1 0 0,0 1 0,0-1 0,0 0 0,0 1 0,0-1 0,-1 1 0,1-1 0,0 1 0,0 0 0,0-1 0,1 1 0,-2 1 0,-5 3 2,1 0 1,0 1-1,-9 10 0,13-15-3,-17 23-11,0 0 1,2 1-1,1 0 0,1 2 1,1 0-1,-18 49 0,24-51 6,0 2-1,1-1 0,1 1 1,2 0-1,1 0 0,1 1 1,2 44-1,1-62 3,1-1-1,-1 1 1,2 0-1,-1-1 1,1 1-1,1-1 1,4 10-1,-7-17 4,0 0-1,0-1 1,0 1-1,0 0 1,0-1-1,0 1 1,0 0-1,1-1 1,-1 1-1,1-1 1,-1 0-1,1 0 1,0 1-1,-1-1 1,1 0-1,0 0 1,0 0-1,-1-1 1,1 1-1,0 0 1,0-1-1,0 1 1,0-1-1,0 0 1,0 0-1,0 0 1,0 0-1,0 0 1,0 0-1,0 0 1,0 0-1,0-1 1,0 1-1,0-1 1,0 0-1,0 1 1,0-1-1,-1 0 1,1 0 0,2-2-1,2-1 4,0 0 0,0-1 1,-1 0-1,1-1 0,-1 1 0,0-1 0,-1 0 0,1 0 1,-1 0-1,5-12 0,4-9 21,11-39 1,-16 45-21,-6 15-2,39-127 41,-38 120-38,0 0-1,-1 0 1,-1 0-1,0 0 1,-1-1-1,0 1 0,-1 0 1,-4-19-1,5 30-3,-1 0 0,1 0-1,-1 1 1,1-1 0,-1 0 0,0 0-1,0 0 1,1 1 0,-1-1-1,0 0 1,-1 1 0,1-1-1,0 1 1,0-1 0,-1 1-1,1-1 1,-1 1 0,1 0-1,-1 0 1,0 0 0,1 0-1,-3-1 1,2 2-1,0-1 1,0 1-1,0 0 1,0 0-1,0 1 1,0-1 0,0 0-1,0 1 1,0-1-1,0 1 1,0 0-1,0-1 1,0 1-1,1 0 1,-1 0-1,0 0 1,1 0-1,-1 1 1,1-1-1,-1 0 1,-1 3-1,-7 6-2,2 0-1,-1 0 1,1 1-1,1 0 1,0 1-1,-8 17 1,-28 80-59,35-87 43,0-1 10,-42 131 10,44-129 3,1 0 0,1 0 0,1 0 0,0 42 0,3-60-6,1 0 1,-1 1 0,1-1-1,0 0 1,1 0 0,1 7-1,-2-11 1,-1 0 0,0 0-1,1 0 1,-1-1 0,1 1-1,-1 0 1,1 0-1,-1-1 1,1 1 0,-1 0-1,1-1 1,0 1 0,0 0-1,-1-1 1,1 1 0,0-1-1,0 1 1,-1-1-1,1 0 1,0 1 0,0-1-1,0 0 1,0 0 0,-1 1-1,1-1 1,0 0 0,0 0-1,0 0 1,0 0-1,0 0 1,0 0 0,0 0-1,0-1 1,-1 1 0,1 0-1,0 0 1,0-1 0,0 1-1,0 0 1,-1-1 0,1 1-1,0-1 1,0 1-1,0-2 1,6-2 0,-1-1-1,0-1 1,0 1 0,-1-1-1,1 0 1,-1 0 0,-1 0 0,1-1-1,-1 1 1,5-11 0,3-11 21,13-38 1,-22 56-17,15-45 12,20-103 0,-34 131-9,-1 0 0,-1-1-1,-1 1 1,-2-1 0,-7-53-1,7 77-7,1 0 0,-1 0 0,-1 0-1,1 0 1,-1 1 0,1-1 0,-1 1-1,0-1 1,0 1 0,-1 0 0,-3-6 0,5 8-1,-1 1 0,1-1 1,0 0-1,0 0 0,0 1 1,0-1-1,-1 0 0,1 1 1,0 0-1,-1-1 0,1 1 1,0 0-1,-1-1 1,1 1-1,-1 0 0,1 0 1,0 0-1,-1 0 0,1 0 1,-1 1-1,1-1 0,0 0 1,-1 1-1,1-1 0,0 1 1,0-1-1,-1 1 1,1-1-1,0 1 0,0 0 1,0 0-1,0 0 0,-1 0 1,1-1-1,1 1 0,-3 2 1,-3 4-4,0 0 0,0 1 0,0-1 1,1 1-1,0 0 0,1 1 0,-6 13 0,-20 67-33,26-74 27,-18 63 3,3 2 0,-16 153 0,35-229 6,-1 29 0,0-32 0,1 0 1,0 1-1,1-1 1,-1 1 0,0-1-1,0 0 1,1 1-1,-1-1 1,0 0-1,1 0 1,0 1-1,-1-1 1,1 0 0,0 0-1,-1 0 1,1 0-1,0 1 1,1 0-1,-1-2 1,-1 0 0,1 0-1,-1 0 1,1 0 0,-1 0-1,1 0 1,-1 0 0,1 0-1,-1 0 1,1 0-1,-1 0 1,1 0 0,-1 0-1,1 0 1,-1-1 0,0 1-1,1 0 1,-1 0 0,1 0-1,-1-1 1,1 1 0,-1 0-1,0-1 1,1 1-1,-1 0 1,0-1 0,1 1-1,-1-1 1,0 1 0,1-1-1,9-15-7,-9 16 9,15-32 5,-2-1 0,15-45 1,14-74 23,-33 117-26,-2 3 10,28-115 8,-32 124-18,0-1 0,-2 0 0,-1-1 0,-2-27 0,1 49-4,0 0 1,-1-1-1,1 1 0,-1 0 1,0 0-1,0 0 0,0-1 0,0 1 1,-1 0-1,1 0 0,-3-3 0,3 5 0,0 0 0,0 1 0,0-1 0,0 0 0,0 1 0,0-1 0,0 1 0,0-1 0,0 1 0,0-1 0,0 1 0,0 0 0,0 0 0,0-1 0,0 1 0,-1 0 0,1 0 0,0 0 0,0 0 0,0 0 0,0 1 0,0-1 0,0 0 0,-1 0 0,1 1 0,0-1 0,0 1 0,0-1 0,0 1 0,0-1 0,0 1 0,0 0 0,1-1 0,-3 3 0,-6 4-3,-1 1 0,2 0-1,-1 0 1,1 1 0,0 0 0,1 1 0,0-1 0,-7 14 0,-40 91-34,47-98 35,-14 33-3,2 0-1,3 2 1,1 0 0,-14 102-1,29-143 8,-1 0-1,1 0 0,2 14 0,-2-21-2,1-1-1,-1 0 1,1 0 0,-1 0 0,1 0 0,0 0 0,0 0-1,0 0 1,0 0 0,2 2 0,-3-4-1,1 1 1,-1 0 0,1-1-1,0 0 1,-1 1 0,1-1-1,-1 1 1,1-1 0,0 0-1,0 1 1,-1-1 0,1 0-1,0 0 1,0 0-1,-1 1 1,1-1 0,0 0-1,0 0 1,-1 0 0,1 0-1,0 0 1,0-1 0,-1 1-1,1 0 1,0 0 0,0 0-1,-1-1 1,2 1-1,2-2 1,-1 0-1,0 0 1,0 0-1,0-1 1,0 1-1,0-1 1,0 0-1,-1 1 1,0-1-1,1-1 1,3-5-1,19-42 18,-21 42-16,24-56 26,-2-1-1,25-110 1,-46 155-17,-1 0 0,1-30 0,-5 46-7,1 0 0,-1 0 0,-1-1 0,1 1 1,-1 0-1,0 1 0,0-1 0,0 0 0,-1 0 1,1 0-1,-1 1 0,0-1 0,-1 0 1,1 1-1,-1 0 0,-4-5 0,5 7-1,0 0-1,0 1 1,0-1-1,0 1 1,-1 0 0,1 0-1,0 0 1,-1 0-1,1 0 1,-1 0 0,1 1-1,-1-1 1,1 1-1,-1-1 1,0 1-1,1 0 1,-1 0 0,1 1-1,-1-1 1,0 0-1,1 1 1,-1-1 0,1 1-1,-1 0 1,1 0-1,0 0 1,-1 0-1,1 1 1,0-1 0,-3 2-1,-6 5-3,1-1 0,-1 1 0,2 1 0,-16 16 0,2 2-8,2 0 1,0 2 0,2 1-1,-27 55 1,25-38-5,3 0 0,-22 84 1,30-76 6,9-50 7,0 1 0,1-1 0,0 0 0,0 0 0,1 0 0,-1 0 1,1 1-1,3 8 0,-4-14 0,0 1 1,0-1-1,0 1 1,1 0-1,-1-1 1,0 1-1,1-1 1,-1 1-1,0-1 1,1 1-1,-1-1 1,1 1-1,-1-1 1,0 1-1,1-1 1,-1 0-1,1 1 1,0-1-1,-1 0 1,1 1-1,-1-1 0,1 0 1,-1 0-1,1 1 1,0-1-1,-1 0 1,1 0-1,0 0 1,-1 0-1,2 0 1,0 0-3,-1-1 0,1 1 0,0-1 0,-1 0 0,1 0 0,0 1 1,-1-1-1,1 0 0,-1 0 0,0-1 0,2 0 0,4-4-10,-1-1 1,0 0-1,7-11 0,9-18 22,-2-1 0,28-73-1,15-85 22,-60 184-26,4-14 6,0-1 1,2-30 0,-8 50-10,0-1 1,-1 1-1,0 0 1,0 0 0,-1-1-1,1 1 1,-1 0-1,-1 0 1,1 0-1,-1 0 1,0 0-1,-1 0 1,1 0 0,-7-9-1,8 14 0,1 0 0,-1 0-1,0 0 1,0 0 0,1 0-1,-1 0 1,0 0 0,0 0 0,0 1-1,0-1 1,0 0 0,0 1 0,0-1-1,0 1 1,0-1 0,0 1-1,0-1 1,-1 1 0,1 0 0,0 0-1,0 0 1,0-1 0,-1 1 0,1 0-1,0 0 1,-1 1 0,-1-1-1,1 1-1,0 0 1,0 0 0,0 1 0,0-1-1,0 0 1,0 1 0,0-1 0,1 1 0,-1-1-1,0 1 1,-1 3 0,-6 6-4,2 1-1,0 0 1,-8 19 0,14-29 4,-22 47-10,3 1 1,2 1-1,2 1 0,2 0 1,3 1-1,2 1 0,-3 91 1,16-118-9,-4-27 18,0 0-1,0 1 1,0-1 0,0 0-1,0 0 1,0 0-1,0 1 1,0-1-1,1 0 1,-1 0 0,0 0-1,0 1 1,0-1-1,0 0 1,1 0-1,-1 0 1,0 0-1,0 1 1,1-1 0,-1 0-1,0 0 1,0 0-1,0 0 1,1 0-1,-1 0 1,0 0-1,0 0 1,1 0 0,-1 0-1,0 0 1,1 0-1,9-11-10,9-27 18,-1-2 0,23-76 0,-20 50-1,66-212 10,-84 268-15,1-4 4,-1 0 1,2-16 0,-5 28-5,1-1-1,-1 1 1,0-1 0,0 1-1,0-1 1,0 1 0,-1-1-1,1 1 1,-1-1 0,1 1 0,-1 0-1,0-1 1,0 1 0,0 0-1,0-1 1,0 1 0,-1 0-1,1 0 1,-3-3 0,3 5-1,0-1 0,1 1 0,-1-1 1,0 1-1,0 0 0,0-1 0,0 1 0,0 0 1,0-1-1,0 1 0,0 0 0,0 0 0,0 0 1,0 0-1,0 0 0,0 0 0,0 0 0,0 1 1,0-1-1,0 0 0,0 0 0,0 1 1,1-1-1,-1 1 0,0-1 0,0 1 0,0-1 1,0 1-1,1-1 0,-1 1 0,0 0 0,0-1 1,1 1-1,-1 0 0,0 1 0,-21 30-10,3 6-6,3 1 1,1 1-1,1 1 1,3 0-1,1 1 0,-6 65 1,13-84 15,0 0 0,2 0 0,1 0 0,1 0 0,1 0 0,9 43 0,-11-63-2,1-1 1,0 0-1,0 1 1,0-1 0,0 0-1,0 0 1,1 0-1,-1 0 1,1 0 0,-1 0-1,1 0 1,0-1-1,-1 1 1,1-1 0,0 1-1,0-1 1,0 1-1,3 0 1,-4-1 0,0-1 0,1 0 0,-1 1 1,1-1-1,-1 0 0,1 0 0,-1 0 0,0 0 0,1 0 1,-1 0-1,1-1 0,-1 1 0,1 0 0,-1-1 0,0 1 1,1-1-1,-1 1 0,0-1 0,0 0 0,1 1 0,-1-1 1,0 0-1,0 0 0,0 0 0,0 0 0,0 0 0,0 0 1,0 0-1,0 0 0,0-1 0,0-1 0,9-14 7,0 0-1,-2 0 0,0-1 1,10-34-1,-8 10 8,7-47 1,-13 62-7,-2 0 0,0-35 0,-2 53-5,-1-1 0,0 0 0,-1 1 1,0-1-1,0 1 0,-1 0 0,0 0 0,0-1 0,-10-15 0,12 24-2,0-1 0,0 0 0,0 1-1,0-1 1,0 1 0,0-1 0,-1 1 0,1 0-1,0-1 1,-1 1 0,1 0 0,-1 0-1,0 0 1,1 0 0,-1 1 0,0-1 0,1 0-1,-1 1 1,0-1 0,0 1 0,0-1-1,0 1 1,-1 0 0,0 0 0,1 1-1,0-1 1,-1 1 0,1 0 0,0 0-1,0 0 1,0 0 0,-1 0-1,1 1 1,0-1 0,1 0-1,-1 1 1,0 0 0,0-1 0,1 1-1,-1 0 1,-2 4 0,-14 22-13,0 1 0,2 0 0,1 2 1,2-1-1,-16 53 0,-30 167-6,56-238 15,-29 180 5,32-192-1,-1 0-1,1 0 1,0 1-1,0-1 1,0 0-1,0 1 1,0-1-1,0 0 1,0 0-1,0 1 1,0-1 0,0 0-1,0 1 1,0-1-1,0 0 1,0 1-1,0-1 1,0 0-1,0 0 1,0 1 0,0-1-1,0 0 1,0 1-1,0-1 1,1 0-1,-1 0 1,0 1-1,0-1 1,0 0-1,1 0 1,-1 1 0,7-9-12,5-15-18,31-105 43,31-157 0,-68 260-12,1-6 0,-1 10 1,0-1 0,-2 1 0,-1-1 0,0-1 0,-2 1 0,-1-32 1,-1 52-3,1 1 0,0-1 1,-1 0-1,1 0 0,-1 0 1,1 0-1,-1 1 0,0-1 1,0 0-1,0 1 0,0-1 1,-2-2-1,2 3 0,0 0 1,1 1-1,-1-1 0,0 1 0,0-1 0,0 1 1,1-1-1,-1 1 0,0 0 0,0-1 0,0 1 1,0 0-1,0 0 0,0-1 0,0 1 0,0 0 0,0 0 1,-1 0-1,-1 1-1,1 0 0,0-1-1,-1 1 1,1 0 0,0 0 0,0 0 0,0 0 0,0 1 0,0-1 0,0 0-1,0 1 1,0 0 0,1-1 0,-1 1 0,1 0 0,-1 0 0,1 0-1,-2 3 1,-10 19-12,1 1 0,1 0-1,1 1 1,-8 36-1,5-5 4,-5 59-1,15-88 3,2 55-1,1-70 8,2 0-1,0 0 1,0 1 0,1-1-1,1-1 1,6 16 0,-10-27 1,0-1 0,0 1-1,0-1 1,0 1 0,0-1 0,1 1 0,-1-1 0,0 1 0,0-1 0,1 0 0,-1 1 0,0-1 0,1 1 0,-1-1 0,0 1 0,1-1 0,-1 0 0,1 1 0,-1-1 0,0 0 0,1 0 0,-1 1 0,1-1 0,-1 0 0,1 0 0,-1 0 0,1 1 0,-1-1 0,1 0 0,0 0 0,0-1-1,-1 1 1,1-1 0,0 1 0,-1-1 0,1 1 0,0-1 0,-1 0 0,1 1-1,-1-1 1,1 0 0,-1 0 0,1 0 0,-1 1 0,0-1 0,1-2 0,10-39-1,-10 39 2,23-130 16,12-205 1,-36 336-18,0-33 2,-5 19 0,5 16-2,0-1 0,0 1 0,0 0 0,-1 0 0,1-1 0,0 1 0,0 0 0,-1 0 0,1-1 0,0 1 0,0 0 0,-1 0 0,1 0 0,0-1 1,-1 1-1,1 0 0,0 0 0,0 0 0,-1 0 0,1 0 0,0 0 0,-1 0 0,1 0 0,0 0 0,-1 0 0,1 0 0,0 0 0,-1 0 0,1 0 0,0 0 0,-1 0 0,1 0 0,-1 1 0,-1 0-1,0 0 0,1 0 0,-1 0 0,0 1 0,0-1 0,1 1 0,-1 0 1,1-1-1,0 1 0,-1 0 0,1 0 0,0 0 0,-1 3 0,-13 33-21,10-23 17,-19 44-8,4 2 1,1 0-1,-14 94 0,33-152 15,-1 4-3,0-1 0,0 0 0,1 1 1,0-1-1,0 1 0,1-1 0,-1 1 1,4 9-1,-2-20-2,0 1 0,-1-1 0,1 0 0,-1 0 0,0 1 0,2-7 0,24-100 9,52-223 22,-79 330-26,0 1-1,1-1 0,-1 0 1,0 0-1,0 0 0,-1 1 1,1-1-1,-1-4 1,1 7-2,0-1 0,0 1 0,-1 0 0,1 0 0,0 0 0,0-1 1,0 1-1,0 0 0,0 0 0,0 0 0,0 0 0,0-1 1,0 1-1,-1 0 0,1 0 0,0 0 0,0 0 0,0 0 0,0 0 1,0-1-1,-1 1 0,1 0 0,0 0 0,0 0 0,0 0 1,0 0-1,-1 0 0,1 0 0,0 0 0,0 0 0,0 0 0,-1 0 1,1 0-1,0 0 0,0 0 0,0 0 0,-1 0 0,1 0 1,-10 13-4,-2 15-9,2 1 0,1 0 0,-10 54 0,3-11 7,-93 344 34,156-578-44,-15 60 4,-6 17 15,23-87 19,-40 131-17,-1 0 0,2-51 0,-9 90-6,-1 0 1,0-1-1,0 1 1,0-1-1,0 1 1,-1 0-1,1-1 1,-1 1-1,1 0 1,-1 0-1,-1-3 0,2 5 1,0 0-1,0 0 0,0-1 0,-1 1 0,1 0 0,0 0 0,0 0 0,0 0 0,0 0 0,-1 0 0,1-1 0,0 1 0,0 0 0,0 0 1,-1 0-1,1 0 0,0 0 0,0 0 0,0 0 0,-1 0 0,1 0 0,0 0 0,0 0 0,-1 0 0,1 0 0,0 0 0,0 0 1,0 0-1,-1 0 0,1 0 0,0 0 0,0 0 0,0 1 0,-1-1 0,1 0 0,0 0 0,0 0 0,-12 15-5,-4 18-8,2 1 1,0 0 0,-10 50 0,5-20 2,-89 294 47,107-356-34,0 0-3,0 0 0,0 0 0,1 0 1,-1 0-1,1 0 0,0 0 0,-1 0 0,1 1 0,0-1 1,0 0-1,0 0 0,0 0 0,1 0 0,0 4 1,-1-6-1,1 0 0,-1 0 0,1 0 0,-1 0 0,0 0 0,1 0 0,-1-1 0,0 1 0,1 0 0,-1 0 0,0 0 0,1-1 0,-1 1 0,0 0 0,1 0 0,-1 0 0,0-1 0,1 1 0,-1 0 0,0-1 0,0 1 0,1 0 0,-1-1 1,0 1-1,0 0 0,0-1 0,0 1 0,1 0 0,-1-1 0,0 1 0,0-1 0,0 1 0,0-1 0,6-16-7,-6 17 7,96-348 19,-95 343-23,1 0 5,-1 0 0,0-1-1,0 1 1,0-1-1,-1 1 1,1-1 0,-1 1-1,-1 0 1,-1-10 0,-1 15 0,-1 7-1,-3 13-3,6-18 2,-11 42-8,1 1 1,3-1 0,1 2-1,3-1 1,1 51-1,3-68 7,1-1-1,6 37 0,-6-56 3,1-1-1,-1 0 1,1 0-1,1-1 1,-1 1-1,1 0 0,0-1 1,1 1-1,-1-1 1,1 0-1,1 0 1,-1-1-1,1 1 1,7 6-1,-9-10 1,0 0 0,0 0 0,0 0 0,0 0 0,0-1 0,1 1 0,-1-1 0,0 0 0,1 0 0,-1 0 0,1 0 0,-1-1 0,1 1 0,-1-1 0,1 0 0,-1 0 0,7-1 0,-5 0 0,1-1 0,-1 0 0,0 0 0,1 0 0,-1-1 0,-1 1 0,1-1 0,0 0 0,-1-1 0,6-4 0,6-8 0,-1-1 1,0 0 0,-1-1-1,14-26 1,15-27 20,-2-3 1,42-111-1,-66 136-25,-10 29 12,-7 17 3,-2 6 6,-31 95-14,15-44-3,18-53 0,-23 65 17,-25 121 0,48-180-11,2-7-4,8-13-3,9-22 5,65-185 41,2-8 9,-124 344 24,32-96-78,2 1 0,0 0 1,1 0-1,1 0 0,1 23 1,1-43-2,0 0 1,0 0 0,0-1-1,0 1 1,0 0 0,0 0 0,0 0-1,0-1 1,0 1 0,1 0-1,-1 0 1,0 0 0,1-1-1,-1 1 1,0 0 0,1-1 0,-1 1-1,1 0 1,-1-1 0,1 1-1,-1 0 1,1-1 0,0 1-1,-1-1 1,1 1 0,0-1 0,-1 1-1,1-1 1,1 1 0,0-1-1,0 0 0,-1 0 0,1 0 0,-1-1 0,1 1 0,0 0 0,-1-1 0,1 1 0,-1-1 1,1 0-1,-1 1 0,1-1 0,2-2 0,5-4-2,0 0 1,0 0-1,8-10 1,55-67 10,6-7 8,-65 78-15,1 0 0,0 0 0,1 2 0,20-13 0,-34 23-1,0 0-1,0 1 1,0-1 0,1 0 0,-1 1-1,0-1 1,1 0 0,-1 1 0,1 0-1,-1-1 1,0 1 0,1 0 0,-1 0-1,1 0 1,-1 0 0,1 0 0,-1 0-1,1 0 1,-1 0 0,1 0 0,-1 1-1,0-1 1,2 1 0,-1 0 0,-1 1-1,0-1 1,1 0 0,-1 0 0,0 1 0,0-1 0,0 1 0,0-1-1,0 1 1,0 0 0,0-1 0,-1 1 0,1 0 0,-1-1 0,2 4 0,-1 8 2,1-1 0,-1 1 0,-1-1 0,-1 15 0,1-26-1,-4 42 1,-2 0 0,-1-1 0,-3 0 0,-25 71 0,10-49 9,-3-1-1,-44 72 1,66-124-4,4-7-5,-1 0-1,1 1 1,-1-1-1,0 0 1,0 0 0,0 0-1,0-1 1,-5 4 0,8-7-2,0 1 0,0-1 0,-1 0 0,1 0 0,0 0 0,0 0 0,-1 0 0,1 0 0,0 0 0,0 0 0,-1 0 0,1 0 0,0 0 0,0-1 0,-1 1 0,1 0 0,0 0 0,0 0 0,0 0 0,-1 0 0,1 0 0,0 0 0,0-1 0,0 1 0,-1 0 0,1 0 0,0 0 0,0-1 0,0 1 0,0 0 0,-1 0 0,1 0 0,0-1 0,0 1 0,0 0 0,0 0 0,0-1 0,0 1 0,0 0 0,0 0 0,0-1 0,0 1 0,0 0 0,0 0 0,0-1 0,0 1 0,0 0 0,0 0 0,0-1 0,0 1 0,0 0 0,0 0 0,0 0 0,0-1 0,0 1 0,1 0 0,-1-1 0,3-17 0,-3 17 0,15-62 3,4 2 0,2 0 0,2 0 1,33-57-1,-43 94-16,17-25 0,-25 42 9,1-1-1,0 1 0,0 0 0,1 0 1,0 1-1,13-10 0,-19 15 4,0 1 0,0-1 0,0 0 0,1 1 0,-1-1 0,0 1 0,0-1 0,1 1 0,-1 0 0,0 0 0,0-1 0,1 1 0,-1 0 0,0 0 0,1 0 0,-1 0 0,0 1 0,1-1 0,-1 0 0,0 0 0,0 1 0,3 0 0,-2 0 0,0 1 1,0-1-1,0 1 1,0 0-1,0 0 1,0 0-1,0 0 1,0 0-1,-1 0 1,3 4-1,0 1 2,0 0-1,-1 1 1,0 0 0,0-1 0,-1 1-1,3 12 1,-3 1 9,0 0-1,-1 0 1,-2 0-1,0 0 1,-1 0-1,-6 26 1,79-281 3,-15 58-8,-67 206-5,0-1 1,-2 0-1,-21 34 0,-59 88 13,83-136-13,-6 10-2,3-4 15,-19 25 0,29-42-12,-1 1-1,0-1 1,-1 0 0,1 0-1,-1 0 1,1 0 0,-1-1 0,0 0-1,-1 0 1,-8 4 0,13-7-1,0 1 0,-1-1 0,1 0 0,0 1 0,0-1 0,-1 0 0,1 0 0,0 0 0,-1 0 0,1 0 0,0 0 0,-1 0 0,1 0 0,0-1 0,-1 1 0,1 0 0,0-1 0,0 1 0,0-1 0,-1 1 0,1-1 0,-1-1 0,0 1 0,1-1 0,-1 1 0,1-1 0,0 0 0,0 0 0,-1 0 0,1 0 0,0 0 0,1 0 0,-1 0 0,0 0 0,0-2 0,-1-6 0,1 0 0,0 0 0,0 0 0,2-17 0,1 1-3,2-1 1,0 0-1,2 1 1,1 0-1,11-27 0,-10 34 1,0 0 0,1 1-1,1 0 1,1 1-1,1 0 1,0 0-1,18-18 1,-29 33 0,1 1 0,-1 0 0,0-1 1,0 1-1,1 0 0,-1 0 0,0 0 0,1 0 0,-1 1 0,1-1 1,-1 0-1,1 0 0,0 1 0,-1-1 0,1 1 0,-1 0 0,1-1 0,0 1 1,0 0-1,-1 0 0,1 0 0,0 0 0,-1 0 0,1 1 0,0-1 1,2 1-1,-2 0-1,0 1 1,1-1 0,-1 1 0,-1-1-1,1 1 1,0 0 0,0 0 0,-1 0 0,1 0-1,-1 0 1,1 0 0,-1 0 0,0 0-1,0 1 1,0-1 0,0 0 0,1 5-1,1 8 6,0 0-1,-1 0 0,-1 0 0,0 0 1,-1 0-1,-1 0 0,0 0 0,-6 24 0,-36 117 24,41-151-26,-13 41 14,-2-1 1,-34 64 0,43-95-11,-1 1 1,0-1 0,-1-1 0,0 0-1,-1 0 1,0-1 0,-1 0 0,-1-1-1,0-1 1,-27 18 0,36-26-4,1 0 1,-1-1-1,0 1 0,1-1 1,-1 0-1,0 0 0,0 0 1,0 0-1,0-1 1,0 0-1,0 1 0,0-1 1,0-1-1,0 1 0,0-1 1,0 1-1,0-1 1,0 0-1,1-1 0,-1 1 1,0-1-1,1 1 0,-1-1 1,1 0-1,-1 0 1,1-1-1,0 1 0,0-1 1,0 0-1,0 1 0,-4-8 1,0 2 1,1-1 0,0 0 1,0 0-1,1-1 0,1 0 0,0 0 1,0 0-1,1 0 0,0-1 1,-3-19-1,4 6-3,1-1 1,2 0-1,0 1 1,1-1-1,2 0 1,0 1-1,12-33 1,-10 36-2,1 1 1,2 0-1,0 1 1,1 0 0,0 0-1,2 1 1,0 1-1,27-30 1,-31 40-8,-1 0 1,1 1-1,1 0 1,-1 0 0,1 1-1,0 0 1,0 0-1,0 1 1,1 1-1,-1-1 1,1 1-1,0 1 1,11-2 0,-16 4 5,0-1 0,0 1 0,0 0 0,0 0 0,0 1 1,0 0-1,0-1 0,0 2 0,-1-1 0,1 0 0,0 1 1,-1 0-1,1 0 0,-1 1 0,1-1 0,-1 1 0,0 0 1,0 0-1,0 0 0,-1 1 0,1-1 0,-1 1 0,0 0 1,0 0-1,0 0 0,0 0 0,-1 0 0,3 7 0,2 5 6,-2-1 1,0 1-1,-1 0 0,0 0 0,-1 1 0,-1-1 0,-1 0 0,0 1 0,-1-1 0,-4 29 1,2-30 2,-1-1 1,0 1-1,-1-1 1,0 0 0,-2 0-1,1-1 1,-2 1-1,0-1 1,0 0 0,-1-1-1,-1 0 1,-11 13-1,16-21-3,0 0 0,0-1 0,0 1-1,0-1 1,-1 0 0,1 0 0,-1 0-1,0-1 1,1 0 0,-1 0 0,-1 0-1,1 0 1,0-1 0,0 0 0,-1 0-1,1 0 1,-10-1 0,10 0-3,1-1 0,0 1 0,0-1 0,0-1 0,-1 1 1,1 0-1,0-1 0,1 0 0,-1 0 0,0 0 0,0 0 0,1-1 0,0 0 1,-1 1-1,1-1 0,0 0 0,0-1 0,1 1 0,-1 0 0,0-1 1,1 1-1,-3-8 0,-2-4 0,2 0 0,0 0 0,0-1-1,2 1 1,0-1 0,0 0 0,2 0 0,0 0 0,0 0 0,3-16 0,2-2 0,1-1 1,1 1-1,17-52 1,-13 59-1,0 0 1,2 0 0,1 1-1,16-24 1,-20 36-5,1 0 0,0 1 0,1 0 0,1 0 0,0 1 0,1 1 0,0 0 0,17-10 0,-25 18 0,-1 0 0,1 1 0,0 0 0,-1 0 1,1 0-1,0 0 0,0 1 0,1 0 0,-1 0 0,0 0 0,0 1 0,0-1 0,1 1 0,-1 1 0,0-1 0,0 1 1,0 0-1,1 0 0,-1 0 0,0 1 0,0 0 0,-1 0 0,7 3 0,-5-1 2,1 0 0,-1 1-1,-1 0 1,1 0 0,-1 0-1,0 1 1,0 0 0,0 0-1,-1 0 1,0 0 0,0 1 0,0-1-1,-1 1 1,0 0 0,3 12-1,-1 3 4,-1 0-1,0 0 1,-2 0-1,-1 0 0,-1 0 1,-3 38-1,-6 2 8,-18 68-1,12-73 0,-2-2 0,-26 58 1,30-84-5,-1-1 0,-2 0 1,0-1-1,-2-1 0,-31 35 1,45-56-5,0-1 0,0-1 0,0 1 0,-1-1 0,0 1 0,1-1 0,-1 0 0,0-1 0,-1 0 0,1 1 0,0-1 0,-1-1 0,-9 3 0,12-4 0,0 0 0,0 0 0,0 0 0,0 0 0,0-1 0,0 1 0,1-1 0,-1 1 0,0-1 0,0 0 0,0 0 0,1 0 0,-1-1 0,0 1 0,1-1 0,0 1 0,-1-1 0,1 0 0,0 0 0,0 0 0,0 0 0,0 0 0,0-1 0,0 1 0,0-1 0,1 1 0,0-1 0,-2-3 0,-3-7 1,2-1-1,-1 0 1,2 1 0,0-1-1,0-1 1,2 1 0,0 0 0,0 0-1,3-23 1,1 3 2,2 0 0,17-62 0,-11 62-8,1 0 1,2 0-1,1 2 1,1 0-1,2 0 1,2 2-1,0 0 1,2 2-1,27-28 0,-41 48-4,1 0 0,0 0-1,1 1 1,0 0 0,0 1-1,0 0 1,1 0 0,0 1-1,0 1 1,18-6 0,-23 9 4,1 0 1,0 0-1,-1 0 1,1 1-1,0 0 1,-1 0-1,1 0 1,0 1-1,-1 0 1,1 1-1,-1-1 1,1 1-1,-1 0 1,0 1-1,1 0 1,-1 0-1,-1 0 1,1 0-1,0 1 1,4 5-1,1 1 4,-2 0 0,1 1 1,-1 0-1,-1 0 0,0 1 0,-1 0 0,0 1 0,-1-1 0,0 1 1,-1 0-1,-1 1 0,0 0 0,-1-1 0,0 1 0,1 19 1,-1 7 10,-2-1 1,-2 0 0,-1 0-1,-9 50 1,9-81-2,1 2-6,-1 0 1,0 1 0,-1-1-1,-6 16 1,15-41 22,8-30 1,-2 5 2,26-81-11,-17 49 7,56-124-1,-73 187-32,1 2-1,0-1 1,10-13 0,-14 20 6,0 0 0,0 0 0,0 0 0,0 0 0,0 0 0,0 0 0,0 1 0,0-1 0,0 0 0,1 1 0,-1-1 1,0 1-1,0-1 0,1 1 0,0-1 0,-1 1 0,0 1 0,0-1 0,0 0 0,0 0 1,0 1-1,-1-1 0,1 0 0,0 1 0,0-1 0,0 1 0,-1-1 0,1 1 1,0-1-1,-1 1 0,1-1 0,0 1 0,-1 0 0,1 0 0,-1-1 1,1 1-1,-1 0 0,1 0 0,-1-1 0,0 1 0,1 0 0,-1 1 0,5 9 1,-1 1-1,-1-1 1,0 1-1,0 0 1,1 18-1,-1 65-6,-2-63 7,0 28 1,6 115 0,-6-170-1,-1-1 1,1 1 0,0-1-1,0 0 1,1 0 0,-1 1-1,1-1 1,2 5-1,-3-9 1,-1 1 0,1 0 0,-1-1 0,1 1 0,0 0 0,-1-1 0,1 1 0,0-1 0,-1 1 0,1-1 0,0 1 0,-1-1 0,1 0 0,0 1 0,0-1-1,0 0 1,-1 1 0,1-1 0,1 0 0,-1 0 0,1 0 0,-1 0 1,0-1-1,0 1 0,1 0 0,-1-1 0,0 1 0,0-1 0,1 1 0,-1-1 0,0 0 1,0 0-1,0 1 0,0-1 0,0 0 0,1-1 0,10-11 8,0 0-1,-1 0 1,0-1-1,15-27 1,28-67 35,-44 86-39,6-11 8,27-45 0,-43 78-12,0 0 0,0 0 0,0-1 0,0 1 0,0 0 0,0 0 0,1-1 0,-1 1 0,0 0 0,0 0 0,0-1 0,0 1 0,0 0 0,0 0 0,1-1 0,-1 1 0,0 0 0,0 0 0,0 0 0,1 0 0,-1-1 0,0 1 0,0 0-1,1 0 1,-1 0 0,0 0 0,0 0 0,1 0 0,-1 0 0,0 0 0,0 0 0,1-1 0,-1 1 0,0 0 0,0 0 0,1 0 0,-1 0 0,0 1 0,0-1 0,1 0 0,1 13-4,-6 18-1,4-31 5,-42 202 9,13-66 3,29-134-12,-1 0-1,1 0 1,0-1-1,-1 1 1,1 0-1,0 0 1,0 0-1,1 0 1,-1-1-1,0 1 1,1 0-1,0 3 0,-1-5 1,0 0 0,0 0 0,1 0-1,-1 1 1,0-1 0,0 0-1,0 0 1,0 0 0,1 0-1,-1 1 1,0-1 0,0 0-1,0 0 1,1 0 0,-1 0 0,0 0-1,0 0 1,1 0 0,-1 0-1,0 0 1,0 0 0,1 0-1,-1 0 1,0 0 0,0 0-1,0 0 1,1 0 0,-1 0 0,0 0-1,0 0 1,1 0 0,11-10-5,-2-2 14,-2-1 0,1 0 0,6-15 1,2-3 1,-16 40-51,-2 1 1,1-1-1,-1 0 1,-3 11-1,0 9-318,7-14-1675,-3-15 1844,0 0-1,1 1 0,-1-1 0,0 0 1,0 0-1,0 1 0,1-1 1,-1 0-1,0 0 0,1 0 0,-1 1 1,0-1-1,1 0 0,-1 0 1,0 0-1,1 0 0,-1 0 0,0 0 1,1 0-1,-1 0 0,0 0 1,1 0-1,-1 0 0,0 0 0,1 0 1,-1 0-1,0 0 0,1 0 1,-1 0-1,0 0 0,1 0 0,-1 0 1,1-1-1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38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2628 285 3458,'0'-2'215,"-1"0"0,0-1-1,1 1 1,0 0 0,-1-1 0,1 1 0,0-1 0,0 1 0,1-1 0,-1 1 0,0 0 0,1-1 0,-1 1 0,2-3 0,1-22 369,-3 26-485,0 0 1,-1 0-1,1 0 1,0 0-1,-1-1 1,1 1-1,-1 0 1,0 0-1,1 0 1,-1 0-1,0 0 1,0 0-1,1 0 1,-1 1-1,0-1 1,0 0-1,0 0 1,0 1-1,0-1 1,0 0-1,-2 0 1,0 0 33,0-1 0,0 1 0,-1 0 0,1 0 1,0 0-1,-1 1 0,1-1 0,0 1 0,-1 0 0,1 0 0,0 0 0,-6 1 0,-39 14 189,2-1 64,44-14-350,-1 0 1,1 0-1,-1 0 0,1 0 0,-1-1 0,1 1 0,-1-1 0,1 1 0,-1-1 0,1 0 0,-4-2 0,4 2-9,0 0-1,-1 0 1,1 0 0,-1 0-1,1 1 1,-1-1 0,0 1-1,1-1 1,-1 1-1,1 0 1,-5 0 0,-5 3 56,0 1 1,0 0-1,0 0 1,1 1-1,0 0 0,-19 13 1,14-9 20,0 0 0,-18 6 0,30-14-72,-1 0 0,1 0 0,-1 0 0,1-1 0,-1 0 0,1 0 0,-9-1 0,11 1-24,1 0 0,0 0 0,-1 0 0,1 0 0,0 0 0,0-1 0,-1 1 0,1 0 0,0-1 0,0 1 0,-1-1 0,1 0 0,0 1 0,0-1 0,0 0 0,0 1 0,0-1 0,0 0 0,0 0 0,0 0 0,0 0 0,1 0 0,-1 0 0,0 0 0,1 0 0,-1-1 0,0 1 0,1 0 0,-1 0 0,1 0 0,-1-3 0,2 3-8,-1 0 0,0-1 0,1 1-1,-1-1 1,1 1 0,0 0 0,-1-1-1,1 1 1,0 0 0,0 0-1,0 0 1,0-1 0,0 1 0,0 0-1,0 0 1,0 1 0,2-3 0,26-15-13,-19 12 14,48-32-1,1 3-1,2 3 0,71-28 1,-129 59 3,1 0 0,0 0 1,-1 0-1,1 0 0,0 1 1,0-1-1,-1 1 0,1 0 0,0 0 1,0 0-1,0 1 0,-1-1 1,1 1-1,0 0 0,-1 0 0,1 0 1,5 3-1,-3 0 2,1 0 0,-1 1 0,0 0 0,0 0 0,-1 0 0,1 0 0,6 11-1,44 45 63,-56-61-58,1 1 0,-1-1 0,1 1 0,-1 0 0,1-1 0,-1 1 0,1 0 0,-1-1 0,0 1 0,1 0-1,-1 0 1,0-1 0,0 1 0,1 0 0,-1 0 0,0-1 0,0 1 0,0 0 0,0 0 0,0 0 0,0-1 0,0 1 0,0 0 0,0 0 0,-1 0 0,1 1-1,-1 0 20,-1 0-1,1 0 0,0 0 1,-1 0-1,1 0 0,-1-1 0,1 1 1,-1 0-1,-2 1 0,-3 2 39,0 0 0,-1-1 0,1 1-1,-9 2 1,4-4 16,0 0 0,-1 0 0,1-1 0,0-1 0,-1 0 0,1-1 0,-1 0 0,-17-3 0,-42 1 93,25 8-76,1 2 1,-76 23-1,67-16 67,39-10-166,0 1 1,1 1-1,-1 0 1,-17 12 0,119-51-52,145-94 55,-157 83 0,-63 37-4,-1 1 1,1 0-1,0 0 1,19-5-1,-27 9-2,1 1-1,-1-1 1,0 1-1,1-1 1,-1 1-1,1 0 1,-1 0-1,0 1 0,1-1 1,-1 1-1,0-1 1,1 1-1,-1 0 1,0 1-1,0-1 1,0 0-1,0 1 1,0 0-1,0-1 1,5 5-1,10 10-20,5 5 23,28 20-1,-43-36 13,1 1 0,0-1 0,0-1 0,1 1 0,-1-2 0,1 1 0,14 2 0,-12-7 94,-12-7 53,0 7-142,-1 0 1,1 0-1,-1 0 1,0 0-1,1 0 0,-1 0 1,0 1-1,0-1 0,0 0 1,0 0-1,1 1 1,-1-1-1,0 0 0,0 1 1,0-1-1,-1 1 0,1-1 1,-1 1-1,-38-5 165,0 3 0,-40 2 0,36 0 8,24 1-172,-1 1-1,1 1 1,-30 9-1,32-7-7,1-1 1,-1-1-1,0-1 0,0 0 0,-21-1 0,3-4-9,-1 2-1,0 2 1,0 1-1,-41 8 1,77-10-3,-1 1 2,1-1 0,-1 1 0,1-1 0,0 0 0,-1 0 0,1 0 0,-1 1 0,1-1 0,-1 0-1,1-1 1,-1 1 0,-1 0 0,5-3-5,1 1 0,0 0 1,-1 1-1,1-1 0,0 0 0,0 1 0,0-1 0,4 0 0,-3 0 1,41-17-15,1 1 0,65-15 0,18-7-7,-112 34 23,0 1 0,0 0-1,21-3 1,-30 7-6,0 1 1,0-1 0,0 2 0,0-1 0,0 1-1,0 0 1,0 1 0,-1 0 0,12 4-1,18 6 6,1-2 0,1-2 0,0-1-1,55 2 1,-81-8 6,-8-1-3,0 1-1,0 0 1,0 1-1,0-1 1,0 1-1,-1 0 1,1 0-1,0 0 1,-1 1-1,5 3 1,-1-1 5,-7-5-3,0 1-1,0-1 1,0 1-1,0-1 1,1 0-1,-1 0 1,0 0-1,0 1 1,0-1-1,0 0 1,0 0-1,0 0 1,0 0-1,0-1 1,0 1 0,1 0-1,-1 0 1,0-1-1,0 1 1,0-1-1,0 1 1,0-1-1,1 0 1,20-17 41,-21 16-40,-22 0 84,14 0-70,-1 1 1,0 0-1,0 0 1,0 1-1,-16 1 1,4 4 4,-1 0 0,-1-1-1,1-1 1,0-1 0,-1-1 0,1-1 0,-1-1 0,1-1 0,-25-5 0,-57-7 3,-184-1 0,273 15-31,0 0-1,-1 1 0,1 0 1,0 2-1,0-1 0,0 2 1,-15 5-1,10-5 2,11-3 1,13-3 2,26-8-16,12-3-14,-6 7 21,0-2 0,-1-1 1,57-24-1,-57 19 3,0 0 0,0 3 0,49-10 0,-60 17-6,-1 1 1,1 1-1,0 2 0,-1 0 0,1 1 1,28 6-1,20 8-4,-40-7 35,0-2-1,0-1 1,37 0-1,-69-5-16,1 0 0,0 0-1,0 0 1,-1 1 0,1-1 0,0 0 0,0 1 0,-1-1 0,1 1-1,0 0 1,-1-1 0,1 1 0,-1 0 0,1 0 0,-1 0 0,1 0-1,-1 0 1,0 1 0,0-1 0,1 0 0,-1 0 0,0 1 0,0-1-1,0 1 1,1 2 0,11 12 20,-13-15 39,-24-8 154,18 7-198,-1 0 0,1 1 0,0 0 0,-1 0 0,1 0-1,0 1 1,-11 3 0,-23 6 10,20-10 13,-1-1 0,0 0 0,1-2 0,-22-4 0,22 3 15,-1 1-1,0 0 1,-40 3-1,47 1-48,1 1-1,-1 0 1,1 1 0,0 1-1,-22 10 1,-60 41-16,50-28 21,22-14-13,3-3 4,1 1-1,1 0 1,-29 25 0,48-37-1,-1 0 1,0 0 0,0 0 0,0 0 0,0 0 0,0 0 0,0 0 0,0 0-1,0 0 1,0 0 0,0 0 0,0 0 0,0 0 0,0 0 0,0 0-1,0 0 1,0 0 0,0 0 0,0 0 0,0 1 0,0-1 0,0 0 0,0 0-1,0 0 1,0 0 0,0 0 0,0 0 0,0 0 0,0 0 0,0 0-1,0 0 1,0 0 0,0 0 0,0 0 0,0 0 0,0 0 0,0 0 0,0 0-1,0 0 1,0 1 0,0-1 0,0 0 0,0 0 0,10-4-13,12-10-6,41-45 20,37-32 2,-81 76-3,0 0 1,2 2-1,33-18 1,-39 24-16,1 0 0,0 0 1,0 2-1,0 0 0,30-5 1,-42 9 11,0 1-1,0 0 1,1 0 0,-1 0 0,0 0 0,0 1 0,1-1 0,-1 1 0,0 0 0,0 1 0,0-1 0,0 1 0,0-1 0,0 1 0,-1 0 0,1 1 0,0-1 0,-1 1 0,0-1 0,0 1 0,0 0 0,0 0 0,0 1 0,0-1 0,-1 0 0,1 1 0,-1 0 0,2 3 0,-2-3 6,0 0 1,-1 0 0,1 1-1,-1-1 1,0 0 0,0 0-1,0 1 1,-1-1 0,1 0-1,-1 1 1,0-1 0,0 1-1,-1-1 1,1 0 0,-1 1-1,0-1 1,0 0 0,-3 6 0,3-7-1,-1 0 1,0 0 0,0 1-1,0-1 1,-1-1 0,1 1 0,-1 0-1,1-1 1,-1 1 0,0-1 0,0 0-1,0 1 1,0-2 0,0 1-1,-1 0 1,1-1 0,-1 1 0,1-1-1,-1 0 1,1 0 0,-7 0 0,-16 1 22,0-1 0,1-2 1,-1-1-1,-42-8 0,-31-2 27,-44-4-43,98 9-4,1 2-1,-1 2 0,-52 2 1,-68 25-29,137-18 15,-1 1 1,2 2-1,-47 21 0,63-23 1,1 0-1,1 0 1,-1 1-1,1 0 1,0 0-1,1 1 1,-11 14-1,-16 17 12,49-52-13,1 1 0,1 1 0,0 1-1,0 0 1,1 1 0,20-8 0,29-13 4,-40 16-2,0 1-1,1 2 1,0 1 0,1 1 0,0 1-1,53-6 1,-28 10-21,0 2-1,94 10 1,-112-5 43,1-3 0,-1 0 0,0-2 0,0-2 0,0-1 0,0-2 0,41-12 0,-57 13-15,-4 1 11,0-1 0,22-9-1,-35 13-4,1 0 0,0 0-1,-1-1 1,1 0-1,-1 1 1,1-1 0,-1 0-1,0 0 1,0 0-1,0 0 1,0-1-1,0 1 1,0 0 0,0-1-1,-1 1 1,0-1-1,1 0 1,-1 0-1,1-3 1,-2 5 4,0 0 0,0 0 1,0 0-1,0 0 0,0 0 1,0 0-1,-1 0 0,1 0 0,0 0 1,0 0-1,-1 0 0,1 0 0,-1 0 1,1 0-1,-1 0 0,1 0 0,-1 0 1,0 1-1,0-1 0,1 0 0,-1 0 1,0 1-1,0-1 0,0 0 1,1 1-1,-1-1 0,0 1 0,0-1 1,0 1-1,0 0 0,-2-1 0,-37-9 266,28 7-218,2 1-42,-1-1 0,1 2 0,-1-1 0,0 1 0,1 1 1,-1 0-1,0 0 0,1 1 0,-1 1 0,1 0 0,-1 0 0,1 1 1,0 0-1,0 1 0,0 0 0,0 1 0,-12 7 0,-261 175-69,273-180 58,-1 0-1,1 0 0,-1-1 1,-1 0-1,-17 6 1,24-10-1,-1-1 0,0 0 0,0 0 0,0 0 0,1-1 0,-1 0 0,0 0 0,0 0 0,0-1 0,0 0 0,0 0 0,1-1 0,-11-3 0,-45-23 25,57 26-31,0 0-1,0 0 1,0-1 0,1 1 0,-1-1-1,1 0 1,0 0 0,-1 0 0,1-1-1,1 1 1,-1-1 0,-3-5 0,6 7-2,0 0 1,-1 1-1,1-1 1,0 0 0,1 0-1,-1 1 1,0-1-1,0 0 1,1 0 0,-1 1-1,1-1 1,-1 0-1,1 1 1,0-1-1,0 1 1,0-1 0,0 1-1,0-1 1,0 1-1,0-1 1,0 1-1,0 0 1,1 0 0,-1 0-1,1-1 1,-1 1-1,3-1 1,5-4-14,1 0 0,19-9 0,-13 7-2,1 1 0,0 1-1,0 0 1,20-2 0,-37 7 17,0 1 0,1 0 0,-1 0 0,1 0-1,-1 0 1,0 0 0,1 0 0,-1 0 0,0 0 0,1 0 0,-1 0 0,0 0-1,1 0 1,-1 0 0,0 0 0,1 0 0,-1 0 0,0 0 0,1 0 0,-1 1 0,0-1-1,1 0 1,-1 0 0,0 0 0,1 1 0,-1-1 0,0 0 0,0 0 0,1 1 0,-1-1-1,0 0 1,0 0 0,0 1 0,1-1 0,-4 13-20,-14 13 35,9-16-11,-1-1-1,0 0 1,-1-1-1,0 0 1,0 0-1,-14 7 1,-72 34 6,84-43-8,-5 1 6,-1-1 0,1 0-1,-1-2 1,0 0 0,0-1 0,0 0 0,0-2 0,-1 0-1,1-2 1,-1 0 0,1 0 0,0-2 0,0 0 0,0-1-1,-23-9 1,-25-16 19,46 19-19,-33-12 1,-1 6-24,-1 1 0,-105-13 0,34 24 9,93 4 4,0 0 0,0-3 1,0 0-1,-45-12 0,-22-6 1,14 5 1,36 2 3,0-2 0,-62-30 0,101 42-6,1 0 0,-1 1-1,0 0 1,0 0 0,0 2 0,-23-2 0,-67 7-16,92-4 24,3 1-6,0 0 0,0 0-1,0 0 1,0 1 0,0-1-1,1 2 1,-1-1 0,1 0-1,-1 1 1,-6 5 0,9-6-1,1 0 0,-1 0 1,1 0-1,-1 1 0,1-1 0,0 1 1,0-1-1,0 1 0,0 0 1,1 0-1,-1 0 0,1 0 0,-1 0 1,1 0-1,0 0 0,1 1 0,-1-1 1,0 0-1,1 0 0,0 5 1,-11 100-61,11-82 61,-1 1 0,-2-1 1,-8 38-1,11-64 3,0 0 0,0 0 0,0 0 0,0 0 0,0 0 0,0 0 0,0 0 0,0 0 0,0 0 0,0 0 0,0 0 0,0 0 0,-1 0 0,1 0 0,0 0 0,0 0 0,0-1 1,0 1-1,0 0 0,0 0 0,0 0 0,0 0 0,0 0 0,-1 1 0,1-1 0,0 0 0,0 0 0,0 0 0,0 0 0,0 0 0,0 0 0,0 0 0,0 0 0,0 0 0,0 0 0,-1 0 0,1 0 0,0 0 0,0 0 0,0 0 0,0 0 0,0 0 0,0 0 0,0 1 1,0-1-1,0 0 0,0 0 0,0 0 0,0 0 0,0 0 0,0 0 0,0 0 0,0 0 0,0 0 0,0 1 0,0-1 0,0 0 0,0 0 0,0 0 0,0 0 0,0 0 0,0 0 0,0 0 0,0 0 0,0 0 0,0 0 0,0 1 0,-4-12 6,0-14 2,3 0-7,5-47 0,-2 56-1,-1 0 0,0 0 0,-1-1 0,0 1 0,-2 0 1,-6-30-1,8 45-1,0 0 0,0 0 1,0 0-1,-1-1 0,1 1 1,-1 0-1,1 0 1,-1 0-1,1 0 0,-1 0 1,1 0-1,-1 1 0,0-1 1,1 0-1,-1 0 1,0 0-1,0 1 0,0-1 1,0 0-1,0 1 1,-1-1-1,1 0 0,1 2-1,-1-1 1,0 0 0,0 0 0,0 0 0,1 0-1,-1 0 1,0 1 0,0-1 0,0 0 0,1 1-1,-1-1 1,0 1 0,0-1 0,1 1-1,-1-1 1,1 1 0,-1-1 0,0 1 0,1-1-1,-1 2 1,-6 6-11,2 1-1,-1-1 1,-6 16 0,7-14 8,-9 14 2,-35 42 0,24-34 1,21-23-7,7-7-9,-2-2 17,0-1 0,0 1-1,-1-1 1,1 1 0,0-1-1,-1 1 1,1-1 0,0 0-1,-1 1 1,1-1 0,-1 0-1,1 0 1,-1 1 0,1-1-1,-1 0 1,0 0 0,1 0-1,-1 1 1,0-1 0,0 0-1,1-1 1,5-29 0,-4 24 0,0 0 0,-1 1 0,0-1 0,0 0 0,-1 0 0,1 1 0,-2-1 0,-1-13 0,2 19 0,0 0 0,0 1 0,0-1 0,0 1 0,0-1-1,0 0 1,0 1 0,0-1 0,0 1 0,-1-1 0,1 0 0,0 1 0,0-1 0,-1 1 0,1-1 0,0 1 0,-1-1 0,1 1 0,-1-1 0,1 1 0,-1 0 0,1-1 0,-1 1 0,1-1-1,-1 1 1,1 0 0,-1 0 0,1-1 0,-1 1 0,1 0 0,-1 0 0,0 0 0,1-1 0,-1 1 0,0 0 0,1 0 0,-1 0 0,1 0 0,-1 0 0,0 0 0,1 0 0,-1 1 0,1-1-1,-1 0 1,0 0 0,1 0 0,-1 1 0,1-1 0,-1 0 0,1 0 0,-1 1 0,1-1 0,-2 1 0,0 1-3,0 0 1,-1-1-1,1 1 0,0 1 1,0-1-1,0 0 0,0 0 1,0 1-1,1-1 0,-2 4 1,-11 28-15,2 1 1,1 0-1,2 1 1,-7 62-1,17-68 17,1-27 3,-1-4-3,1 0 0,-1-1 0,1 1 0,-1-1 0,0 1 0,0-1 0,0 0 0,0 1 0,0-1 0,0 0 0,1-2 0,33-128 10,-11 36-4,-16 63-14,5-53 0,-12 77 8,0 2-4,-3 9-6,-3 19-17,-1-2 14,-10 23 6,-2-1-1,-31 50 0,46-86 7,2-2 3,-12 18 7,10-25-5,4-12 8,1-1-13,2 0 0,0 0 0,1 0 0,0 1 0,2 0 0,0 0 0,16-26 0,-13 28-3,1 1 0,1 0 1,0 1-1,19-16 0,-9 9 2,-20 17 0,0 0 0,0 0 1,1 0-1,-1 0 0,1 1 1,-1-1-1,1 1 0,0-1 1,-1 1-1,1 0 0,0 0 0,0 1 1,0-1-1,0 0 0,0 1 1,0 0-1,0-1 0,4 2 1,-4-1-1,1 1 0,-1 0 0,0 0 0,0 1 0,0-1 0,0 1 1,0-1-1,0 1 0,-1 0 0,1 0 0,0 0 0,-1 0 0,0 1 0,1-1 0,-1 1 1,2 3-1,36 49-4,-22-28 0,1-1-1,1-1 0,43 41 1,-54-58 6,-1-1 2,0-1 1,0 1-1,14 7 0,-20-13-2,0 0 1,0 0-1,0 0 0,0 0 0,0 0 1,0-1-1,0 1 0,1-1 1,-1 1-1,0-1 0,0 0 0,0 0 1,0 0-1,1 0 0,-1-1 1,0 1-1,0 0 0,0-1 1,0 0-1,1 1 0,-1-1 0,2-1 1,-3 1 0,0 1-1,-1-1 1,1 1 0,0-1 0,-1 1 0,1-1 0,-1 1 0,1-1 0,-1 0 0,1 1 0,-1-1-1,0 1 1,1-1 0,-1 0 0,0 0 0,1 1 0,-1-1 0,0 0 0,0 0 0,0 1-1,1-1 1,-1 0 0,0 0 0,0 1 0,0-1 0,0 0 0,-1 0 0,1 0 0,0 1 0,0-1-1,0 0 1,-1 1 0,1-1 0,0 0 0,0 0 0,-1 1 0,1-1 0,-1 0 0,1 1-1,-1-2 1,0 1 2,0 0-1,0-1 0,-1 1 0,1 0 1,0 0-1,0 0 0,-1 0 0,1 0 1,0 0-1,-1 0 0,1 0 0,-1 0 1,0 1-1,1-1 0,-1 1 1,1-1-1,-4 0 0,1 1 0,0-1 0,-1 0 0,1 0 0,0-1 1,0 1-1,-7-4 0,-7-2 2,-59-23 14,56 20-8,0 2 0,-44-12 0,-154-17-16,209 36 62,5-1-862,11-2-3646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1796 304 3330,'-7'-2'5384,"-17"-3"-4288,23 5-1075,0 0 0,0-1 0,0 1 1,0 0-1,0 0 0,0 0 0,1-1 0,-1 1 1,0 0-1,0-1 0,0 1 0,0-1 0,0 1 0,1-1 1,-1 0-1,0 1 0,1-1 0,-1 0 0,0 1 1,1-1-1,-1 0 0,1 0 0,-1 1 0,1-1 0,-1 0 1,1 0-1,0 0 0,-1 0 0,1-1 0,0 0 11,0 0 0,0 0 0,1 0 0,-1 0 0,1 0 0,-1 0 0,1 0 0,0 0 0,-1 0 0,1 0 0,0 0 0,2-2 0,5-6 84,0 0 0,0 1 0,13-12 0,-5 6 129,30-21 1,-40 32-203,1 0 0,-1 0 0,1 1 0,0-1 0,1 2 0,-1-1 0,0 1 0,10-2 0,-16 4-36,-1 0 0,1 0-1,-1 0 1,1 0 0,0 0 0,-1 0 0,1 0-1,-1 0 1,1 0 0,0 1 0,-1-1 0,1 0-1,-1 0 1,1 1 0,-1-1 0,1 0 0,-1 0-1,1 1 1,-1-1 0,1 1 0,-1-1 0,1 1-1,-1-1 1,0 0 0,1 1 0,0 1 0,5 19 120,-7 21 29,-2-21-137,0 1 0,-2-1 0,0 0 0,-2 0 0,0-1 0,-1 1 0,-1-2 0,-14 23 0,21-39-14,0-1 1,1 0-1,-1 0 1,0 1-1,0-1 1,0-1-1,0 1 1,-1 0 0,1 0-1,0-1 1,-1 0-1,0 1 1,1-1-1,-1 0 1,1 0 0,-1 0-1,-3 0 1,5-1-1,0 0 0,0 0 0,0 0 0,0 0 1,0 0-1,0 0 0,0 0 0,0-1 0,0 1 1,0 0-1,0-1 0,0 1 0,0-1 0,0 1 0,0-1 1,0 1-1,0-1 0,-1-1 0,1 1 1,-1-1-1,1 1 1,0-1 0,1 0-1,-1 1 1,0-1-1,0 0 1,1 0 0,-1 1-1,1-1 1,-1 0 0,1 0-1,0 0 1,0-2-1,-1-8 4,1 0 0,1 1 0,0-1 0,0 0 0,1 0 0,1 1 0,7-23 1,-8 30-1,-1 0 0,1-1 0,0 1 0,1 0 1,-1 0-1,0 0 0,1 0 0,0 1 0,0-1 1,0 1-1,1-1 0,-1 1 0,1 0 1,0 1-1,-1-1 0,1 1 0,0-1 0,1 1 1,-1 0-1,0 1 0,1-1 0,-1 1 1,6-2-1,-9 4-2,1-1 1,0 0 0,0 0-1,0 0 1,-1 1 0,1-1-1,0 1 1,-1 0 0,1-1-1,0 1 1,-1 0 0,1 0-1,-1 0 1,1 0 0,-1 0-1,1 0 1,-1 1-1,0-1 1,0 0 0,0 1-1,1-1 1,-1 1 0,-1-1-1,1 1 1,0-1 0,0 1-1,0 0 1,-1-1 0,1 1-1,0 3 1,1 3 14,0 0 0,0 0-1,-1 0 1,0 1 0,0 9 0,-1-5-1,-1-1-1,0 1 1,-1 0-1,-4 16 1,4-23-12,0 1 1,-1-1-1,1 1 1,-1-1-1,-1 0 1,1 0-1,-1 0 1,0 0-1,-8 7 0,12-12-5,0-1 0,-1 1-1,1-1 1,-1 1-1,1-1 1,-1 1-1,1-1 1,-1 1-1,1-1 1,-1 1 0,0-1-1,1 0 1,-1 0-1,0 1 1,1-1-1,-1 0 1,0 0 0,1 0-1,-1 1 1,0-1-1,1 0 1,-1 0-1,0 0 1,1 0 0,-1 0-1,0 0 1,1-1-1,-1 1 1,-1 0-1,1-1 2,0 0-1,0 0 1,0 0-1,1 0 1,-1 0-1,0 0 1,0 0-1,1 0 1,-1 0-1,0-1 1,1 1-1,-1 0 1,1 0-1,-1-2 1,-1-5 8,1 1 1,-1-1 0,1-15 0,1 15-2,1 0 0,0-1 0,0 1-1,1 0 1,0 0 0,0 0 0,1 0 0,5-11 0,-7 17-12,0 0 0,0 1 1,0-1-1,0 0 0,0 0 0,0 1 1,1-1-1,-1 1 0,1-1 0,-1 1 1,1-1-1,-1 1 0,1 0 1,0 0-1,-1 0 0,1 0 0,0 0 1,0 0-1,0 0 0,0 1 0,0-1 1,0 1-1,0-1 0,0 1 0,0 0 1,0 0-1,0 0 0,0 0 0,0 0 1,0 0-1,0 0 0,0 1 0,0-1 1,0 1-1,0 0 0,0-1 0,0 1 1,0 0-1,3 2 0,-3-1 4,1 0-1,-1 0 0,1 0 0,-1 1 1,0-1-1,0 1 0,0-1 0,0 1 1,0-1-1,-1 1 0,1 0 1,-1 0-1,0 0 0,0 0 0,0 0 1,0 0-1,0 0 0,-1 1 1,1-1-1,-1 0 0,0 0 0,0 0 1,0 1-1,-1-1 0,1 0 1,-2 6-1,0-1 14,0 0-1,0 0 1,-1 0 0,0 0 0,0 0-1,-1 0 1,0-1 0,0 0 0,-6 8-1,5-10-1,1-1 1,-1 1-1,1-1 0,-1 0 0,0-1 0,-1 1 0,1-1 0,-10 5 0,14-8-10,-1 1 0,1 0 0,0-1-1,-1 1 1,1-1 0,0 0 0,-1 1-1,1-1 1,-1 0 0,1 0 0,-1 0-1,1 0 1,-1 0 0,1 0 0,0-1 0,-1 1-1,1 0 1,-1-1 0,1 1 0,0-1-1,-1 1 1,1-1 0,0 0 0,-1 1-1,1-1 1,0 0 0,0 0 0,0 0 0,0 0-1,0 0 1,0 0 0,0 0 0,0 0-1,0-1 1,0 1 0,1 0 0,-1 0-1,1-1 1,-1 1 0,1 0 0,-1-3-1,-1-5 14,0 0 0,1 0 0,0 0 0,1 0 0,0 1-1,0-1 1,1 0 0,0 0 0,0 0 0,6-17-1,-3 12 3,1 1 0,1 0 0,0 0 1,0 0-1,1 1 0,11-14 0,-14 21-17,0 0-1,0 0 1,1 1 0,0-1 0,0 1 0,0 0 0,1 1-1,-1-1 1,7-2 0,-10 6-3,-1-1-1,0 0 0,1 1 1,-1-1-1,1 1 1,-1 0-1,1-1 0,-1 1 1,1 0-1,-1 0 1,1 0-1,-1 0 1,1 0-1,-1 0 0,1 1 1,-1-1-1,1 0 1,-1 1-1,1-1 0,-1 1 1,0-1-1,1 1 1,-1 0-1,0 0 0,1 0 1,-1-1-1,0 1 1,0 0-1,0 1 1,0-1-1,0 0 0,0 0 1,0 0-1,0 1 1,0-1-1,-1 0 0,1 1 1,-1-1-1,1 0 1,-1 1-1,1-1 0,-1 1 1,1 2-1,1 8 7,0-1 0,0 1-1,-1 0 1,-1 0 0,0 0-1,0 0 1,-2-1 0,-3 22-1,0-13 10,-1 0-1,0 0 0,-1-1 1,-13 23-1,16-35-2,0 0 0,-1 0 0,-1 0 0,-7 8 0,11-13-3,0 0 0,0 0 0,-1 0 0,1 0-1,-1 0 1,1-1 0,-5 2 0,6-2-3,1-1-1,-1 0 1,0 0-1,0 1 1,0-1 0,0 0-1,0 0 1,0 0-1,0 0 1,0 0-1,0 0 1,0 0-1,0 0 1,0 0 0,0-1-1,0 1 1,0 0-1,0-1 1,0 1-1,0-1 1,-1 0-1,0-1 5,1 0 0,-1 0 0,0 0 0,1 0 0,-1 0 0,1 0 0,0-1 0,0 1 0,0-1 0,0 1 0,0 0 0,1-1 0,-1 0 0,1 1 0,-1-3 0,-1-41 89,2 22-38,1 0 0,2-1 0,8-35 0,-8 49-39,0-1 0,1 1 0,0 0 0,1 0 0,0 0 0,1 1 0,0-1 0,0 2 0,11-13 0,-16 20-20,1 1-1,0-1 0,0 0 0,0 0 0,0 1 0,0-1 0,0 1 0,1 0 0,4-3 0,-6 4 0,0 0 1,0 0-1,0-1 0,0 1 1,0 0-1,0 0 0,0 0 1,1 0-1,-1 0 0,0 0 1,0 1-1,0-1 0,0 0 1,0 0-1,0 1 0,0-1 1,2 2-1,-2-1 2,1 1-1,0-1 0,-1 1 1,1 0-1,-1 0 1,1 0-1,-1 0 0,0 0 1,0 0-1,0 0 1,0 0-1,0 1 1,-1-1-1,1 0 0,-1 0 1,1 1-1,-1-1 1,0 1-1,0-1 0,0 4 1,-1 13 13,-1 0 1,0-1-1,-2 1 0,0-1 1,-1 0-1,-8 20 0,-52 103 36,57-125-39,2-3 9,3-6-2,0 0 0,0 0 0,-1 0 0,0-1 0,0 0 0,0 1-1,-1-2 1,0 1 0,-11 9 0,16-14-14,-1-1-1,1 0 1,0 0 0,-1 0-1,1 0 1,-1 0 0,1 0-1,0 0 1,-1 0 0,1 0-1,0 0 1,-1 0 0,1 0-1,0 0 1,-1 0 0,1 0-1,0-1 1,-1 1 0,1 0-1,0 0 1,-1 0 0,1 0-1,0-1 1,-1 1 0,1 0-1,0 0 1,0-1 0,-1 1-1,1 0 1,0-1 0,0 1-1,-1 0 1,1 0 0,0-1-1,0 1 1,0 0 0,0-1-1,0 1 1,0-1 0,-1 1-1,1 0 1,0-1 0,0 1-1,0 0 1,0-1-1,0 1 1,0 0 0,1-1-1,-1 1 1,0 0 0,0-1-1,0 0 1,1-21 129,4-7-101,1 1 0,2 0-1,0 0 1,19-39 0,-18 48-31,1 2 1,0-1 0,1 1-1,1 0 1,0 1-1,1 1 1,19-18-1,-27 29-3,0 0 0,0 0 0,0 0 0,1 1 0,-1-1 0,1 1 0,0 1 0,6-3 0,-10 5 2,-1-1 0,1 1 0,-1 0 0,1-1 1,-1 1-1,1 0 0,0 0 0,-1 0 0,1 1 0,-1-1 0,1 0 0,-1 0 1,1 1-1,-1-1 0,1 1 0,-1-1 0,0 1 0,1 0 0,-1 0 0,0-1 1,1 1-1,-1 0 0,0 0 0,0 0 0,0 0 0,0 1 0,0-1 1,0 0-1,0 0 0,0 1 0,-1-1 0,1 0 0,0 1 0,-1-1 0,1 1 1,-1-1-1,1 1 0,-1 2 0,3 9 13,0 1 0,-2-1-1,0 0 1,0 1 0,-1-1 0,-1 1 0,-3 22-1,0-15 4,-1-1-1,0 0 1,-1 0-1,-13 25 0,16-39-7,0 0 0,0 0 0,-1 0 0,0 0 0,-1 0 0,1-1 0,-1 0 0,0 0 0,0 0 0,-7 5 0,10-9-1,0 0-1,0 0 1,0 0-1,0 0 0,0-1 1,0 1-1,0-1 1,0 1-1,0-1 1,0 1-1,0-1 1,0 0-1,0 0 1,0 0-1,-4-1 1,4 0 2,-1 0 1,1 1-1,-1-2 1,1 1-1,0 0 1,-1-1-1,1 1 1,0-1-1,0 1 1,0-1-1,0 0 1,0 0-1,0 0 1,1 0-1,-3-3 1,0-2 6,-1-1 1,1 0-1,1 0 1,-1 0-1,1 0 1,1-1-1,0 1 1,0-1-1,0 0 1,1 0-1,0-13 1,1 1-8,2-1 0,-1 1 1,9-35-1,-7 42-12,1 0 0,1 1 0,0-1 0,1 1 0,0 0 0,14-21 0,-18 31 1,0-1-1,1 1 0,0-1 1,-1 1-1,1 0 1,1 0-1,-1 0 1,0 0-1,1 1 1,-1 0-1,1-1 1,0 1-1,0 0 1,0 1-1,0-1 0,0 1 1,0-1-1,0 1 1,0 1-1,0-1 1,1 0-1,-1 1 1,0 0-1,1 0 1,-1 0-1,7 2 0,-9-1 2,1-1 0,-1 1 0,0 0-1,1 0 1,-1 1 0,0-1-1,0 0 1,0 1 0,1-1-1,-2 1 1,1 0 0,0-1-1,0 1 1,0 0 0,1 3-1,0 0 4,0 0 0,-1 0-1,0 0 1,1 0-1,-2 0 1,3 11-1,-2-4 5,0 0-1,-1 0 0,-1 0 1,0 0-1,-3 24 0,1-26 8,0 0-1,0 1 0,-1-1 0,0 0 0,-1 0 0,-1-1 0,1 1 0,-13 16 0,15-23-5,0 0-1,0 0 1,-1-1-1,0 1 1,1-1-1,-1 0 1,0 0-1,0 0 1,0 0-1,0 0 1,-1-1-1,1 1 1,0-1-1,-1 0 1,1 0-1,-1 0 1,1 0-1,-1-1 1,1 0-1,-1 1 1,0-1-1,1 0 1,-1-1-1,1 1 0,-1-1 1,1 1-1,-1-1 1,1 0-1,-6-3 1,5 3-4,1-1 0,-1 1 1,1-1-1,-1 0 0,1 0 0,0-1 0,0 1 1,0 0-1,0-1 0,1 0 0,-1 0 0,1 0 1,-1 0-1,1 0 0,0 0 0,-2-5 0,2 2 12,0 0 0,0 0 0,0 0 0,1 0 0,0 0-1,0 0 1,1 0 0,0 0 0,1-10 0,0 5 2,1 0 1,0 1 0,0-1 0,1 1-1,1 0 1,0-1 0,0 2 0,1-1-1,0 1 1,1-1 0,10-12 0,-13 19-24,1-1 0,-1 0 0,1 1 0,0 0 1,0 0-1,0 0 0,0 1 0,0-1 1,1 1-1,-1 0 0,9-2 0,-11 3 3,0 1 0,0 0-1,0 0 1,-1 0 0,1 0-1,0 0 1,0 0 0,0 0-1,0 1 1,0-1 0,0 1-1,-1-1 1,1 1 0,0 0-1,0 0 1,-1 0 0,1 0-1,-1 0 1,1 0 0,0 0-1,-1 0 1,0 1 0,1-1-1,-1 0 1,0 1 0,0-1-1,0 1 1,0 0 0,0-1-1,0 1 1,0 0 0,-1 0-1,2 2 1,1 5 3,-1 0 1,0 0 0,0 1-1,0-1 1,-2 0 0,1 1-1,-1-1 1,0 1-1,-1-1 1,0 1 0,-2 9-1,-4 7 10,0 1 0,-17 39 0,17-49-3,-1-1 0,-1 1 1,-1-2-1,0 1 0,-1-1 1,0 0-1,-1-1 0,-1-1 1,-20 17-1,32-29-6,-1 1 1,0 0 0,0-1-1,0 0 1,0 1-1,0-1 1,0 0-1,-1 0 1,1 0-1,0 0 1,0-1-1,-1 1 1,1-1-1,-1 1 1,1-1 0,0 0-1,-1 0 1,1 0-1,-1 0 1,1 0-1,0-1 1,-1 1-1,1-1 1,0 1-1,-5-3 1,4 1 2,0 0 1,0-1-1,0 1 1,0-1-1,1 0 0,-1 0 1,1 0-1,-1 0 1,1 0-1,0-1 1,0 1-1,1-1 0,-1 1 1,1-1-1,-2-5 1,-1-8-1,0-1 0,1 0 1,0 0-1,2 0 0,0-1 1,1 1-1,1 0 0,5-25 1,-2 19-7,1 0 1,1 1 0,2-1 0,0 1-1,20-39 1,-25 58-10,-1 0 0,1-1 0,0 1 0,0 1 1,0-1-1,1 0 0,0 1 0,6-6 0,-9 9 6,0-1 0,0 0 0,0 1 0,0-1 1,0 1-1,0 0 0,0-1 0,0 1 0,0 0 0,0 0 0,0 0 0,0 0 0,1 0 0,-1 0 1,0 0-1,0 0 0,0 0 0,1 0 0,-1 1 2,1 0-1,-1-1 1,0 1-1,1 0 1,-1 0-1,0 0 1,0 0-1,0 0 1,0 0-1,0 0 1,0 1-1,0-1 1,0 0-1,0 0 1,-1 1-1,2 2 1,1 4 2,-1 0 1,0 0-1,0 0 0,0 0 1,-1 1-1,-1-1 0,1 1 0,-1-1 1,-1 0-1,1 1 0,-2-1 1,-3 16-1,-4 8 12,-24 56-1,33-87-11,-10 24 8,-1-1 0,-1 0 1,-1-1-1,-1-1 0,-21 27 1,35-48-8,-1 0 1,0 1 0,0-1 0,0 0 0,-1 0-1,1 0 1,0 0 0,0 0 0,-1 0 0,1 0-1,0 0 1,-1-1 0,1 1 0,-1 0 0,1-1-1,-1 1 1,1-1 0,-1 0 0,1 1 0,-1-1-1,1 0 1,-1 0 0,1 0 0,-4 0-1,4-1 2,0 0-1,-1 0 1,1 0-1,0 0 0,0 0 1,0 0-1,0 0 0,0 0 1,0-1-1,0 1 1,0 0-1,0-1 0,1 1 1,-1 0-1,1-1 0,-1 1 1,1-1-1,-1 1 0,1-1 1,0 1-1,0-1 1,-1 0-1,1 1 0,0-1 1,1-1-1,-1-17 8,1 0 0,0 0 0,2 1 0,0-1 0,2 0 0,0 1-1,12-28 1,-6 20-3,1 1 0,2 1-1,0 0 1,30-37-1,-37 54-9,0 0-1,1 0 0,0 1 0,0 0 0,1 1 1,0-1-1,0 2 0,1-1 0,12-4 0,-18 8 2,-1 0-1,1 1 0,-1 0 1,1 0-1,0 0 0,-1 0 1,1 0-1,0 1 1,0 0-1,0 0 0,-1 0 1,1 0-1,0 0 0,0 1 1,-1 0-1,1 0 0,0 0 1,-1 0-1,1 0 0,-1 1 1,1 0-1,-1-1 1,0 1-1,0 0 0,0 1 1,0-1-1,0 1 0,0-1 1,4 6-1,-3-2 4,-1-1 1,-1 1-1,1 0 1,-1 0-1,0 0 0,0 0 1,0 0-1,-1 0 0,0 0 1,0 1-1,-1-1 1,0 13-1,-2 3 10,0-1 0,-8 30 0,6-30-3,-2 0 0,0-1 1,-1 0-1,-1-1 0,-1 0 1,-1 0-1,-1-1 0,0 0 1,-1 0-1,-1-2 0,-26 28 1,36-42-3,0 1 0,0-1 0,1 0 0,-1 0 0,-1 0-1,1-1 1,0 1 0,0-1 0,0 0 0,-1 0 0,1 0 0,-6 1 0,8-2-1,-1 0 1,1 0-1,-1 0 1,0-1-1,1 1 0,-1 0 1,1-1-1,0 1 0,-1-1 1,1 1-1,-1-1 0,1 1 1,0-1-1,-1 0 0,1 0 1,0 0-1,0 0 0,0 0 1,0 0-1,0 0 0,0 0 1,0 0-1,0-1 1,0 1-1,0 0 0,1-1 1,-1 1-1,0-1 0,1 1 1,-1 0-1,1-3 0,-4-8 19,2-1 0,0 1 0,1 0 0,0-1 0,0 0 1,2 1-1,2-20 0,1 7-4,0 1 0,16-45 0,-13 51-6,0-1 0,12-19 0,-17 34-18,0 0 0,0 0 0,1 1 1,-1-1-1,1 1 0,0-1 0,0 1 1,0 0-1,0 0 0,1 1 0,-1-1 1,1 1-1,0-1 0,-1 1 0,1 0 0,6-2 1,-9 4 1,0 0 0,0 0 1,0 0-1,-1 0 0,1 0 1,0 0-1,0 1 1,0-1-1,0 0 0,0 0 1,0 1-1,0-1 0,0 1 1,-1-1-1,1 1 0,0-1 1,0 1-1,0-1 0,-1 1 1,1 0-1,0-1 0,-1 1 1,1 0-1,-1-1 0,1 1 1,-1 0-1,1 0 0,-1 0 1,1 0-1,-1-1 0,0 1 1,0 0-1,1 0 0,-1 0 1,0 0-1,0 0 0,0 0 1,0 0-1,0 2 1,1 2 2,-1 1 1,0 0-1,0 0 1,-2 11-1,-4 9 8,-2-1 0,-1-1-1,0 1 1,-2-2 0,-1 1-1,0-2 1,-20 26 0,29-44-8,1-1 1,1 0 1,-1 0-1,-1 0 0,1 0 1,0 0-1,-1-1 0,0 1 0,-4 2 1,7-5-3,0 0 0,-1 0 0,1 0 0,0 0 0,0 0 0,0 0 0,-1 0 0,1-1 0,0 1 0,0 0 1,0 0-1,0 0 0,-1 0 0,1 0 0,0-1 0,0 1 0,0 0 0,0 0 0,0 0 0,0-1 0,0 1 0,0 0 0,-1 0 0,1 0 0,0-1 1,0 1-1,0 0 0,0 0 0,0-1 0,0 1 0,0 0 0,0 0 0,0 0 0,0-1 0,1 1 0,-1 0 0,0 0 0,0 0 0,0-1 0,0 1 1,0 0-1,2-11 20,-2 11-20,20-62 28,3 1 0,2 1 1,2 2-1,43-67 0,-66 119-23,-1 1-7,0-1 0,0 1-1,0 0 1,1 0 0,0 0 0,0 1-1,1 0 1,5-5 0,-10 9 1,0-1 0,0 1 0,0 0 0,0 0 0,1 0 0,-1 0-1,0 0 1,0 0 0,0 0 0,0 0 0,1 0 0,-1 0 0,0 0 0,0 0 0,0 0 0,0 0 0,1 0 0,-1 0 0,0 0 0,0 0 0,0 0-1,0 0 1,1 0 0,-1 0 0,0 1 0,0-1 0,0 0 0,0 0 0,1 0 0,-1 0 0,0 0 0,0 0 0,0 0 0,0 1 0,0-1 0,0 0-1,0 0 1,0 0 0,1 0 0,-1 1 0,0-1 0,0 0 0,0 0 0,0 0 0,0 0 0,0 1 0,0-1 0,0 0 0,0 0 0,0 0 0,0 0-1,0 1 1,0-1 0,0 0 0,0 0 0,0 0 0,0 0 0,0 1 0,-1-1 0,1 0 0,0 0 0,0 0 0,0 0 0,0 1 0,0-1 0,0 0-1,0 0 1,0 0 0,-1 0 0,-3 14 8,-28 45 14,-2-2 0,-43 54 0,-94 98 5,162-199-26,-3 4 3,-26 24 0,35-36-2,0 1 1,-1-1-1,1 1 0,0-1 1,-1 0-1,1 0 1,-1-1-1,0 1 1,1-1-1,-1 0 1,0 0-1,0 0 0,0 0 1,-8 0-1,11-1-1,-1 0 0,1 0-1,-1-1 1,1 1-1,-1 0 1,1-1 0,-1 1-1,1-1 1,0 0-1,-1 1 1,1-1 0,0 0-1,0 0 1,-1 0-1,1 0 1,0 0 0,0 0-1,0 0 1,-2-2-1,2 0 2,-1 0-1,1 0 0,0 0 0,0 0 0,0 0 1,0 0-1,0 0 0,0-7 0,0-2 3,1-1-1,0 1 1,4-21 0,3-2-6,2 0 1,1 1-1,2 1 1,1 0-1,2 0 1,0 1-1,3 1 1,21-28-1,-31 46-1,2 0 0,15-15 0,-23 25-1,0 1 0,0 0-1,0 0 1,0 0-1,1 0 1,-1 1 0,1-1-1,-1 1 1,1-1-1,0 1 1,-1 0 0,1 0-1,0 0 1,0 0-1,0 0 1,0 1 0,0-1-1,-1 1 1,1 0-1,5 0 1,-6 1 1,0 0 1,0 0-1,0 0 0,0 0 1,-1 0-1,1 1 0,0-1 1,-1 0-1,1 1 0,-1-1 1,0 1-1,0-1 0,1 1 1,-1 0-1,0 0 0,0 0 1,0-1-1,-1 1 0,1 0 1,0 0-1,-1 0 0,1 0 1,-1 0-1,0 0 0,1 0 1,-1 4-1,0 6 6,0-1-1,0 0 1,-4 18 0,-3 5 7,-2-1 0,-1-1 0,-2 0 0,-1 0 1,-1-1-1,-2-1 0,-1-1 0,-1 0 0,-1-1 0,-41 44 1,55-66-7,-1 0 1,-1 0-1,1-1 0,-1 1 1,0-2-1,-9 6 1,15-9-4,0-1 0,0 1 0,-1 0 0,1-1 0,0 1 0,-1-1 0,1 1 0,0-1 0,-1 0 0,1 0 0,0 0 0,-1 1 0,1-1 0,-1-1 0,1 1 0,-1 0 0,1 0 0,0 0 0,-1-1 0,1 1 0,0-1 0,-1 1 0,1-1 0,0 1 0,-1-1 1,1 0-1,0 0 0,0 1 0,0-1 0,0 0 0,0 0 0,0 0 0,0 0 0,0 0 0,0-1 0,0 1 0,1 0 0,-1 0 0,0-1 0,1 1 0,-1 0 0,1-1 0,-1 1 0,1-3 0,-2-4 2,0-1 1,1 0-1,0 1 0,0-1 1,1 0-1,1 1 0,-1-1 1,4-17-1,3-2-1,13-37 1,-8 31-8,33-64 1,-38 84 1,1 1 1,1 0-1,0 1 1,1 0-1,0 0 0,0 1 1,16-12-1,-24 21 0,0 1-1,0-1 0,-1 1 1,2 0-1,-1 0 0,0 0 1,0 0-1,0 0 0,0 0 0,1 1 1,-1-1-1,0 1 0,3-1 1,-4 1 2,-1 0-1,1 0 1,0 0 0,-1 1 0,1-1 0,-1 0 0,1 0-1,-1 0 1,1 1 0,-1-1 0,1 0 0,-1 0 0,1 1-1,-1-1 1,0 1 0,1-1 0,-1 0 0,1 1 0,-1-1-1,0 1 1,1 0 0,0 0 1,-1 1-1,1-1 1,-1 1-1,0-1 1,1 0-1,-1 1 1,0-1-1,0 1 1,0-1 0,0 1-1,-1 2 1,-4 16 9,0 0 1,-2-1-1,0 1 1,-2-2-1,-19 34 1,23-43-6,-9 16 6,-1 0-1,-2-1 1,0 0-1,-2-1 1,0-2-1,-40 36 1,57-56-10,1 0 1,0 0 0,0 0-1,0 0 1,-1 0-1,1 0 1,0-1 0,-1 1-1,1 0 1,0-1 0,-1 1-1,1-1 1,-1 1 0,1-1-1,-1 0 1,1 0-1,-1 0 1,1 0 0,-4 0-1,4-1 1,0 1 0,0-1-1,0 0 1,0 1 0,0-1-1,1 0 1,-1 0-1,0 0 1,0 0 0,1 0-1,-1 0 1,0 0 0,1 0-1,-1 0 1,1-1 0,-1 1-1,1 0 1,0 0 0,0 0-1,-1 0 1,1-1-1,0 1 1,0 0 0,0 0-1,0-2 1,0-11 2,1 1 0,0-1-1,1 1 1,1 0 0,0 0 0,7-20-1,36-74 14,-36 86-17,0 1 0,1 0 1,1 1-1,1 0 0,1 1 1,0 1-1,22-21 0,-35 36-2,1 1-1,0-1 1,0 1-1,-1 0 0,1-1 1,0 1-1,0 0 1,0 0-1,0 0 0,1 1 1,-1-1-1,0 0 1,0 1-1,0-1 0,1 1 1,-1 0-1,0 0 1,1 0-1,-1 0 0,0 0 1,0 0-1,1 1 1,-1-1-1,0 1 0,4 1 1,-3-1 2,-1 1 0,0 0 1,0 0-1,0 0 0,0 0 0,0 0 1,0 0-1,0 0 0,-1 1 0,1-1 1,-1 1-1,1-1 0,-1 1 0,0-1 0,0 1 1,0 0-1,-1 0 0,1-1 0,-1 1 1,1 3-1,0 7 6,-1 0-1,0-1 1,-1 1 0,0-1 0,-1 1-1,-6 20 1,-28 73 14,24-75-18,-3 7 20,-24 45-1,30-67-14,0 0 0,-1-1 0,-1 0 0,-1-1 1,-14 14-1,25-26-5,-1 0 1,1-1-1,-1 1 1,0-1 0,0 0-1,1 1 1,-1-1-1,0 0 1,0 0-1,0 0 1,0 0 0,0-1-1,0 1 1,0 0-1,-1-1 1,1 0-1,0 1 1,0-1-1,-4 0 1,5-1-1,-1 0 1,1 1-1,0-1 0,-1 0 1,1 0-1,0 0 0,0 0 1,-1 0-1,1 0 0,0-1 0,0 1 1,0 0-1,0-1 0,0 1 1,1 0-1,-1-1 0,0 1 1,1-1-1,-1 1 0,1-1 1,-1 1-1,1-1 0,0 0 0,0 1 1,0-1-1,0-2 0,-2-15 4,2 1 0,0-1 0,1 1 0,1-1 0,7-30 0,33-88 11,-1 29-7,-34 93-11,1 0-1,0 0 1,1 1 0,20-24-1,-28 37 1,-1 0-1,1 0 1,-1 0-1,1 1 0,0-1 1,0 0-1,-1 0 1,1 1-1,0-1 1,0 1-1,0-1 1,0 1-1,0-1 1,0 1-1,-1 0 1,1-1-1,0 1 1,2 0-1,-3 0 1,1 0 1,-1 0-1,1 1 0,-1-1 1,0 0-1,1 0 1,-1 1-1,0-1 0,1 0 1,-1 1-1,0-1 0,1 1 1,-1-1-1,0 0 0,0 1 1,1-1-1,-1 1 0,0-1 1,0 1-1,0-1 1,0 1-1,0-1 0,0 1 1,0-1-1,0 1 0,1 5-1,-1-1 0,0 1 0,-1 0 0,-1 9-1,-6 15 11,-2-1 0,0-1 0,-2 0 0,-17 31 0,4-16 13,-53 70 0,73-106-18,-27 29 9,31-34-11,0-1 0,0 0 1,-1 0-1,1 0 0,0 1 0,-1-1 1,0-1-1,1 1 0,-1 0 0,1 0 1,-1 0-1,0-1 0,0 1 1,1-1-1,-1 0 0,0 1 0,0-1 1,1 0-1,-1 0 0,0 0 0,-2 0 1,3-1 0,-1 0-1,1 0 1,0 0 0,-1 0-1,1 0 1,0 0 0,0-1 0,0 1-1,0 0 1,0-1 0,0 1 0,1-1-1,-1 1 1,0-1 0,1 1 0,-1-1-1,1 1 1,-1-1 0,1 1 0,0-1-1,0 0 1,0 1 0,0-1 0,0-2-1,1-41 19,-1 44-19,6-31 0,1 0 0,1 0 0,1 0 0,2 1 0,1 1 0,2 0 0,1 1 0,36-54 0,-48 79-6,0 1-1,0-1 1,0 0-1,1 1 1,0 0 0,-1 0-1,1 0 1,5-2-1,-9 4 5,1 1 1,0-1-1,-1 1 0,1 0 0,0 0 1,-1 0-1,1-1 0,0 1 0,-1 0 1,1 0-1,0 0 0,-1 0 0,1 0 0,0 0 1,0 0-1,-1 0 0,1 0 0,0 0 1,-1 1-1,1-1 0,0 0 0,-1 0 1,2 1-1,-1 0 1,0 0 0,-1 0 0,1 0 0,0 0 0,-1 1 0,1-1 0,-1 0-1,1 0 1,-1 0 0,1 1 0,-1-1 0,0 0 0,0 0 0,0 1 0,0-1 0,0 0 0,0 1 0,0 0 0,-1 9 4,-1 0 1,-1 0-1,1 0 1,-2-1-1,0 1 1,0-1-1,-11 18 0,5-6 15,-5 10-10,-2 0-1,-1-1 1,-2-1-1,-44 53 1,62-81-8,1 0 1,-1-1-1,1 1 1,-1-1-1,0 0 1,1 1-1,-1-1 1,0 0 0,0 0-1,0 0 1,0 0-1,0 0 1,0-1-1,-4 2 1,6-2-1,-1 0 0,1 0 0,-1 0 1,1 0-1,-1-1 0,1 1 0,-1 0 1,1 0-1,-1 0 0,1 0 0,-1-1 1,1 1-1,-1 0 0,1 0 0,0-1 0,-1 1 1,1 0-1,0-1 0,-1 1 0,1-1 1,0 1-1,-1 0 0,1-1 0,-1-1 0,0 1 1,1-1-1,-1 0 0,1 1 0,0-1 1,0 1-1,-1-1 0,1 0 0,0 1 1,1-4-1,0-12 3,2 0-1,0 0 1,1 0 0,12-30 0,33-65 6,-38 90-6,-5 9-11,31-59 20,-33 64-15,1 1 0,0 0 0,0 1 0,0 0 0,1-1-1,0 2 1,9-8 0,-14 12 0,1 0 0,-1 0 0,0 0 0,1 0 0,-1 0 1,1 1-1,-1-1 0,0 0 0,1 1 0,0-1 0,-1 1 0,1 0 0,-1-1 0,1 1 0,-1 0 0,1 0 0,2 0 0,-3 1 2,0-1-1,0 0 0,-1 1 1,1-1-1,0 1 0,0-1 0,-1 1 1,1 0-1,0-1 0,-1 1 1,1 0-1,-1-1 0,1 1 1,-1 0-1,1 0 0,-1-1 0,1 1 1,-1 0-1,0 0 0,1 0 1,-1 0-1,0 1 0,1 3 3,0 0-1,-1 0 0,0 0 1,0 0-1,0 1 1,-1-1-1,1 0 0,-1 0 1,-2 6-1,-15 41 10,-2-1 0,-3 0 0,-1-2 1,-58 86-1,77-128-10,-1 3 2,-1 1 0,-1-1 0,0-1 0,0 1 0,-1-1 0,0-1 0,-15 12 0,23-20-2,1 1 0,-1-1 0,0 0 0,0 1 0,0-1 0,1 1 0,-1-1 0,0 0 0,0 0 0,0 1 0,0-1 1,0 0-1,0 0 0,1 0 0,-1 0 0,0 0 0,0 0 0,0 0 0,0-1 0,0 1 0,0 0 0,0 0 0,1-1 0,-1 1 0,0 0 0,0-1 1,-1 0-1,1 0 0,0-1 0,0 1 1,0-1-1,0 1 0,0-1 1,0 1-1,1-1 0,-1 1 1,1-1-1,-1 0 0,1 0 1,-1 1-1,1-3 0,-1-7 4,0 0-1,1 0 1,2-15 0,-2 25-4,4-33 5,2 0 0,2 0 0,1 1 0,21-51 0,66-121 13,-90 194-25,0 0 0,0 0 0,1 1 0,1 0 0,0 0 1,15-15-1,-23 25 6,1-1-1,-1 1 1,1-1 0,-1 1-1,1-1 1,-1 1 0,1-1 0,-1 1-1,1 0 1,-1-1 0,1 1 0,0 0-1,-1 0 1,1-1 0,0 1 0,-1 0-1,1 0 1,-1 0 0,1 0 0,0 0-1,-1 0 1,1 0 0,0 0 0,-1 0-1,1 0 1,0 0 0,-1 0-1,1 0 1,0 0 0,-1 1 0,1-1-1,0 0 1,-1 0 0,1 1 0,-1-1-1,1 1 1,-1-1 0,1 0 0,-1 1-1,1-1 1,-1 1 0,1-1 0,-1 1-1,0-1 1,1 1 0,-1 0 0,0-1-1,1 1 1,-1-1 0,0 1 0,0 0-1,0-1 1,1 1 0,-1 0-1,0-1 1,0 1 0,0 0 0,0-1-1,0 2 1,0 4-2,1 1-1,-1-1 1,0 0-1,-2 12 0,-4 13 13,-1-1-1,-2-1 0,-14 33 0,-45 82 21,66-140-29,-4 8 2,0 1 0,-1-1 0,-1 0 0,0-1 0,-1 1 0,0-2 0,-17 17 0,26-26-2,-1-1 0,1 0 0,0 1 0,-1-1 0,1 1 0,-1-1 0,1 0 0,-1 1 0,1-1 0,-1 0 0,1 0 0,-1 1 0,1-1 0,-1 0 0,1 0 0,-1 0 0,1 1 0,-1-1 0,1 0 0,-1 0 0,0 0 0,1 0 0,-1 0 0,1 0 0,-1 0 0,1 0 0,-1-1-1,0 1 1,1 0 0,-1 0 0,1 0 0,-1-1 0,1 1 0,-1 0 0,1 0 0,-1-1 0,0-1 0,0 0 0,0 1 0,1-1 0,-1 1 0,1-1 0,-1 0 0,1 0 0,0 1 0,0-1 0,0 0 0,0-3 0,1-8 1,0 1 0,4-18 0,5-9 6,2 1 0,1 0 0,2 0 0,35-61 0,-49 97-12,1-1 0,0 1 0,-1 0 0,1 0 0,0 0 0,0 0 0,1 0 0,-1 0 0,4-2 0,-6 4 3,0 0 1,0-1 0,1 1 0,-1 0-1,0 0 1,0 0 0,1 0-1,-1 0 1,0 0 0,1 0 0,-1 0-1,0-1 1,1 1 0,-1 0 0,0 0-1,1 0 1,-1 1 0,0-1-1,0 0 1,1 0 0,-1 0 0,0 0-1,1 0 1,-1 0 0,0 0 0,1 0-1,-1 1 1,0-1 0,0 0-1,1 1 1,-1-1 0,1 1-1,-1 0 1,0 0-1,1 0 1,-1 0-1,0 1 1,0-1-1,0 0 1,0 0-1,0 0 1,0 0-1,0 0 1,0 0 0,-1 2-1,-2 13 10,-1 0 1,0 0-1,-1-1 1,-1 0-1,-13 25 1,-47 68 12,65-107-21,-13 20 6,-1-1 0,0 0 0,-24 22 0,32-35-3,0-1-1,0 0 0,-1 0 0,0-1 0,0 1 1,0-2-1,-1 1 0,1-1 0,-1-1 0,0 0 1,-17 4-1,24-6-2,0-1 0,0 0 0,0 1 0,0-1 0,0 0 0,0 0 0,0 0 0,0-1 0,0 1 0,0 0 0,-1-1 0,1 1 0,0-1 0,1 0 0,-1 0 0,0 0 0,0 0 0,0 0 0,0 0 0,1 0 0,-1 0 0,-1-2 0,1 0 0,0 0 0,1 1 0,-1-1 0,1 0 0,-1 0 0,1 0 0,0 0 0,1 0 0,-1 0 0,0 0 0,1 0 0,-1 0 0,1-4 0,1-6 0,-1-1 0,2 1 0,0-1 0,1 1 0,6-21 0,-2 14-3,1 0 1,0 0 0,2 1-1,0 1 1,1 0-1,0 0 1,2 1-1,0 0 1,1 1 0,16-14-1,-29 29 2,-1 1-1,1-1 1,-1 0-1,1 1 0,0-1 1,-1 0-1,1 1 1,0-1-1,0 1 1,-1-1-1,1 1 1,0 0-1,0-1 1,0 1-1,0 0 1,-1-1-1,1 1 1,0 0-1,0 0 1,0 0-1,0 0 1,0 0-1,0 0 0,0 0 1,0 0-1,-1 0 1,1 0-1,0 1 1,0-1-1,0 0 1,0 0-1,0 1 1,-1-1-1,2 1 1,-1 1-1,0-1 0,0 1 1,-1-1-1,1 1 0,0 0 1,-1-1-1,0 1 0,1 0 1,-1-1-1,0 1 0,0 0 0,0-1 1,0 1-1,0 0 0,0-1 1,0 1-1,-1 0 0,0 1 1,-3 13 5,-1-1 1,0 0-1,-1 0 1,-1 0 0,0-1-1,-16 22 1,-62 72 27,34-55-26,47-48-4,-2-1 0,1 0-1,0 0 1,-1 0 0,0-1-1,0 0 1,0 0-1,-10 4 1,15-7-2,0 0 1,0 1-1,-1-1 1,1 0-1,0 0 0,0 0 1,0 0-1,0 0 0,0 0 1,0 0-1,-1 0 0,1 0 1,0-1-1,0 1 0,0 0 1,0-1-1,0 1 0,0 0 1,0-1-1,0 0 1,0 1-1,0-1 0,0 0 1,-1-1-1,1 1 1,0-1 0,-1 0 0,1 0 0,1 0 0,-1 0 0,0 0-1,0 0 1,1-1 0,-1 1 0,1 0 0,0 0 0,-1-2 0,1-9 1,1 1 0,0-1-1,3-18 1,-3 28-3,6-33 6,1 1 1,2 0-1,23-54 1,-26 73-7,0 0 0,2 1 0,-1 1 0,2 0 1,0 0-1,1 0 0,0 1 0,1 1 0,25-21 0,-18 24-31,-19 9 30,1 0 1,-1 0-1,1 0 0,-1 0 1,1 0-1,-1 0 0,1 0 1,-1 0-1,1 0 0,-1 0 1,1 0-1,-1 1 0,1-1 1,-1 0-1,1 0 0,-1 0 1,1 1-1,-1-1 0,0 0 1,1 1-1,-1-1 0,1 1 1,0 0-1,0 1 1,-1 0-1,1 0 1,0 0-1,-1 0 1,1 0 0,-1 0-1,0 0 1,0 0-1,0 0 1,0 0-1,0-1 1,0 1 0,0 0-1,-1 3 1,-4 21 5,-1-1 0,-1 0 0,-2-1 0,-22 47 0,-59 87 27,78-137-29,9-16 1,1-1 0,-1 1 0,0-1 0,-1 0 0,1 1 0,-1-2 0,0 1 0,-5 4 0,9-8-3,-1 0 0,1 0 0,-1 0 0,1 0 0,0 0 0,-1 0 0,1 0 0,0 0 0,-1 0 0,1 0 0,0 0 0,-1 0 0,1-1 0,0 1 0,-1 0 0,1 0 0,0 0 0,0-1 0,-1 1 0,1 0 0,0 0 0,0-1 0,-1 1 0,1 0 0,0 0 0,0-1 0,0 1 0,-1 0 0,1-1 0,0 1 0,0 0 0,0-1 0,0 1 0,0 0 0,0-1 0,0 1 0,0 0 0,0-1 0,0 1 0,0 0 0,0-1 0,0 1 0,0-1 0,0 1 0,0 0 0,0-1 0,0-21 1,0 20 0,2-26 5,1 0-1,1 1 0,2-1 1,1 1-1,0 0 0,2 1 1,17-35-1,-11 40-35,-15 21 29,0 0 1,0 0 0,0 0-1,0 0 1,0 1 0,0-1-1,0 0 1,0 0-1,0 0 1,0 0 0,0 0-1,0 0 1,0 0 0,0 0-1,0 0 1,0 0-1,0 0 1,0 0 0,0 0-1,0 0 1,0 1 0,0-1-1,0 0 1,0 0 0,0 0-1,0 0 1,0 0-1,0 0 1,0 0 0,0 0-1,1 0 1,-1 0 0,0 0-1,0 0 1,0 0-1,0 0 1,0 0 0,0 0-1,0 0 1,0 0 0,0 0-1,0 0 1,0 0-1,0 0 1,0 0 0,1 0-1,-1 0 1,0 0 0,0 0-1,0 0 1,0 0-1,0 0 1,0 0 0,0 0-1,0 0 1,0 0 0,0 0-1,0 0 1,0 0-1,0 0 1,0 0 0,0 0-1,0 0 1,0 0 0,1-1-1,-1 1 1,0 0-1,-5 15-20,-12 24 34,-2-1-1,-1-1 1,-2 0 0,-48 59 0,69-95-13,-20 23 0,19-22 0,1-1 0,0 1 0,-1-1 0,1 0 0,-1 0 0,0 0 0,1 0 0,-1 0 0,0 0 0,1 0 0,-1-1 0,0 1 0,-3 0 0,4-1 0,1-1-1,-1 1 1,1-1 0,0 1 0,-1-1-1,1 1 1,0-1 0,-1 1 0,1-1-1,0 1 1,0-1 0,0 0 0,-1 1-1,1-1 1,0 0 0,0 1 0,0-1-1,0 0 1,0 1 0,0-1 0,0 1-1,0-1 1,1 0 0,-1 1 0,0-1-1,0 1 1,0-1 0,1 0 0,-1 1-1,0-1 1,1 0 0,7-24-8,3 2 10,0-1 0,1 1 0,20-27 0,-23 36-1,2 1 0,-1 0 0,2 1 0,0 1 1,0 0-1,18-13 0,-27 22-3,1 0 0,-1 0 0,1 0 1,-1 0-1,1 0 0,0 1 0,-1 0 0,1 0 0,0 0 1,0 0-1,0 0 0,0 1 0,0 0 0,0 0 1,0 0-1,0 0 0,0 1 0,0-1 0,0 1 0,0 0 1,5 2-1,-5-1 0,0 1 0,0-1-1,0 1 1,0-1 0,-1 1 0,1 0 0,-1 1 0,0-1 0,0 0 0,0 1 0,0 0 0,-1 0-1,1 0 1,-1 0 0,0 0 0,0 0 0,-1 0 0,3 7 0,1 16 4,0-1 0,-2 1 0,0 0 0,-3 33 0,1-23 1,5 47 0,-6-83-4,0 0 1,0-1-1,0 1 1,0 0-1,0 0 0,1-1 1,-1 1-1,0 0 1,0 0-1,0-1 1,1 1-1,-1 0 1,0 0-1,1-1 1,-1 1-1,1 0 0,-1-1 1,1 1-1,-1-1 1,1 1-1,-1-1 1,1 1-1,0-1 1,-1 1-1,1-1 0,0 1 1,-1-1-1,2 1 1,0-1 0,-1 0 0,0-1 0,1 1 0,-1 0 0,0-1 0,0 1 0,1-1 0,-1 1 1,0-1-1,0 0 0,0 1 0,0-1 0,0 0 0,0 0 0,1-1 0,6-6 5,0 0 0,11-17 0,-19 25-5,31-44 4,-17 21 2,2 1-1,0 1 1,1 0-1,1 1 1,23-19-1,-39 37-6,1-1 0,0 1-1,0 0 1,0 0 0,1 1-1,-1-1 1,0 1 0,1-1-1,-1 1 1,0 0 0,1 0 0,0 1-1,-1-1 1,1 1 0,-1-1-1,1 1 1,0 0 0,-1 1 0,1-1-1,0 1 1,-1-1 0,1 1-1,-1 0 1,1 0 0,-1 1 0,0-1-1,1 1 1,-1 0 0,0 0-1,5 3 1,-1 1-2,-1 0-1,1 1 1,-1-1 0,-1 1-1,1 1 1,-1-1 0,0 1-1,-1 0 1,0 0 0,0 0-1,3 11 1,-6-16 4,0 1-1,0-1 0,0 0 1,1 0-1,-1 0 1,1 0-1,0 0 0,0 0 1,0 0-1,3 2 1,-4-4-1,-1-1 0,0 0 0,1 1 0,-1-1 1,1 0-1,0 0 0,-1 1 0,1-1 0,-1 0 1,1 0-1,-1 0 0,1 0 0,-1 0 0,1 0 0,-1 0 1,1 0-1,0 0 0,-1 0 0,1 0 0,-1 0 1,1 0-1,-1 0 0,2-1 0,-1 0 0,1 0 1,0 0-1,-1-1 1,1 1-1,-1 0 0,0-1 1,1 1-1,-1-1 1,0 1-1,1-3 0,6-10 9,-1 0-1,8-24 0,-11 27-5,1-1-1,0 0 1,1 1-1,0 0 1,8-11-1,-14 22-2,0 0-1,0 0 0,0-1 0,0 1 0,0 0 1,0 0-1,0 0 0,1-1 0,-1 1 0,0 0 1,0 0-1,0 0 0,0 0 0,0 0 0,1-1 1,-1 1-1,0 0 0,0 0 0,0 0 0,0 0 1,1 0-1,-1 0 0,0 0 0,0 0 0,0 0 1,1 0-1,-1 0 0,0-1 0,0 1 0,0 0 1,1 0-1,-1 0 0,0 1 0,0-1 0,0 0 1,1 0-1,-1 0 0,0 0 0,0 0 0,0 0 1,0 0-1,1 0 0,-1 0 0,0 0 0,0 0 1,0 1-1,1-1 0,2 13-14,-3 17 10,-1-4 8,-2 0 0,-1 0 0,-1-1-1,-1 1 1,-2-1 0,0 0 0,-1-1 0,-2 0 0,-14 25 0,24-47-3,0-1 1,0 1-1,-1-1 0,1 1 1,0-1-1,0 1 1,-1-1-1,1 0 0,-1 1 1,0-1-1,1 0 0,-1 0 1,0 0-1,1 0 0,-1-1 1,0 1-1,0 0 0,0-1 1,-2 1-1,1-1 2,0 0 1,0 0-1,0 0 0,0 0 1,0-1-1,0 1 1,0-1-1,0 0 0,0 0 1,1 0-1,-5-2 0,-5-4 7,0-1 1,0 0-1,0-1 0,-11-12 0,17 16-10,-72-56 21,37 30-24,39 30 2,1-1 0,-1 1 1,1-1-1,-1 1 0,1-1 0,0 0 0,0 1 0,-1-1 0,1 0 1,0 0-1,1 0 0,-1 0 0,0 0 0,1 0 0,-1 0 0,1 0 1,-1 0-1,1 0 0,0 0 0,0 0 0,0 0 0,0 0 0,0 0 0,1 0 1,-1 0-1,1 0 0,-1 0 0,1 0 0,0 0 0,-1 0 0,1 0 1,0 0-1,0 0 0,1 1 0,-1-1 0,0 0 0,0 1 0,1-1 1,-1 1-1,1-1 0,0 1 0,2-2 0,-3 3-1,0-1 1,0 1-1,0 0 1,0 0-1,0 0 0,0 0 1,0 0-1,0 0 1,0 1-1,0-1 0,0 0 1,0 0-1,0 1 0,0-1 1,-1 1-1,1-1 1,0 0-1,0 1 0,0 0 1,-1-1-1,1 1 0,0-1 1,0 1-1,-1 0 1,1 0-1,-1-1 0,1 1 1,-1 0-1,1 0 1,-1 0-1,1 0 0,-1-1 1,0 1-1,1 0 0,-1 1 1,3 4 1,-1-1 1,0 0 0,-1 1-1,3 9 1,-4-3 2,0-1 0,0 1 0,-1-1 0,0 1 0,-1-1 0,-1 0 0,0 0 1,0 0-1,-8 18 0,2-9 7,-1-1 0,-1 0 0,0-1 1,-18 21-1,24-32-6,-1-1 1,0 1-1,0-1 1,-1-1 0,0 1-1,0-1 1,0 0-1,0 0 1,-16 6 0,20-10-4,0 0 1,0 0 0,0-1 0,0 1 0,0-1 0,0 1 0,0-1 0,0 0-1,0 0 1,0 0 0,0-1 0,0 1 0,0-1 0,0 0 0,0 1 0,0-1 0,0-1-1,1 1 1,-1 0 0,0-1 0,1 1 0,-1-1 0,1 0 0,-1 0 0,1 0-1,0 0 1,0 0 0,0-1 0,0 1 0,0-1 0,-2-2 0,1-1-1,-1 0 1,1 0 0,0-1-1,0 1 1,0 0-1,1-1 1,0 0 0,1 0-1,-1 1 1,1-1 0,0-14-1,2 10 0,-1 1 0,2-1 0,0 0 0,0 0 0,1 1 0,8-21 0,-1 9-2,1 0 0,1 2 1,1-1-1,1 1 0,1 1 0,20-20 0,-28 32-4,0 0-1,0 1 0,0 0 1,1 0-1,0 1 0,0 0 0,1 0 1,-1 1-1,1 0 0,0 1 0,0 0 1,0 0-1,1 1 0,-1 0 0,1 0 1,-1 1-1,1 1 0,-1 0 1,1 0-1,17 3 0,-13-2 5,-1 1 1,0 1-1,0 0 0,0 0 0,0 2 1,18 8-1,-22-8-1,-1 0 0,1 1 0,-1-1 1,-1 2-1,1-1 0,-1 1 0,0 1 1,-1-1-1,9 13 0,-11-13 8,1 1-1,-1 0 1,-1-1-1,0 2 1,0-1-1,0 0 1,-1 0 0,0 1-1,-1-1 1,0 1-1,0-1 1,-1 1-1,0 0 1,-1-1-1,0 1 1,-2 9 0,1-9 0,0 0 0,0 0 0,-2 0 0,1 0 0,-1-1 0,0 1 1,-1-1-1,0 0 0,0 0 0,0 0 0,-1-1 0,-1 0 0,1 0 1,-13 10-1,18-16-5,0 0 0,0-1 0,0 1-1,-1 0 1,1 0 0,0 0 0,0-1 0,-1 1 0,1 0 0,0-1 0,-1 1 0,1-1 0,-1 0 0,1 1 0,0-1 0,-1 0-1,1 0 1,-1 0 0,1 0 0,-1 0 0,1 0 0,-1-1 0,1 1 0,0 0 0,-1-1 0,0 0 0,0 0 1,1 0 0,0 0 1,0-1-1,0 1 0,0-1 1,0 1-1,0 0 0,0-1 0,0 0 1,1 1-1,-1-1 0,1 1 1,-1-1-1,1 0 0,-1 1 1,1-1-1,0 0 0,0 0 1,0 1-1,0-1 0,1-3 0,0-10 1,1-1-1,1 1 0,1 0 0,9-26 0,29-57-1,-40 94 0,12-26 7,2 0 0,1 2 0,30-41 0,-37 57-7,1 0 0,0 0 1,0 1-1,2 0 0,-1 1 0,1 0 0,1 1 0,-1 1 0,19-9 0,-29 16-3,1-1 0,-1 1 0,1 0 0,0 0-1,-1 0 1,1 1 0,0-1 0,-1 1 0,1 0 0,0 0 0,0 0 0,6 1-1,-8 0 3,-1 0 0,1-1 0,-1 1 0,1 0-1,-1 0 1,1-1 0,-1 1 0,1 0-1,-1 1 1,0-1 0,1 0 0,-1 0 0,0 1-1,0-1 1,0 0 0,0 1 0,0-1-1,0 1 1,-1-1 0,1 1 0,0 0 0,-1-1-1,1 1 1,-1 0 0,0-1 0,0 1-1,1 0 1,-1-1 0,0 3 0,0 6 3,-1-1 0,0 1 0,0-1 0,-1 0 1,0 1-1,-1-1 0,0 0 0,-4 9 0,-39 71 25,32-65-25,-71 118 23,65-113-8,-1-1-1,-43 43 0,56-63-13,-1 0-1,0-1 1,0 0-1,0-1 1,-1 0-1,0-1 1,0 0-1,0 0 1,-12 3-1,19-7-1,0-1 0,0 1 0,-1 0 0,1-1 0,0 0 0,0 1 0,-1-1 0,1-1 0,0 1 0,0 0 0,-1-1 0,1 1 0,0-1 0,0 0 0,0 0-1,0-1 1,0 1 0,0 0 0,0-1 0,0 0 0,1 0 0,-1 0 0,0 0 0,1 0 0,0 0 0,0-1 0,-1 1 0,1-1 0,1 1 0,-1-1-1,0 0 1,1 0 0,-1 0 0,1 0 0,-2-4 0,-1-8 2,-1 1 1,2-1-1,0 0 0,0 0 0,2-1 1,0 1-1,0 0 0,4-28 0,1 13-3,1 1-1,1 0 0,16-45 1,-16 59-1,0 0 0,1 0 1,15-23-1,-18 33-4,-1 0 1,1 0-1,0 0 0,0 1 0,1-1 1,-1 1-1,1 0 0,0 0 1,0 0-1,0 1 0,1 0 1,8-4-1,-13 6 2,0 1 0,1 0 0,-1-1 0,0 1-1,0 0 1,0 0 0,1 0 0,-1 0 0,0 0 0,0 0 0,1 0 0,-1 0 0,0 0 0,0 1 0,0-1 0,0 0 0,1 1 0,-1-1-1,0 1 1,0-1 0,0 1 0,2 1 0,-2-1 1,1 1 0,-1 0 0,1-1 0,-1 1 0,0 0 0,0 0 0,0 0 0,0 0 0,0 0-1,0 0 1,0 4 0,1 1 3,0 1-1,-1 0 0,-1 0 1,1 0-1,-1-1 0,-1 9 0,-1-1 7,-1-1 0,0-1 0,-1 1 0,-1 0 0,0-1 0,0 0 0,-1 0 0,-1-1-1,0 1 1,-1-1 0,0-1 0,-1 0 0,-1 0 0,1 0 0,-1-2 0,-1 1-1,0-1 1,-16 10 0,23-16-5,0-1-1,0 0 1,0 0-1,-1 0 1,1 0-1,0-1 1,-1 0-1,1 1 1,-1-2 0,1 1-1,-1 0 1,1-1-1,-1 0 1,1 0-1,-1-1 1,1 1-1,-1-1 1,1 0-1,-1 0 1,1 0-1,-1-1 1,1 1-1,0-1 1,0 0 0,0-1-1,0 1 1,-7-6-1,5 3 1,1 0 0,0-1-1,0 0 1,0 0 0,1 0-1,0 0 1,0 0 0,0-1 0,1 0-1,0 0 1,0 0 0,1 0-1,0 0 1,0-1 0,0 1 0,0-12-1,2 3-2,1-1 0,0 0 0,1 0 0,1 1 0,0-1 0,1 1-1,1 0 1,1 0 0,8-18 0,-3 13 1,0 0-1,2 1 1,0 0 0,1 1-1,32-34 1,-41 47-5,1 1 1,0 0 0,0 0-1,1 1 1,0-1-1,-1 1 1,1 1 0,1-1-1,-1 1 1,0 1-1,1-1 1,10-1 0,-14 3 1,-1 1-1,1 0 1,0 0 0,0 0 0,0 0 0,-1 1 0,1-1 0,0 1 0,-1 0 0,1 0 0,0 0-1,-1 1 1,1-1 0,-1 1 0,0 0 0,1 0 0,-1 0 0,0 1 0,0-1 0,0 0 0,-1 1-1,1 0 1,-1 0 0,1 0 0,-1 0 0,0 0 0,2 5 0,2 3 6,-1 0 0,-1 0 0,0 1 0,-1 0 0,0 0 0,-1 0 0,0 0 0,0 0 0,-2 0 0,1 1 0,-2-1 0,-1 16 0,-3 0 6,0-1-1,-1 1 1,-2-1 0,-14 33 0,12-35 6,-2-1 1,-29 45 0,34-58-14,-1-1 0,0 0 0,-1 0 1,0-1-1,0 0 0,-1-1 0,0 0 0,-15 10 0,22-17-1,-1 1 0,1 0 0,-1-1 0,1 1-1,-1-1 1,1 0 0,-1 0 0,0-1 0,1 1 0,-1-1-1,0 1 1,0-1 0,1-1 0,-1 1 0,0 0 0,1-1-1,-1 0 1,0 0 0,1 0 0,-1 0 0,1 0 0,-1-1-1,1 1 1,-1-1 0,-2-2 0,2 0 0,-1 0 0,1 0 1,0-1-1,0 1 0,0-1 1,1 0-1,-1 1 0,1-2 1,1 1-1,-1 0 0,1-1 1,0 1-1,0-1 0,0 0 1,-1-7-1,1-3-1,1 0-1,1 0 1,0 0 0,1 0-1,0 0 1,2 0 0,0 0-1,0 0 1,2 0 0,11-27-1,-6 21-2,0 1 0,1 0-1,2 0 1,0 2 0,1-1 0,29-30-1,-36 43-1,0 1 0,1 0 1,-1 0-1,1 1 0,0 0 0,1 0 0,-1 1 0,1 0 0,0 0 0,10-2 1,-16 6 2,0-1 0,-1 0 0,1 1 1,0 0-1,0-1 0,0 1 1,0 0-1,0 1 0,0-1 1,-1 0-1,1 1 0,0 0 1,0 0-1,0-1 0,-1 2 1,1-1-1,0 0 0,-1 0 1,1 1-1,-1 0 0,0-1 1,0 1-1,1 0 0,-1 0 1,0 0-1,0 0 0,-1 1 1,1-1-1,0 0 0,-1 1 1,1-1-1,-1 1 0,0 0 1,0-1-1,0 1 0,0 0 1,0 3-1,0 1 6,1 1 0,-2-1 0,1 1 1,-1-1-1,0 0 0,-1 1 0,0-1 1,0 1-1,-1-1 0,0 0 0,0 0 0,0 0 1,-1 0-1,0 0 0,-6 10 0,-5 6 7,0-1-1,-2 0 1,-17 19-1,14-20 4,0-1-1,-1-1 0,-27 20 0,38-32-11,-1-1-1,1 0 0,-1 0 0,0-1 1,0 0-1,-1-1 0,0 0 0,1-1 0,-1 0 1,-19 2-1,24-4-1,0-1 1,0 0-1,0-1 0,0 1 1,0-1-1,0 0 0,0-1 1,0 1-1,1-1 0,-1 0 1,1-1-1,-1 1 0,1-1 1,0 0-1,0-1 0,0 1 1,0-1-1,1 0 0,0 0 1,-1 0-1,1-1 1,-6-9-1,5 7-1,1-1 1,0 0-1,1 0 1,-1 0-1,2-1 1,-1 1-1,1-1 1,0 0-1,1 1 1,0-1-1,0 0 0,1 0 1,0 0-1,3-16 1,2 5-1,0 0-1,2 1 1,0 0 0,1 0-1,1 1 1,1 0 0,0 1-1,1 0 1,1 0 0,1 1-1,0 1 1,1 0 0,30-25-1,-39 37-4,0-1 0,0 1 0,0 0 0,1 0 0,-1 0 0,1 1 0,0 0 0,-1 0 0,1 0 0,0 1 0,0 0 0,0 0 0,0 1 0,7-1 0,-10 1 4,0 1 0,-1-1 1,1 1-1,0 0 1,-1-1-1,1 1 1,-1 0-1,1 0 0,-1 1 1,1-1-1,-1 1 1,0-1-1,0 1 1,1 0-1,-1-1 0,-1 1 1,1 0-1,0 0 1,0 1-1,-1-1 1,1 0-1,-1 1 0,0-1 1,1 1-1,-1-1 1,0 1-1,-1-1 1,1 1-1,0 0 0,-1-1 1,1 1-1,-1 0 1,0 3-1,0 9 5,0-1 0,-1 0-1,0 0 1,-1 1 0,-1-1-1,0 0 1,-1-1 0,-9 24-1,-4-1 20,-38 65-1,39-76-14,-1-1 0,-1 0 0,0-2 0,-26 24 1,34-37-6,0 0 1,0-1 0,-1 0 0,0 0 0,-1-1-1,0-1 1,0 0 0,0 0 0,-1-2 0,0 1-1,-18 3 1,28-8-2,-1 1-1,0-1 1,0 1 0,1-1-1,-1 0 1,0 0-1,0-1 1,1 1-1,-1-1 1,0 0 0,1 0-1,-1 0 1,1-1-1,-1 1 1,1-1 0,0 0-1,-1 1 1,1-2-1,0 1 1,0 0-1,0-1 1,1 1 0,-1-1-1,1 0 1,-3-3-1,1-1 1,0 0 0,0 0 0,1 0 0,0 0 0,1-1 0,-1 1 0,2-1 0,-1 1 0,1-1 0,0 0 0,0-9 0,1-5 1,0 0 1,1 0-1,2 0 0,7-34 1,-8 49-6,0-1 0,0 0 1,1 1-1,0 0 0,1-1 0,-1 1 1,2 0-1,-1 1 0,0-1 0,1 1 1,1 0-1,-1 0 0,1 1 0,0-1 1,0 1-1,7-4 0,-12 8 1,1 0-1,-1 0 0,0 0 1,1 0-1,0 1 1,-1-1-1,1 0 0,-1 1 1,1-1-1,0 1 1,-1 0-1,1 0 0,0 0 1,0 0-1,-1 0 1,1 0-1,0 0 1,-1 0-1,1 0 0,0 1 1,-1-1-1,1 1 1,0-1-1,-1 1 0,1 0 1,-1 0-1,1 0 1,-1 0-1,0 0 0,1 0 1,-1 0-1,0 0 1,0 0-1,1 0 0,-1 1 1,0-1-1,0 1 1,0-1-1,-1 0 0,2 3 1,1 2 0,-1-1 1,0 1-1,0 0 1,-1-1-1,1 1 1,-1 0-1,-1 0 1,1 0-1,-1 0 1,0 9 0,-4 7 7,0-1 1,-1 0 0,-1 0 0,-1-1 0,-17 35 0,8-26 3,0 0-1,-2-1 1,-22 27 0,34-48-7,-1 0 0,1 0 0,-1-1 1,0 1-1,0-2 0,-1 1 1,0-1-1,0 0 0,-11 5 1,16-9-4,1 0 0,0 0 1,-1-1-1,1 1 1,-1-1-1,1 1 0,-1-1 1,0 0-1,1 0 1,-1 0-1,1 0 0,-1 0 1,1-1-1,-1 1 1,1-1-1,-1 1 0,1-1 1,-1 0-1,1 0 0,0 0 1,-1-1-1,1 1 1,0 0-1,0-1 0,0 1 1,0-1-1,0 0 1,0 0-1,1 0 0,-1 0 1,0 0-1,1 0 1,0 0-1,-1 0 0,1-1 1,0 1-1,-1-5 1,-4-9 2,1 0 1,0 0 0,2 0 0,-1-1 0,2 1-1,1-1 1,0-27 0,3 4-4,1 0-1,10-41 1,-7 53 0,0 0 0,2 0 0,1 1 0,1 0 0,1 1 0,20-33 0,-30 57-4,1-1 1,0 1-1,0-1 0,0 1 1,0 0-1,0 0 0,0-1 1,0 2-1,1-1 0,-1 0 1,4-1-1,-6 2 2,1 1 0,0 0-1,-1 0 1,1 0 0,-1 0 0,1-1-1,0 1 1,-1 0 0,1 0 0,0 0-1,-1 0 1,1 0 0,0 0 0,-1 1-1,1-1 1,0 0 0,-1 0 0,1 0-1,-1 1 1,2-1 0,-1 1 0,0 0 1,0 0-1,0 0 1,0 0-1,-1 0 0,1 0 1,0 0-1,-1 0 1,1 0-1,-1 1 1,1-1-1,-1 0 0,1 0 1,-1 3-1,2 6 1,-1 0-1,0 0 1,0 0-1,-1 0 1,-1 0 0,0 0-1,0 0 1,-4 11-1,-24 78 18,15-59-8,-2 0 0,-2-1 0,-2-1 0,-1-1 0,-26 35 0,46-70-9,-1 0 1,1-1-1,0 1 0,-1 0 1,1-1-1,-1 1 1,1-1-1,-1 0 0,0 1 1,1-1-1,-1 0 1,0 0-1,0 0 0,0 0 1,0 0-1,0-1 1,0 1-1,0-1 0,-3 1 1,3-1 0,1 0 0,-1-1-1,1 1 1,-1-1 0,1 0 0,-1 1 0,1-1 0,-1 0-1,1 0 1,-1 0 0,1 0 0,0 0 0,0 0 0,-1-1-1,1 1 1,0 0 0,0 0 0,0-1 0,0 1 0,1-1-1,-1 1 1,0-1 0,1 1 0,-2-4 0,-2-8 2,0 0 1,0-1-1,1 0 1,1 1 0,0-1-1,1 0 1,1 0-1,1-18 1,2-3-2,2 1 0,10-39 1,12-24 11,-22 84-18,0 0 1,1 0-1,0 0 1,1 1 0,9-13-1,-15 23 3,0 1 0,-1 0 0,1 0 0,0 0 0,0 0 0,0 0 0,0 0-1,0 0 1,0 1 0,0-1 0,0 0 0,0 1 0,1-1 0,-1 0 0,0 1 0,0-1 0,2 1-1,-2 0 2,0 0-1,-1 0 0,1 0 1,0 0-1,-1 0 0,1 1 1,-1-1-1,1 0 0,0 1 0,-1-1 1,1 0-1,-1 1 0,1-1 1,-1 1-1,1-1 0,-1 0 1,1 1-1,-1-1 0,1 1 0,-1 0 1,0-1-1,1 1 0,0 0 1,0 4-3,1 0 0,0-1 0,-1 1 0,0 0 0,0 0 1,0 0-1,0 7 0,-1 9 3,-1 1 0,-1-1 1,-1 0-1,-7 25 0,-29 84 8,30-100-7,-7 17 12,-39 81 1,42-104-7,-1-1 1,0 0-1,-2-1 1,-1-1-1,-19 20 1,32-37-6,-1 0 0,0 1 0,0-2 1,0 1-1,-1 0 0,1-1 1,-1 0-1,0-1 0,1 1 1,-10 2-1,13-5-1,0 1 0,-1-1 0,1 0 0,0 0 0,-1 1 0,1-2 0,-1 1 0,1 0 0,0 0 0,-1-1 0,1 1 0,0-1-1,0 0 1,-1 1 0,1-1 0,0 0 0,0-1 0,0 1 0,0 0 0,0 0 0,0-1 0,0 1 0,1-1 0,-1 0 0,0 0 0,1 1 0,-1-1 0,1 0 0,0 0 0,-2-3 0,0-3 1,-1 0-1,2 0 1,-1-1 0,1 1 0,0-1-1,1 1 1,0-1 0,0 1 0,1-14-1,2-7 3,7-42 0,-2 32-1,1 0-1,16-45 1,-19 71-5,0 0 0,0 1 0,1 0 0,1 0 1,0 1-1,0 0 0,1 0 0,1 0 0,0 1 0,13-12 1,-19 20-2,0 0 1,-1 0-1,1 0 1,0 1 0,0-1-1,0 1 1,0 0 0,0 0-1,0 0 1,1 0 0,-1 0-1,0 1 1,0-1-1,1 1 1,2 0 0,-4 0 0,0 1 1,0-1 0,0 0 0,0 1-1,0 0 1,-1-1 0,1 1 0,0 0-1,0 0 1,-1 0 0,1 0 0,-1 0-1,1 0 1,-1 0 0,1 1 0,-1-1-1,0 1 1,1-1 0,-1 1 0,0-1-1,0 1 1,0 0 0,0-1 0,-1 1-1,1 0 1,0 2 0,3 9 2,-2 0 0,0 0-1,0 0 1,-1 0 0,-1 0 0,0 0 0,-1 0 0,-4 23 0,-1-2 11,-2 0 0,-15 36 0,18-55-8,-6 17 5,-20 37 1,27-61-7,0 0 1,0-1-1,-1 1 0,0-1 1,-1-1-1,1 1 0,-1-1 0,-1 0 1,1 0-1,-9 5 0,14-10-2,0 0 0,0-1-1,0 1 1,0 0 0,0-1-1,0 1 1,0-1 0,0 0 0,-1 1-1,1-1 1,0 0 0,0 0-1,0 1 1,0-1 0,-1 0-1,1 0 1,0 0 0,0-1 0,0 1-1,0 0 1,-1 0 0,1-1-1,0 1 1,0 0 0,-1-2 0,0 1 0,1 0 0,-1-1 0,1 1 1,-1-1-1,1 1 0,0-1 1,0 0-1,0 1 0,0-1 1,0 0-1,0 0 0,0 0 0,0-2 1,-2-7 7,1 0 0,0 0 0,0-23 1,3-10-7,3 1 1,1-1 0,2 1 0,2 0 0,1 1 0,3 0 0,1 1 0,34-68 0,-46 104-1,10-17-2,16-27 1,-25 44-6,1 1 0,-1-1 0,1 0 0,0 1 0,0 0 1,1 0-1,-1 0 0,1 1 0,0-1 0,0 1 0,6-4 0,-9 7 3,-1-1 0,0 1 1,0 0-1,0-1 0,0 1 0,1 0 0,-1-1 0,0 1 1,0 0-1,1 0 0,-1 0 0,0 0 0,0 0 0,1 1 0,-1-1 1,0 0-1,0 0 0,0 1 0,0-1 0,1 1 0,-1-1 0,0 1 1,0 0-1,2 0 0,-2 1 0,1 0-1,-1 0 1,0 0 0,1 0 0,-1 0-1,0 0 1,0 0 0,0 0 0,0 1-1,-1-1 1,1 0 0,0 3-1,0 6 3,1 0-1,-2 0 0,0 1 0,-1 13 0,-4 14 6,-2 1 0,-1-2 0,-2 1-1,-2-2 1,-1 1 0,-2-1 0,-1-1 0,-2-1-1,-30 43 1,46-75-5,-1 1 0,0-1 0,0 0-1,0 0 1,0 0 0,-6 4 0,9-7 0,-1 0 0,1 1 1,0-1-1,-1 0 0,1 0 0,-1 1 1,1-1-1,-1 0 0,1 0 0,-1 0 0,1 0 1,-1 0-1,1 0 0,0 0 0,-1 0 1,1 0-1,-1 0 0,1 0 0,-1 0 1,1 0-1,-1 0 0,1 0 0,-1 0 0,1-1 1,-1 1-1,0-1 0,1 0 0,-1 1 0,1-1-1,-1 0 1,1 0 0,-1 0 0,1 0 0,0 0 0,-1 0 0,1 0 0,0 0 0,0 0-1,0 0 1,0 0 0,0 0 0,0 0 0,0-1 0,1-22 3,1 0 0,1 1 1,1-1-1,7-22 0,35-89 10,-32 100-2,25-47 0,-32 70-14,1-1 0,0 1 0,0 1 0,1 0-1,1 0 1,20-18 0,-29 28 1,1 0 1,-1-1-1,1 1 0,-1 0 0,1 0 1,-1 0-1,1 0 0,0 1 0,0-1 1,-1 0-1,1 1 0,0-1 0,0 1 1,0-1-1,-1 1 0,1 0 0,0 0 1,0 0-1,0 0 0,0 0 0,0 0 0,0 1 1,-1-1-1,1 0 0,2 2 0,-1-1 1,-1 1-1,-1 0 0,1-1 1,0 1-1,0 0 0,-1 0 1,1 0-1,-1 1 0,1-1 1,-1 0-1,0 0 0,0 1 1,0-1-1,0 0 0,-1 1 1,1-1-1,-1 1 0,1 3 1,1 12 3,-1 0 1,0 0 0,-1 0-1,-1 1 1,-4 17 0,-21 91 15,23-115-20,-8 35 7,-2-1 0,-1 0 1,-36 74-1,41-105 4,8-15-9,1 0 0,0 0 0,0 0 0,0 0 0,0 0 0,0 0 0,0 0 0,0 0 0,0 0 0,-1 0 0,1 0 0,0 0 0,0 0 0,0 0 0,0 0 0,0 0 0,0 0 0,0 0 0,0 0 0,0-1 0,-1 1 0,1 0 0,0 0 0,0 0 0,0 0 0,0 0 0,0 0 0,0 0 0,0 0 0,0 0 0,0 0 0,0 0 0,0-1 0,0 1 1,0 0-1,0 0 0,0 0 0,0 0 0,0 0 0,0 0 0,0 0 0,0 0 0,0-1 0,0 1 0,0 0 0,0 0 0,0 0 0,0 0 0,0 0 0,0 0 0,0 0 0,0 0 0,0 0 0,0-1 0,0 1 0,0 0 0,0 0 0,0 0 0,0 0 0,0 0 0,0 0 0,7-31-10,26-83 37,93-212 0,-121 314-27,1 0 0,0 1 0,1 0 0,1 0 0,0 0 0,12-12 0,-20 22-1,1 1 1,-1-1-1,1 1 1,-1-1-1,0 1 1,1-1-1,-1 1 1,1-1 0,-1 1-1,1 0 1,-1-1-1,1 1 1,0 0-1,-1 0 1,1-1-1,-1 1 1,1 0 0,0 0-1,-1 0 1,1 0-1,-1 0 1,1 0-1,0-1 1,-1 2 0,1-1-1,0 0 1,-1 0-1,1 0 1,-1 0-1,1 0 1,0 0-1,-1 1 1,1-1 0,-1 0-1,1 0 1,-1 1-1,1-1 1,0 1-1,-1-1 1,0 0 0,1 1-1,-1-1 1,1 1-1,-1-1 1,1 1-1,-1-1 1,0 1-1,0-1 1,1 1 0,-1 0-1,2 3 1,-1-1-1,0 1 0,-1-1 1,1 1-1,-1-1 1,1 1-1,-1 5 1,-2 25 5,-2-2 0,-2 1-1,-9 34 1,-36 96 14,33-108-25,-34 91 7,-20 67 1,71-204-16,7-16-1,9-19 9,48-120 20,-37 80 9,63-112 1,-88 176-27,1 0 2,-1-1-1,0 1 0,1 0 1,-1-1-1,1 1 1,0 0-1,-1 0 1,1 0-1,0 0 0,0 1 1,1-1-1,-1 0 1,0 1-1,4-2 1,-6 3-1,1 0 1,-1 0 0,1 0 0,-1 1-1,0-1 1,1 0 0,-1 0 0,1 0-1,-1 1 1,0-1 0,1 0 0,-1 1 0,0-1-1,1 0 1,-1 1 0,0-1 0,0 0-1,0 1 1,1-1 0,-1 1 0,0-1 0,0 0-1,0 1 1,0-1 0,1 1 0,-1-1-1,0 1 1,0-1 0,0 0 0,0 1-1,0-1 1,0 1 0,0-1 0,-1 1 0,1-1-1,0 1 1,0-1 0,0 1 0,-3 22-2,2-20 3,-4 26-1,2-14-1,0 0 1,1 0-1,1 0 1,0 0-1,1 1 1,0-1-1,4 22 0,-3-36 2,-1 1-1,0-1 0,1 1 0,-1-1 1,1 0-1,-1 1 0,1-1 0,0 1 1,0-1-1,-1 0 0,1 1 0,0-1 1,0 0-1,0 0 0,0 0 0,1 0 1,-1 0-1,2 1 0,-2-1 0,1-1 1,-1 1-1,0-1 1,0 0-1,1 0 0,-1 0 1,0 0-1,0 0 0,1 0 1,-1 0-1,0 0 1,0 0-1,1-1 0,-1 1 1,0-1-1,0 1 0,0 0 1,2-2-1,2-1 2,1-1 1,-1 1-1,0-1 0,0-1 1,0 1-1,0-1 0,5-7 0,33-47 26,67-117 0,13-78 10,-118 244-38,4-11 6,0-1 0,-1 0 0,6-26 0,-14 47-5,1 0 0,-1 0 0,0-1 0,0 1 0,1 0 0,-1 0 0,0 0 0,0 0 0,0 0 0,0 0 0,-1 0 0,1 0 0,0-1 0,0 1 0,-1 0 0,1 0 0,-1 0 0,1 0 0,-1 0 0,1 0 0,-1-1 0,0 2 0,0 0 0,0-1 0,1 1 0,-1 0 0,0-1 0,0 1 0,0 0 0,1 0 0,-1 0 0,0 0 0,0 0 0,0 0 0,0 0 0,1 0 0,-1 0 0,0 0 0,0 0 0,0 0 0,1 0 0,-3 1 0,-2 1 0,0 1 0,0-1 0,0 1 0,0 0 0,1 0 0,-9 7 0,-9 13-3,1 2 0,0 0 0,-30 50 0,-39 91-4,86-158 6,-38 83 0,37-78 0,1 0-1,0 1 1,0-1-1,2 1 1,-2 16 0,4-28-2,-1-1 1,1 1 0,0 0 0,0-1 0,0 1 0,0-1-1,0 1 1,1 0 0,-1-1 0,0 1 0,1-1 0,-1 1-1,1-1 1,0 1 0,-1-1 0,1 1 0,0-1 0,0 0 0,0 1-1,0-1 1,0 0 0,0 0 0,0 0 0,0 0 0,1 1-1,-1-2 1,0 1 0,3 1 0,-2-1 1,1-1 0,-1 1 0,1-1-1,-1 0 1,1 0 0,-1 0 0,1 0 0,-1-1 0,1 1 0,-1 0 0,1-1 0,-1 0-1,0 0 1,1 0 0,-1 0 0,0 0 0,5-3 0,5-4 7,0-1-1,0-1 1,-1 0 0,0-1 0,0 0 0,-1 0 0,-1-1-1,14-22 1,-13 16 2,0 1 0,-2-1 1,0 0-1,-1-1 0,-1 0 0,5-23 0,-10 40-6,-1 0-1,0-1 0,1 1 1,-1 0-1,0 0 0,0 0 1,0 0-1,0 0 0,-1 0 1,1-1-1,-1 1 1,1 0-1,-1 0 0,0 0 1,1 0-1,-1 0 0,0 1 1,0-1-1,-1 0 0,1 0 1,0 0-1,-1 1 0,1-1 1,-1 1-1,1-1 1,-1 1-1,1 0 0,-1-1 1,0 1-1,0 0 0,0 0 1,0 0-1,-3-1 0,1 1-2,1 1 0,0-1 0,-1 1 0,1-1-1,0 1 1,-1 0 0,1 0 0,0 0 0,-1 1 0,1-1-1,0 1 1,-1 0 0,1 0 0,0 0 0,0 0-1,0 1 1,0-1 0,0 1 0,0-1 0,-5 5 0,-1 3-2,0 0 0,1 1 0,0 0 0,1 1 0,0-1 0,1 1 0,0 1 0,1-1 1,-6 15-1,6-10 1,0 0 1,1 0 0,1 0 0,0 0 0,1 1-1,1 26 1,1-40-2,0 1 1,0-1-1,1 1 0,-1-1 0,1 1 0,0-1 0,0 0 1,1 1-1,-1-1 0,0 0 0,1 0 0,0 0 0,0 0 1,2 3-1,-2-5 2,-1 0 0,0 0 0,1 0 0,-1 0 0,0 0 0,1 0 0,-1-1 0,1 1 0,-1 0 0,1-1 0,0 1 0,-1-1 0,1 0 0,-1 0 0,1 1 0,0-1 0,-1 0 0,1 0 0,0-1 0,-1 1 0,1 0 0,-1-1 0,1 1 0,0 0 0,-1-1 0,1 0 0,-1 1 0,1-1 0,-1 0 0,0 0-1,3-1 1,5-5 6,0 0 0,0-1 0,0 0 0,-1 0 0,0 0 0,-1-1 0,12-17 0,37-76 42,-49 88-43,0 2-4,51-108 21,-50 100-13,0-1 0,-2 0 0,9-42 1,-15 62-9,0 0 1,0 0-1,1 0 1,-1 0 0,0 0-1,0 0 1,0 0-1,0 0 1,0 0 0,0 0-1,0 0 1,-1 0-1,1 0 1,0 0 0,-1 0-1,1 0 1,0 0-1,-2-1 1,2 2-1,0 0 0,-1 0 0,1 0 0,-1-1-1,1 1 1,-1 0 0,1 1 0,-1-1 0,1 0 0,-1 0 0,1 0 0,-1 0 0,1 0 0,0 0 0,-1 0 0,1 1 0,-1-1-1,1 0 1,0 0 0,-1 1 0,1-1 0,-1 0 0,1 0 0,0 1 0,-1-1 0,1 1 0,-26 30-1,1 14-3,2 2 0,2 0 0,-21 72 0,13-19 2,26-87 2,1 1 1,0 0-1,1-1 0,0 1 0,3 21 1,-2-34-3,0 1 0,0 0 1,0 0-1,0 0 1,0 0-1,1 0 1,-1 0-1,1 0 1,0-1-1,-1 1 1,1 0-1,0 0 1,0-1-1,0 1 0,0 0 1,0-1-1,0 1 1,1-1-1,-1 0 1,1 1-1,-1-1 1,1 0-1,-1 0 1,1 0-1,-1 0 0,1 0 1,0 0-1,0 0 1,0-1-1,-1 1 1,1-1-1,0 1 1,0-1-1,0 0 1,0 1-1,0-1 0,0 0 1,0 0-1,0-1 1,-1 1-1,1 0 1,0-1-1,0 1 1,4-2-1,3-1 1,0-1 1,0 0-1,0 0 0,-1-1 1,1 0-1,-1-1 1,12-10-1,9-12 8,-1-2 1,-1 0 0,-1-2-1,-2-1 1,22-41-1,-43 68-6,24-45 22,-26 48-20,1 0 0,-1 0 0,0-1 0,0 1 0,0 0 0,0-1 1,-1 1-1,0-1 0,1 1 0,-1-1 0,0 1 0,-1-1 0,0-4 0,0 6-3,1 1 1,-1-1-1,0 1 1,0-1-1,0 1 1,0 0-1,0 0 1,-1-1-1,1 1 0,0 0 1,-1 0-1,1 0 1,0 0-1,-1 0 1,1 0-1,-1 1 1,0-1-1,1 1 1,-1-1-1,1 1 0,-1-1 1,0 1-1,0 0 1,1 0-1,-1-1 1,-1 2-1,-2-2 1,0 2-1,0-1 0,0 0 1,1 1-1,-1 0 1,0 0-1,1 0 0,-6 3 1,3 0-1,0 0-1,0 1 1,0 0 0,0 0 0,1 1-1,-1 0 1,2 0 0,-1 1 0,1-1 0,-7 11-1,-6 13-6,-17 37-1,26-50 7,-8 18-8,-12 20 7,-26 75 0,54-125-1,-1 0 1,1-1-1,0 1 1,0 0-1,0 0 0,1 0 1,0-1-1,0 1 1,0 0-1,0 0 0,3 7 1,-3-10-1,1-1-1,0 1 1,-1 0 0,1-1-1,0 1 1,0-1 0,0 1-1,1-1 1,-1 0 0,0 1-1,0-1 1,1 0 0,-1 0-1,1 0 1,-1 0 0,1 0-1,-1 0 1,1 0 0,0 0-1,-1-1 1,1 1 0,0-1-1,0 1 1,-1-1 0,1 0-1,0 0 1,0 0 0,0 0-1,-1 0 1,1 0 0,0 0-1,0 0 1,2-1 0,3 0 2,0-1 0,0 0 0,0 1 0,0-2 0,-1 1 0,1-1 0,-1 0 0,0-1 0,0 1 0,9-8-1,-6 4 8,0-1-1,-1-1 0,-1 1 0,1-1 0,11-18 0,-3-3 10,-2 1-1,0-2 1,13-48-1,-19 55 0,-1-1-1,-1 0 1,-1-1-1,2-34 1,-7 52-11,1 0 0,-1 0 1,-1 0-1,0 0 0,0 0 1,0 1-1,-1-1 0,0 0 1,-1 1-1,0-1 0,0 1 1,0 0-1,-1 0 0,0 0 1,0 1-1,-1-1 0,0 1 1,-9-9-1,12 13-4,0 0 1,-1 0-1,1 0 1,-1 0-1,1 1 1,-1-1-1,0 1 1,1 0 0,-1 0-1,0 0 1,0 0-1,0 0 1,0 0-1,0 1 1,0 0-1,0-1 1,-6 2-1,5-1-1,0 1 1,0 0-1,0 1 0,0-1 1,0 1-1,1 0 1,-1-1-1,0 2 0,1-1 1,-1 0-1,-4 5 0,-3 4-3,0 1-1,1 0 1,0 1-1,1 0 1,-13 25 0,6-9-8,2 0 0,1 2 1,-11 36-1,21-57 11,0 0 0,1 0 0,1 0 0,-1 0-1,2 1 1,-1-1 0,1 0 0,1 1 0,0-1 0,0 0-1,1 0 1,1 0 0,-1 0 0,7 13 0,-8-20-1,0 0 1,0-1 0,0 1-1,1 0 1,-1-1-1,1 1 1,0-1 0,0 0-1,0 0 1,0 1-1,0-1 1,0 0 0,1-1-1,-1 1 1,1 0-1,-1-1 1,1 1 0,0-1-1,0 0 1,-1 0-1,1 0 1,0 0 0,0-1-1,0 1 1,0-1-1,0 1 1,0-1 0,0 0-1,0 0 1,0-1-1,0 1 1,0 0 0,0-1-1,0 0 1,-1 0-1,1 0 1,4-2 0,2-1 3,1-1 0,-1-1 0,0 0 0,-1 0 0,1 0 0,-1-1 0,-1-1 1,1 1-1,7-12 0,28-44 22,-2-1 1,-4-2-1,49-120 0,-83 180-22,24-67 11,-24 65-4,-1-1-1,0 0 1,0 0 0,-1 0 0,0 0-1,-1-12 1,0 20-8,0 0 1,0-1 0,0 1-1,0 0 1,-1 0-1,1 0 1,0 0 0,0 0-1,-1 1 1,1-1-1,0 0 1,-1 0-1,1 0 1,-1 0 0,0 0-1,1 0 1,-1 1-1,1-1 1,-1 0-1,0 0 1,0 1 0,0-1-1,1 0 1,-1 1-1,-2-1 1,2 0 0,-1 1 1,0 0-1,0-1 0,1 1 1,-1 0-1,0 0 0,0 1 0,1-1 1,-1 0-1,0 0 0,0 1 1,1-1-1,-4 2 0,-2 1 4,0 1-1,0-1 0,0 1 0,1 1 0,-10 7 1,4 0-12,0 1 0,0 1 0,2 0 0,0 0 0,0 1 0,-7 17 0,-41 99-23,56-124 29,-21 51-29,-62 176 33,83-228-4,0 0 0,1 0 0,0 0 0,0 0 0,1 0-1,0 7 1,0-11-1,0-1 0,0 0-1,0 0 1,0 0 0,1 1-1,-1-1 1,1 0 0,-1 0 0,1 0-1,-1 0 1,1 0 0,-1 0-1,1 0 1,0 0 0,0 0-1,0 0 1,-1 0 0,1 0-1,0 0 1,0-1 0,0 1-1,0 0 1,0-1 0,1 1-1,-1-1 1,0 1 0,0-1-1,0 1 1,0-1 0,1 0-1,-1 0 1,0 0 0,0 1-1,0-1 1,1 0 0,1-1 0,4 1 1,1-1 1,0 0-1,-1-1 1,0 0-1,1 0 1,-1-1 0,0 0-1,0 0 1,0 0-1,-1-1 1,1 0-1,-1 0 1,0-1 0,0 0-1,0 0 1,-1 0-1,9-11 1,-3 2 10,0-1 0,-1-1 1,0 1-1,-1-2 0,-1 1 0,8-22 1,-14 31-5,1 0 0,-1-1 0,0 1 0,-1-1 0,0 1 0,0-1 0,0 1 0,-1-1 0,0 0 0,-1 1 0,0-1 0,0 1 0,-1-1 0,1 1 0,-2 0 0,1-1 0,-1 1 0,0 0 0,0 1 0,-1-1 0,0 0 0,0 1 0,-1 0 0,0 0 0,0 0 0,0 1 0,-1 0 0,1 0 0,-1 0 0,-13-7 0,7 4-6,-1 1 0,1 0 0,-2 1 0,1 1 0,-1 0 0,1 0 0,-1 2 0,0 0 0,-1 0 0,1 2 0,0-1 0,-1 2 0,1 0-1,-1 1 1,1 0 0,-25 6 0,21-3-7,-1 2 0,1 0 0,0 1 0,0 1 0,1 1 0,0 0 0,1 2-1,0-1 1,1 2 0,0 0 0,0 1 0,-13 15 0,7-3-13,0 0 0,-30 51-1,44-66 18,1 1-1,1 0 1,0 0-1,1 0 1,0 1 0,0-1-1,2 1 1,-1 0-1,1 0 1,0 22-1,2-29 0,1 0-1,0 0 1,0 0-1,0-1 1,0 1-1,1 0 1,0-1-1,0 1 1,0-1-1,1 0 1,-1 1-1,1-1 1,0 0-1,0-1 1,0 1-1,1 0 1,4 3-1,-6-5 3,1-1 0,-1 1-1,0-1 1,1 1 0,-1-1-1,1 0 1,-1 0-1,1 0 1,0-1 0,-1 1-1,1 0 1,0-1-1,-1 0 1,1 0 0,0 0-1,0 0 1,-1 0-1,1 0 1,0-1 0,0 1-1,-1-1 1,1 0-1,0 0 1,-1 0 0,1 0-1,-1 0 1,0 0-1,1-1 1,-1 1 0,0-1-1,4-4 1,4-3 6,-1-1 1,-1 0-1,1-1 0,-2 0 1,0 0-1,0-1 0,-1 0 1,9-22-1,-1-8 18,12-56-1,-22 81-12,-2 0 0,0 1 0,0-1 0,-2 0-1,0 0 1,-1 0 0,-6-33 0,6 44-6,-1-1-1,0 1 1,-1-1 0,0 1 0,1 0-1,-2 0 1,1 0 0,-1 0 0,-8-10 0,8 13-4,1 0 1,-1 0 0,0 0-1,1 1 1,-1-1 0,0 1 0,-1 0-1,1 0 1,0 0 0,-1 0-1,1 1 1,-1 0 0,1 0-1,-1 0 1,-8 0 0,4 1-1,1 1 0,-1 0 1,1 0-1,-1 1 0,1 0 1,0 0-1,0 1 0,0 0 1,0 1-1,0 0 0,1 0 0,0 0 1,-1 1-1,2 0 0,-1 1 1,-6 5-1,-3 5-10,1 0 0,1 1 0,0 1 0,1 0 0,-10 20 1,10-18-1,2 2 1,1 0 0,1 0-1,1 1 1,-7 28 0,13-42 5,1 1 0,0-1 1,0 0-1,1 1 1,0-1-1,1 0 1,2 12-1,-2-15 1,1-1 0,-1 1 0,2 0 0,-1-1 0,0 1 1,1-1-1,0 0 0,1 0 0,-1 0 0,1 0 0,0 0 0,5 4 0,-7-7 0,0 0-1,0 0 1,0 0-1,0-1 1,1 1-1,-1-1 1,0 0-1,1 1 1,-1-1-1,1 0 1,-1 0-1,1-1 1,0 1 0,-1 0-1,1-1 1,0 0-1,-1 0 1,1 0-1,3 0 1,-2-1 2,-1 0-1,1 0 1,-1 0 0,1 0 0,-1-1 0,0 0 0,1 0-1,-1 0 1,0 0 0,0 0 0,0 0 0,3-5 0,4-5 3,0 0 1,0-1 0,-1 0 0,-1-1 0,8-18-1,-6 10 11,-1 1-1,-1-1 1,-1 0 0,-1-1-1,-1 0 1,3-41-1,-7 52-6,0-1 0,-2 1 0,1 0 1,-1-1-1,-1 1 0,0 0 0,-1 0 0,0 0 0,-1 0 0,-1 1 0,1-1 0,-2 1 1,1 0-1,-12-14 0,15 22-4,0 0-1,-1 0 1,1 0 0,-1 1 0,0-1 0,0 1-1,0 0 1,0 0 0,0 0 0,0 0 0,-1 0-1,1 1 1,-1 0 0,1-1 0,-1 1 0,1 1-1,-1-1 1,0 0 0,-4 1 0,3 0 0,1 0 0,-1 1 0,1 0 0,-1 0 0,1 0 0,0 0 0,-1 1 0,1 0 0,0 0 0,0 0 0,0 0 0,0 0 0,1 1 0,-1 0 0,-5 5 0,-11 13-7,1 1 0,1 0 1,1 1-1,1 1 0,-23 46 0,14-17-18,-32 103 0,50-136 20,1 0 1,1 1-1,1 0 0,1 1 1,1-1-1,1 0 0,2 36 1,-1-55 1,0 0 1,0 0-1,1 1 1,-1-1-1,1 0 1,-1 0-1,1 0 1,0 0-1,-1-1 0,1 1 1,0 0-1,0 0 1,1 0-1,-1-1 1,0 1-1,0 0 1,1-1-1,-1 1 1,1-1-1,0 0 1,-1 0-1,1 1 1,2 0-1,-2-2 0,1 1 1,-1-1-1,0 0 0,0 0 0,0 0 0,0 0 1,1 0-1,-1-1 0,0 1 0,0-1 1,0 1-1,0-1 0,0 0 0,0 0 1,0 0-1,0 0 0,0 0 0,-1 0 0,1 0 1,0-1-1,-1 1 0,3-3 0,5-5 4,-1 0 1,1 0-1,-2-1 0,1-1 0,-2 1 0,9-16 0,28-74 38,-30 67-31,12-32 5,20-80-1,-38 113 1,0 0-1,-2 0 0,-2 0 1,0-58-1,-4 80-8,0 0-1,0 0 1,-1 0 0,-1 0 0,1 0 0,-1 0 0,-7-14-1,8 21-2,1 0 0,-1 0 0,1 1 0,-1-1 0,0 0 1,0 1-1,-1-1 0,1 1 0,0 0 0,-1 0 0,0 0 0,1 0 0,-1 0 0,0 0 0,0 1 0,0 0 0,0-1 0,0 1 0,0 0 0,0 0 0,0 1 0,-1-1 0,1 1 0,0-1 0,0 1 0,-7 1 0,1 0-4,1 1 0,-1 1 0,1-1 0,-1 1 0,1 1 0,0 0 0,0 0 0,1 0 0,-1 1-1,1 0 1,0 1 0,0-1 0,1 1 0,0 1 0,0-1 0,-7 10 0,-7 11-24,2 1 1,-29 58-1,19-29-4,-36 112 0,54-134 29,1 1-1,2-1 1,1 1 0,-1 62-1,7-88-5,0-1 0,1 1-1,0 0 1,5 17 0,-5-25 5,-1-1 1,0 1-1,1-1 1,0 0-1,-1 1 1,1-1-1,0 0 1,0 0 0,-1 0-1,1 1 1,0-1-1,0 0 1,1 0-1,-1 0 1,0-1-1,0 1 1,2 1-1,-2-2 2,0 0-1,1 1 1,-1-1-1,1 0 0,-1 0 1,0 0-1,1-1 0,-1 1 1,0 0-1,0 0 1,1-1-1,-1 1 0,0-1 1,1 1-1,-1-1 0,0 0 1,0 1-1,0-1 1,0 0-1,0 0 0,0 0 1,2-1-1,6-7 1,0 0 0,-1 0 0,0 0 0,-1-1 0,0-1-1,0 1 1,4-12 0,34-84 24,-33 73-26,26-66 22,-5-1 0,29-143-1,-61 235-19,7-48 9,-8 52-7,0 1-1,0 0 1,0 0-1,0-1 1,0 1-1,-1 0 1,0 0-1,1 0 1,-1-1-1,0 1 1,-1 0-1,1 0 1,-1 0 0,-2-3-1,4 5 0,-1 0 0,0 0 0,0 1 0,0-1 0,0 0 0,0 1 0,0-1 0,0 1 0,0-1 0,-1 1 0,1 0 0,0-1 0,0 1 0,0 0 0,0 0 0,-1 0 0,1 0 0,0 0 0,0 0 0,0 0 0,-1 0 0,1 0 0,0 1 0,0-1 0,0 0 0,0 1 0,0-1 0,-1 1 0,1-1 0,0 1 0,0 0 0,0-1 0,1 1 0,-2 1 0,-5 3 2,1 0 1,0 1-1,-9 10 0,13-15-3,-17 23-11,0 0 1,2 1-1,1 0 0,1 2 1,1 0-1,-18 49 0,24-51 6,0 2-1,1-1 0,1 1 1,2 0-1,1 0 0,1 1 1,2 44-1,1-62 3,1-1-1,-1 1 1,2 0-1,-1-1 1,1 1-1,1-1 1,4 10-1,-7-17 4,0 0-1,0-1 1,0 1-1,0 0 1,0-1-1,0 1 1,0 0-1,1-1 1,-1 1-1,1-1 1,-1 0-1,1 0 1,0 1-1,-1-1 1,1 0-1,0 0 1,0 0-1,-1-1 1,1 1-1,0 0 1,0-1-1,0 1 1,0-1-1,0 0 1,0 0-1,0 0 1,0 0-1,0 0 1,0 0-1,0 0 1,0 0-1,0-1 1,0 1-1,0-1 1,0 0-1,0 1 1,0-1-1,-1 0 1,1 0 0,2-2-1,2-1 4,0 0 0,0-1 1,-1 0-1,1-1 0,-1 1 0,0-1 0,-1 0 0,1 0 1,-1 0-1,5-12 0,4-9 21,11-39 1,-16 45-21,-6 15-2,39-127 41,-38 120-38,0 0-1,-1 0 1,-1 0-1,0 0 1,-1-1-1,0 1 0,-1 0 1,-4-19-1,5 30-3,-1 0 0,1 0-1,-1 1 1,1-1 0,-1 0 0,0 0-1,0 0 1,1 1 0,-1-1-1,0 0 1,-1 1 0,1-1-1,0 1 1,0-1 0,-1 1-1,1-1 1,-1 1 0,1 0-1,-1 0 1,0 0 0,1 0-1,-3-1 1,2 2-1,0-1 1,0 1-1,0 0 1,0 0-1,0 1 1,0-1 0,0 0-1,0 1 1,0-1-1,0 1 1,0 0-1,0-1 1,0 1-1,1 0 1,-1 0-1,0 0 1,1 0-1,-1 1 1,1-1-1,-1 0 1,-1 3-1,-7 6-2,2 0-1,-1 0 1,1 1-1,1 0 1,0 1-1,-8 17 1,-28 80-59,35-87 43,0-1 10,-42 131 10,44-129 3,1 0 0,1 0 0,1 0 0,0 42 0,3-60-6,1 0 1,-1 1 0,1-1-1,0 0 1,1 0 0,1 7-1,-2-11 1,-1 0 0,0 0-1,1 0 1,-1-1 0,1 1-1,-1 0 1,1 0-1,-1-1 1,1 1 0,-1 0-1,1-1 1,0 1 0,0 0-1,-1-1 1,1 1 0,0-1-1,0 1 1,-1-1-1,1 0 1,0 1 0,0-1-1,0 0 1,0 0 0,-1 1-1,1-1 1,0 0 0,0 0-1,0 0 1,0 0-1,0 0 1,0 0 0,0 0-1,0-1 1,-1 1 0,1 0-1,0 0 1,0-1 0,0 1-1,0 0 1,-1-1 0,1 1-1,0-1 1,0 1-1,0-2 1,6-2 0,-1-1-1,0-1 1,0 1 0,-1-1-1,1 0 1,-1 0 0,-1 0 0,1-1-1,-1 1 1,5-11 0,3-11 21,13-38 1,-22 56-17,15-45 12,20-103 0,-34 131-9,-1 0 0,-1-1-1,-1 1 1,-2-1 0,-7-53-1,7 77-7,1 0 0,-1 0 0,-1 0-1,1 0 1,-1 1 0,1-1 0,-1 1-1,0-1 1,0 1 0,-1 0 0,-3-6 0,5 8-1,-1 1 0,1-1 1,0 0-1,0 0 0,0 1 1,0-1-1,-1 0 0,1 1 1,0 0-1,-1-1 0,1 1 1,0 0-1,-1-1 1,1 1-1,-1 0 0,1 0 1,0 0-1,-1 0 0,1 0 1,-1 1-1,1-1 0,0 0 1,-1 1-1,1-1 0,0 1 1,0-1-1,-1 1 1,1-1-1,0 1 0,0 0 1,0 0-1,0 0 0,-1 0 1,1-1-1,1 1 0,-3 2 1,-3 4-4,0 0 0,0 1 0,0-1 1,1 1-1,0 0 0,1 1 0,-6 13 0,-20 67-33,26-74 27,-18 63 3,3 2 0,-16 153 0,35-229 6,-1 29 0,0-32 0,1 0 1,0 1-1,1-1 1,-1 1 0,0-1-1,0 0 1,1 1-1,-1-1 1,0 0-1,1 0 1,0 1-1,-1-1 1,1 0 0,0 0-1,-1 0 1,1 0-1,0 1 1,1 0-1,-1-2 1,-1 0 0,1 0-1,-1 0 1,1 0 0,-1 0-1,1 0 1,-1 0 0,1 0-1,-1 0 1,1 0-1,-1 0 1,1 0 0,-1 0-1,1 0 1,-1-1 0,0 1-1,1 0 1,-1 0 0,1 0-1,-1-1 1,1 1 0,-1 0-1,0-1 1,1 1-1,-1 0 1,0-1 0,1 1-1,-1-1 1,0 1 0,1-1-1,9-15-7,-9 16 9,15-32 5,-2-1 0,15-45 1,14-74 23,-33 117-26,-2 3 10,28-115 8,-32 124-18,0-1 0,-2 0 0,-1-1 0,-2-27 0,1 49-4,0 0 1,-1-1-1,1 1 0,-1 0 1,0 0-1,0 0 0,0-1 0,0 1 1,-1 0-1,1 0 0,-3-3 0,3 5 0,0 0 0,0 1 0,0-1 0,0 0 0,0 1 0,0-1 0,0 1 0,0-1 0,0 1 0,0-1 0,0 1 0,0 0 0,0 0 0,0-1 0,0 1 0,-1 0 0,1 0 0,0 0 0,0 0 0,0 0 0,0 1 0,0-1 0,0 0 0,-1 0 0,1 1 0,0-1 0,0 1 0,0-1 0,0 1 0,0-1 0,0 1 0,0 0 0,1-1 0,-3 3 0,-6 4-3,-1 1 0,2 0-1,-1 0 1,1 1 0,0 0 0,1 1 0,0-1 0,-7 14 0,-40 91-34,47-98 35,-14 33-3,2 0-1,3 2 1,1 0 0,-14 102-1,29-143 8,-1 0-1,1 0 0,2 14 0,-2-21-2,1-1-1,-1 0 1,1 0 0,-1 0 0,1 0 0,0 0 0,0 0-1,0 0 1,0 0 0,2 2 0,-3-4-1,1 1 1,-1 0 0,1-1-1,0 0 1,-1 1 0,1-1-1,-1 1 1,1-1 0,0 0-1,0 1 1,-1-1 0,1 0-1,0 0 1,0 0-1,-1 1 1,1-1 0,0 0-1,0 0 1,-1 0 0,1 0-1,0 0 1,0-1 0,-1 1-1,1 0 1,0 0 0,0 0-1,-1-1 1,2 1-1,2-2 1,-1 0-1,0 0 1,0 0-1,0-1 1,0 1-1,0-1 1,0 0-1,-1 1 1,0-1-1,1-1 1,3-5-1,19-42 18,-21 42-16,24-56 26,-2-1-1,25-110 1,-46 155-17,-1 0 0,1-30 0,-5 46-7,1 0 0,-1 0 0,-1-1 0,1 1 1,-1 0-1,0 1 0,0-1 0,0 0 0,-1 0 1,1 0-1,-1 1 0,0-1 0,-1 0 1,1 1-1,-1 0 0,-4-5 0,5 7-1,0 0-1,0 1 1,0-1-1,0 1 1,-1 0 0,1 0-1,0 0 1,-1 0-1,1 0 1,-1 0 0,1 1-1,-1-1 1,1 1-1,-1-1 1,0 1-1,1 0 1,-1 0 0,1 1-1,-1-1 1,0 0-1,1 1 1,-1-1 0,1 1-1,-1 0 1,1 0-1,0 0 1,-1 0-1,1 1 1,0-1 0,-3 2-1,-6 5-3,1-1 0,-1 1 0,2 1 0,-16 16 0,2 2-8,2 0 1,0 2 0,2 1-1,-27 55 1,25-38-5,3 0 0,-22 84 1,30-76 6,9-50 7,0 1 0,1-1 0,0 0 0,0 0 0,1 0 0,-1 0 1,1 1-1,3 8 0,-4-14 0,0 1 1,0-1-1,0 1 1,1 0-1,-1-1 1,0 1-1,1-1 1,-1 1-1,0-1 1,1 1-1,-1-1 1,1 1-1,-1-1 1,0 1-1,1-1 1,-1 0-1,1 1 1,0-1-1,-1 0 1,1 1-1,-1-1 0,1 0 1,-1 0-1,1 1 1,0-1-1,-1 0 1,1 0-1,0 0 1,-1 0-1,2 0 1,0 0-3,-1-1 0,1 1 0,0-1 0,-1 0 0,1 0 0,0 1 1,-1-1-1,1 0 0,-1 0 0,0-1 0,2 0 0,4-4-10,-1-1 1,0 0-1,7-11 0,9-18 22,-2-1 0,28-73-1,15-85 22,-60 184-26,4-14 6,0-1 1,2-30 0,-8 50-10,0-1 1,-1 1-1,0 0 1,0 0 0,-1-1-1,1 1 1,-1 0-1,-1 0 1,1 0-1,-1 0 1,0 0-1,-1 0 1,1 0 0,-7-9-1,8 14 0,1 0 0,-1 0-1,0 0 1,0 0 0,1 0-1,-1 0 1,0 0 0,0 0 0,0 1-1,0-1 1,0 0 0,0 1 0,0-1-1,0 1 1,0-1 0,0 1-1,0-1 1,-1 1 0,1 0 0,0 0-1,0 0 1,0-1 0,-1 1 0,1 0-1,0 0 1,-1 1 0,-1-1-1,1 1-1,0 0 1,0 0 0,0 1 0,0-1-1,0 0 1,0 1 0,0-1 0,1 1 0,-1-1-1,0 1 1,-1 3 0,-6 6-4,2 1-1,0 0 1,-8 19 0,14-29 4,-22 47-10,3 1 1,2 1-1,2 1 0,2 0 1,3 1-1,2 1 0,-3 91 1,16-118-9,-4-27 18,0 0-1,0 1 1,0-1 0,0 0-1,0 0 1,0 0-1,0 1 1,0-1-1,1 0 1,-1 0 0,0 0-1,0 1 1,0-1-1,0 0 1,1 0-1,-1 0 1,0 0-1,0 1 1,1-1 0,-1 0-1,0 0 1,0 0-1,0 0 1,1 0-1,-1 0 1,0 0-1,0 0 1,1 0 0,-1 0-1,0 0 1,1 0-1,9-11-10,9-27 18,-1-2 0,23-76 0,-20 50-1,66-212 10,-84 268-15,1-4 4,-1 0 1,2-16 0,-5 28-5,1-1-1,-1 1 1,0-1 0,0 1-1,0-1 1,0 1 0,-1-1-1,1 1 1,-1-1 0,1 1 0,-1 0-1,0-1 1,0 1 0,0 0-1,0-1 1,0 1 0,-1 0-1,1 0 1,-3-3 0,3 5-1,0-1 0,1 1 0,-1-1 1,0 1-1,0 0 0,0-1 0,0 1 0,0 0 1,0-1-1,0 1 0,0 0 0,0 0 0,0 0 1,0 0-1,0 0 0,0 0 0,0 0 0,0 1 1,0-1-1,0 0 0,0 0 0,0 1 1,1-1-1,-1 1 0,0-1 0,0 1 0,0-1 1,0 1-1,1-1 0,-1 1 0,0 0 0,0-1 1,1 1-1,-1 0 0,0 1 0,-21 30-10,3 6-6,3 1 1,1 1-1,1 1 1,3 0-1,1 1 0,-6 65 1,13-84 15,0 0 0,2 0 0,1 0 0,1 0 0,1 0 0,9 43 0,-11-63-2,1-1 1,0 0-1,0 1 1,0-1 0,0 0-1,0 0 1,1 0-1,-1 0 1,1 0 0,-1 0-1,1 0 1,0-1-1,-1 1 1,1-1 0,0 1-1,0-1 1,0 1-1,3 0 1,-4-1 0,0-1 0,1 0 0,-1 1 1,1-1-1,-1 0 0,1 0 0,-1 0 0,0 0 0,1 0 1,-1 0-1,1-1 0,-1 1 0,1 0 0,-1-1 0,0 1 1,1-1-1,-1 1 0,0-1 0,0 0 0,1 1 0,-1-1 1,0 0-1,0 0 0,0 0 0,0 0 0,0 0 0,0 0 1,0 0-1,0 0 0,0-1 0,0-1 0,9-14 7,0 0-1,-2 0 0,0-1 1,10-34-1,-8 10 8,7-47 1,-13 62-7,-2 0 0,0-35 0,-2 53-5,-1-1 0,0 0 0,-1 1 1,0-1-1,0 1 0,-1 0 0,0 0 0,0-1 0,-10-15 0,12 24-2,0-1 0,0 0 0,0 1-1,0-1 1,0 1 0,0-1 0,-1 1 0,1 0-1,0-1 1,-1 1 0,1 0 0,-1 0-1,0 0 1,1 0 0,-1 1 0,0-1 0,1 0-1,-1 1 1,0-1 0,0 1 0,0-1-1,0 1 1,-1 0 0,0 0 0,1 1-1,0-1 1,-1 1 0,1 0 0,0 0-1,0 0 1,0 0 0,-1 0-1,1 1 1,0-1 0,1 0-1,-1 1 1,0 0 0,0-1 0,1 1-1,-1 0 1,-2 4 0,-14 22-13,0 1 0,2 0 0,1 2 1,2-1-1,-16 53 0,-30 167-6,56-238 15,-29 180 5,32-192-1,-1 0-1,1 0 1,0 1-1,0-1 1,0 0-1,0 1 1,0-1-1,0 0 1,0 0-1,0 1 1,0-1 0,0 0-1,0 1 1,0-1-1,0 0 1,0 1-1,0-1 1,0 0-1,0 0 1,0 1 0,0-1-1,0 0 1,0 1-1,0-1 1,1 0-1,-1 0 1,0 1-1,0-1 1,0 0-1,1 0 1,-1 1 0,7-9-12,5-15-18,31-105 43,31-157 0,-68 260-12,1-6 0,-1 10 1,0-1 0,-2 1 0,-1-1 0,0-1 0,-2 1 0,-1-32 1,-1 52-3,1 1 0,0-1 1,-1 0-1,1 0 0,-1 0 1,1 0-1,-1 1 0,0-1 1,0 0-1,0 1 0,0-1 1,-2-2-1,2 3 0,0 0 1,1 1-1,-1-1 0,0 1 0,0-1 0,0 1 1,1-1-1,-1 1 0,0 0 0,0-1 0,0 1 1,0 0-1,0 0 0,0-1 0,0 1 0,0 0 0,0 0 1,-1 0-1,-1 1-1,1 0 0,0-1-1,-1 1 1,1 0 0,0 0 0,0 0 0,0 0 0,0 1 0,0-1 0,0 0-1,0 1 1,0 0 0,1-1 0,-1 1 0,1 0 0,-1 0 0,1 0-1,-2 3 1,-10 19-12,1 1 0,1 0-1,1 1 1,-8 36-1,5-5 4,-5 59-1,15-88 3,2 55-1,1-70 8,2 0-1,0 0 1,0 1 0,1-1-1,1-1 1,6 16 0,-10-27 1,0-1 0,0 1-1,0-1 1,0 1 0,0-1 0,1 1 0,-1-1 0,0 1 0,0-1 0,1 0 0,-1 1 0,0-1 0,1 1 0,-1-1 0,0 1 0,1-1 0,-1 0 0,1 1 0,-1-1 0,0 0 0,1 0 0,-1 1 0,1-1 0,-1 0 0,1 0 0,-1 0 0,1 1 0,-1-1 0,1 0 0,0 0 0,0-1-1,-1 1 1,1-1 0,0 1 0,-1-1 0,1 1 0,0-1 0,-1 0 0,1 1-1,-1-1 1,1 0 0,-1 0 0,1 0 0,-1 1 0,0-1 0,1-2 0,10-39-1,-10 39 2,23-130 16,12-205 1,-36 336-18,0-33 2,-5 19 0,5 16-2,0-1 0,0 1 0,0 0 0,-1 0 0,1-1 0,0 1 0,0 0 0,-1 0 0,1-1 0,0 1 0,0 0 0,-1 0 0,1 0 0,0-1 1,-1 1-1,1 0 0,0 0 0,0 0 0,-1 0 0,1 0 0,0 0 0,-1 0 0,1 0 0,0 0 0,-1 0 0,1 0 0,0 0 0,-1 0 0,1 0 0,0 0 0,-1 0 0,1 0 0,-1 1 0,-1 0-1,0 0 0,1 0 0,-1 0 0,0 1 0,0-1 0,1 1 0,-1 0 1,1-1-1,0 1 0,-1 0 0,1 0 0,0 0 0,-1 3 0,-13 33-21,10-23 17,-19 44-8,4 2 1,1 0-1,-14 94 0,33-152 15,-1 4-3,0-1 0,0 0 0,1 1 1,0-1-1,0 1 0,1-1 0,-1 1 1,4 9-1,-2-20-2,0 1 0,-1-1 0,1 0 0,-1 0 0,0 1 0,2-7 0,24-100 9,52-223 22,-79 330-26,0 1-1,1-1 0,-1 0 1,0 0-1,0 0 0,-1 1 1,1-1-1,-1-4 1,1 7-2,0-1 0,0 1 0,-1 0 0,1 0 0,0 0 0,0-1 1,0 1-1,0 0 0,0 0 0,0 0 0,0 0 0,0-1 1,0 1-1,-1 0 0,1 0 0,0 0 0,0 0 0,0 0 0,0 0 1,0-1-1,-1 1 0,1 0 0,0 0 0,0 0 0,0 0 1,0 0-1,-1 0 0,1 0 0,0 0 0,0 0 0,0 0 0,-1 0 1,1 0-1,0 0 0,0 0 0,0 0 0,-1 0 0,1 0 1,-10 13-4,-2 15-9,2 1 0,1 0 0,-10 54 0,3-11 7,-93 344 34,156-578-44,-15 60 4,-6 17 15,23-87 19,-40 131-17,-1 0 0,2-51 0,-9 90-6,-1 0 1,0-1-1,0 1 1,0-1-1,0 1 1,-1 0-1,1-1 1,-1 1-1,1 0 1,-1 0-1,-1-3 0,2 5 1,0 0-1,0 0 0,0-1 0,-1 1 0,1 0 0,0 0 0,0 0 0,0 0 0,0 0 0,-1 0 0,1-1 0,0 1 0,0 0 0,0 0 1,-1 0-1,1 0 0,0 0 0,0 0 0,0 0 0,-1 0 0,1 0 0,0 0 0,0 0 0,-1 0 0,1 0 0,0 0 0,0 0 1,0 0-1,-1 0 0,1 0 0,0 0 0,0 0 0,0 1 0,-1-1 0,1 0 0,0 0 0,0 0 0,-12 15-5,-4 18-8,2 1 1,0 0 0,-10 50 0,5-20 2,-89 294 47,107-356-34,0 0-3,0 0 0,0 0 0,1 0 1,-1 0-1,1 0 0,0 0 0,-1 0 0,1 1 0,0-1 1,0 0-1,0 0 0,0 0 0,1 0 0,0 4 1,-1-6-1,1 0 0,-1 0 0,1 0 0,-1 0 0,0 0 0,1 0 0,-1-1 0,0 1 0,1 0 0,-1 0 0,0 0 0,1-1 0,-1 1 0,0 0 0,1 0 0,-1 0 0,0-1 0,1 1 0,-1 0 0,0-1 0,0 1 0,1 0 0,-1-1 1,0 1-1,0 0 0,0-1 0,0 1 0,1 0 0,-1-1 0,0 1 0,0-1 0,0 1 0,0-1 0,6-16-7,-6 17 7,96-348 19,-95 343-23,1 0 5,-1 0 0,0-1-1,0 1 1,0-1-1,-1 1 1,1-1 0,-1 1-1,-1 0 1,-1-10 0,-1 15 0,-1 7-1,-3 13-3,6-18 2,-11 42-8,1 1 1,3-1 0,1 2-1,3-1 1,1 51-1,3-68 7,1-1-1,6 37 0,-6-56 3,1-1-1,-1 0 1,1 0-1,1-1 1,-1 1-1,1 0 0,0-1 1,1 1-1,-1-1 1,1 0-1,1 0 1,-1-1-1,1 1 1,7 6-1,-9-10 1,0 0 0,0 0 0,0 0 0,0 0 0,0-1 0,1 1 0,-1-1 0,0 0 0,1 0 0,-1 0 0,1 0 0,-1-1 0,1 1 0,-1-1 0,1 0 0,-1 0 0,7-1 0,-5 0 0,1-1 0,-1 0 0,0 0 0,1 0 0,-1-1 0,-1 1 0,1-1 0,0 0 0,-1-1 0,6-4 0,6-8 0,-1-1 1,0 0 0,-1-1-1,14-26 1,15-27 20,-2-3 1,42-111-1,-66 136-25,-10 29 12,-7 17 3,-2 6 6,-31 95-14,15-44-3,18-53 0,-23 65 17,-25 121 0,48-180-11,2-7-4,8-13-3,9-22 5,65-185 41,2-8 9,-124 344 24,32-96-78,2 1 0,0 0 1,1 0-1,1 0 0,1 23 1,1-43-2,0 0 1,0 0 0,0-1-1,0 1 1,0 0 0,0 0 0,0 0-1,0-1 1,0 1 0,1 0-1,-1 0 1,0 0 0,1-1-1,-1 1 1,0 0 0,1-1 0,-1 1-1,1 0 1,-1-1 0,1 1-1,-1 0 1,1-1 0,0 1-1,-1-1 1,1 1 0,0-1 0,-1 1-1,1-1 1,1 1 0,0-1-1,0 0 0,-1 0 0,1 0 0,-1-1 0,1 1 0,0 0 0,-1-1 0,1 1 0,-1-1 1,1 0-1,-1 1 0,1-1 0,2-2 0,5-4-2,0 0 1,0 0-1,8-10 1,55-67 10,6-7 8,-65 78-15,1 0 0,0 0 0,1 2 0,20-13 0,-34 23-1,0 0-1,0 1 1,0-1 0,1 0 0,-1 1-1,0-1 1,1 0 0,-1 1 0,1 0-1,-1-1 1,0 1 0,1 0 0,-1 0-1,1 0 1,-1 0 0,1 0 0,-1 0-1,1 0 1,-1 0 0,1 0 0,-1 1-1,0-1 1,2 1 0,-1 0 0,-1 1-1,0-1 1,1 0 0,-1 0 0,0 1 0,0-1 0,0 1 0,0-1-1,0 1 1,0 0 0,0-1 0,-1 1 0,1 0 0,-1-1 0,2 4 0,-1 8 2,1-1 0,-1 1 0,-1-1 0,-1 15 0,1-26-1,-4 42 1,-2 0 0,-1-1 0,-3 0 0,-25 71 0,10-49 9,-3-1-1,-44 72 1,66-124-4,4-7-5,-1 0-1,1 1 1,-1-1-1,0 0 1,0 0 0,0 0-1,0-1 1,-5 4 0,8-7-2,0 1 0,0-1 0,-1 0 0,1 0 0,0 0 0,0 0 0,-1 0 0,1 0 0,0 0 0,0 0 0,-1 0 0,1 0 0,0 0 0,0-1 0,-1 1 0,1 0 0,0 0 0,0 0 0,0 0 0,-1 0 0,1 0 0,0 0 0,0-1 0,0 1 0,-1 0 0,1 0 0,0 0 0,0-1 0,0 1 0,0 0 0,-1 0 0,1 0 0,0-1 0,0 1 0,0 0 0,0 0 0,0-1 0,0 1 0,0 0 0,0 0 0,0-1 0,0 1 0,0 0 0,0 0 0,0-1 0,0 1 0,0 0 0,0 0 0,0-1 0,0 1 0,0 0 0,0 0 0,0 0 0,0-1 0,0 1 0,1 0 0,-1-1 0,3-17 0,-3 17 0,15-62 3,4 2 0,2 0 0,2 0 1,33-57-1,-43 94-16,17-25 0,-25 42 9,1-1-1,0 1 0,0 0 0,1 0 1,0 1-1,13-10 0,-19 15 4,0 1 0,0-1 0,0 0 0,1 1 0,-1-1 0,0 1 0,0-1 0,1 1 0,-1 0 0,0 0 0,0-1 0,1 1 0,-1 0 0,0 0 0,1 0 0,-1 0 0,0 1 0,1-1 0,-1 0 0,0 0 0,0 1 0,3 0 0,-2 0 0,0 1 1,0-1-1,0 1 1,0 0-1,0 0 1,0 0-1,0 0 1,0 0-1,-1 0 1,3 4-1,0 1 2,0 0-1,-1 1 1,0 0 0,0-1 0,-1 1-1,3 12 1,-3 1 9,0 0-1,-1 0 1,-2 0-1,0 0 1,-1 0-1,-6 26 1,79-281 3,-15 58-8,-67 206-5,0-1 1,-2 0-1,-21 34 0,-59 88 13,83-136-13,-6 10-2,3-4 15,-19 25 0,29-42-12,-1 1-1,0-1 1,-1 0 0,1 0-1,-1 0 1,1 0 0,-1-1 0,0 0-1,-1 0 1,-8 4 0,13-7-1,0 1 0,-1-1 0,1 0 0,0 1 0,0-1 0,-1 0 0,1 0 0,0 0 0,-1 0 0,1 0 0,0 0 0,-1 0 0,1 0 0,0-1 0,-1 1 0,1 0 0,0-1 0,0 1 0,0-1 0,-1 1 0,1-1 0,-1-1 0,0 1 0,1-1 0,-1 1 0,1-1 0,0 0 0,0 0 0,-1 0 0,1 0 0,0 0 0,1 0 0,-1 0 0,0 0 0,0-2 0,-1-6 0,1 0 0,0 0 0,0 0 0,2-17 0,1 1-3,2-1 1,0 0-1,2 1 1,1 0-1,11-27 0,-10 34 1,0 0 0,1 1-1,1 0 1,1 1-1,1 0 1,0 0-1,18-18 1,-29 33 0,1 1 0,-1 0 0,0-1 1,0 1-1,1 0 0,-1 0 0,0 0 0,1 0 0,-1 1 0,1-1 1,-1 0-1,1 0 0,0 1 0,-1-1 0,1 1 0,-1 0 0,1-1 0,0 1 1,0 0-1,-1 0 0,1 0 0,0 0 0,-1 0 0,1 1 0,0-1 1,2 1-1,-2 0-1,0 1 1,1-1 0,-1 1 0,-1-1-1,1 1 1,0 0 0,0 0 0,-1 0 0,1 0-1,-1 0 1,1 0 0,-1 0 0,0 0-1,0 1 1,0-1 0,0 0 0,1 5-1,1 8 6,0 0-1,-1 0 0,-1 0 0,0 0 1,-1 0-1,-1 0 0,0 0 0,-6 24 0,-36 117 24,41-151-26,-13 41 14,-2-1 1,-34 64 0,43-95-11,-1 1 1,0-1 0,-1-1 0,0 0-1,-1 0 1,0-1 0,-1 0 0,-1-1-1,0-1 1,-27 18 0,36-26-4,1 0 1,-1-1-1,0 1 0,1-1 1,-1 0-1,0 0 0,0 0 1,0 0-1,0-1 1,0 0-1,0 1 0,0-1 1,0-1-1,0 1 0,0-1 1,0 1-1,0-1 1,0 0-1,1-1 0,-1 1 1,0-1-1,1 1 0,-1-1 1,1 0-1,-1 0 1,1-1-1,0 1 0,0-1 1,0 0-1,0 1 0,-4-8 1,0 2 1,1-1 0,0 0 1,0 0-1,1-1 0,1 0 0,0 0 1,0 0-1,1 0 0,0-1 1,-3-19-1,4 6-3,1-1 1,2 0-1,0 1 1,1-1-1,2 0 1,0 1-1,12-33 1,-10 36-2,1 1 1,2 0-1,0 1 1,1 0 0,0 0-1,2 1 1,0 1-1,27-30 1,-31 40-8,-1 0 1,1 1-1,1 0 1,-1 0 0,1 1-1,0 0 1,0 0-1,0 1 1,1 1-1,-1-1 1,1 1-1,0 1 1,11-2 0,-16 4 5,0-1 0,0 1 0,0 0 0,0 0 0,0 1 1,0 0-1,0-1 0,0 2 0,-1-1 0,1 0 0,0 1 1,-1 0-1,1 0 0,-1 1 0,1-1 0,-1 1 0,0 0 1,0 0-1,0 0 0,-1 1 0,1-1 0,-1 1 0,0 0 1,0 0-1,0 0 0,0 0 0,-1 0 0,3 7 0,2 5 6,-2-1 1,0 1-1,-1 0 0,0 0 0,-1 1 0,-1-1 0,-1 0 0,0 1 0,-1-1 0,-4 29 1,2-30 2,-1-1 1,0 1-1,-1-1 1,0 0 0,-2 0-1,1-1 1,-2 1-1,0-1 1,0 0 0,-1-1-1,-1 0 1,-11 13-1,16-21-3,0 0 0,0-1 0,0 1-1,0-1 1,-1 0 0,1 0 0,-1 0-1,0-1 1,1 0 0,-1 0 0,-1 0-1,1 0 1,0-1 0,0 0 0,-1 0-1,1 0 1,-10-1 0,10 0-3,1-1 0,0 1 0,0-1 0,0-1 0,-1 1 1,1 0-1,0-1 0,1 0 0,-1 0 0,0 0 0,0 0 0,1-1 0,0 0 1,-1 1-1,1-1 0,0 0 0,0-1 0,1 1 0,-1 0 0,0-1 1,1 1-1,-3-8 0,-2-4 0,2 0 0,0 0 0,0-1-1,2 1 1,0-1 0,0 0 0,2 0 0,0 0 0,0 0 0,3-16 0,2-2 0,1-1 1,1 1-1,17-52 1,-13 59-1,0 0 1,2 0 0,1 1-1,16-24 1,-20 36-5,1 0 0,0 1 0,1 0 0,1 0 0,0 1 0,1 1 0,0 0 0,17-10 0,-25 18 0,-1 0 0,1 1 0,0 0 0,-1 0 1,1 0-1,0 0 0,0 1 0,1 0 0,-1 0 0,0 0 0,0 1 0,0-1 0,1 1 0,-1 1 0,0-1 0,0 1 1,0 0-1,1 0 0,-1 0 0,0 1 0,0 0 0,-1 0 0,7 3 0,-5-1 2,1 0 0,-1 1-1,-1 0 1,1 0 0,-1 0-1,0 1 1,0 0 0,0 0-1,-1 0 1,0 0 0,0 1 0,0-1-1,-1 1 1,0 0 0,3 12-1,-1 3 4,-1 0-1,0 0 1,-2 0-1,-1 0 0,-1 0 1,-3 38-1,-6 2 8,-18 68-1,12-73 0,-2-2 0,-26 58 1,30-84-5,-1-1 0,-2 0 1,0-1-1,-2-1 0,-31 35 1,45-56-5,0-1 0,0-1 0,0 1 0,-1-1 0,0 1 0,1-1 0,-1 0 0,0-1 0,-1 0 0,1 1 0,0-1 0,-1-1 0,-9 3 0,12-4 0,0 0 0,0 0 0,0 0 0,0 0 0,0-1 0,0 1 0,1-1 0,-1 1 0,0-1 0,0 0 0,0 0 0,1 0 0,-1-1 0,0 1 0,1-1 0,0 1 0,-1-1 0,1 0 0,0 0 0,0 0 0,0 0 0,0 0 0,0-1 0,0 1 0,0-1 0,1 1 0,0-1 0,-2-3 0,-3-7 1,2-1-1,-1 0 1,2 1 0,0-1-1,0-1 1,2 1 0,0 0 0,0 0-1,3-23 1,1 3 2,2 0 0,17-62 0,-11 62-8,1 0 1,2 0-1,1 2 1,1 0-1,2 0 1,2 2-1,0 0 1,2 2-1,27-28 0,-41 48-4,1 0 0,0 0-1,1 1 1,0 0 0,0 1-1,0 0 1,1 0 0,0 1-1,0 1 1,18-6 0,-23 9 4,1 0 1,0 0-1,-1 0 1,1 1-1,0 0 1,-1 0-1,1 0 1,0 1-1,-1 0 1,1 1-1,-1-1 1,1 1-1,-1 0 1,0 1-1,1 0 1,-1 0-1,-1 0 1,1 0-1,0 1 1,4 5-1,1 1 4,-2 0 0,1 1 1,-1 0-1,-1 0 0,0 1 0,-1 0 0,0 1 0,-1-1 0,0 1 1,-1 0-1,-1 1 0,0 0 0,-1-1 0,0 1 0,1 19 1,-1 7 10,-2-1 1,-2 0 0,-1 0-1,-9 50 1,9-81-2,1 2-6,-1 0 1,0 1 0,-1-1-1,-6 16 1,15-41 22,8-30 1,-2 5 2,26-81-11,-17 49 7,56-124-1,-73 187-32,1 2-1,0-1 1,10-13 0,-14 20 6,0 0 0,0 0 0,0 0 0,0 0 0,0 0 0,0 0 0,0 1 0,0-1 0,0 0 0,1 1 0,-1-1 1,0 1-1,0-1 0,1 1 0,0-1 0,-1 1 0,0 1 0,0-1 0,0 0 0,0 0 1,0 1-1,-1-1 0,1 0 0,0 1 0,0-1 0,0 1 0,-1-1 0,1 1 1,0-1-1,-1 1 0,1-1 0,0 1 0,-1 0 0,1 0 0,-1-1 1,1 1-1,-1 0 0,1 0 0,-1-1 0,0 1 0,1 0 0,-1 1 0,5 9 1,-1 1-1,-1-1 1,0 1-1,0 0 1,1 18-1,-1 65-6,-2-63 7,0 28 1,6 115 0,-6-170-1,-1-1 1,1 1 0,0-1-1,0 0 1,1 0 0,-1 1-1,1-1 1,2 5-1,-3-9 1,-1 1 0,1 0 0,-1-1 0,1 1 0,0 0 0,-1-1 0,1 1 0,0-1 0,-1 1 0,1-1 0,0 1 0,-1-1 0,1 0 0,0 1 0,0-1-1,0 0 1,-1 1 0,1-1 0,1 0 0,-1 0 0,1 0 0,-1 0 1,0-1-1,0 1 0,1 0 0,-1-1 0,0 1 0,0-1 0,1 1 0,-1-1 0,0 0 1,0 0-1,0 1 0,0-1 0,0 0 0,1-1 0,10-11 8,0 0-1,-1 0 1,0-1-1,15-27 1,28-67 35,-44 86-39,6-11 8,27-45 0,-43 78-12,0 0 0,0 0 0,0-1 0,0 1 0,0 0 0,0 0 0,1-1 0,-1 1 0,0 0 0,0 0 0,0-1 0,0 1 0,0 0 0,0 0 0,1-1 0,-1 1 0,0 0 0,0 0 0,0 0 0,1 0 0,-1-1 0,0 1 0,0 0-1,1 0 1,-1 0 0,0 0 0,0 0 0,1 0 0,-1 0 0,0 0 0,0 0 0,1-1 0,-1 1 0,0 0 0,0 0 0,1 0 0,-1 0 0,0 1 0,0-1 0,1 0 0,1 13-4,-6 18-1,4-31 5,-42 202 9,13-66 3,29-134-12,-1 0-1,1 0 1,0-1-1,-1 1 1,1 0-1,0 0 1,0 0-1,1 0 1,-1-1-1,0 1 1,1 0-1,0 3 0,-1-5 1,0 0 0,0 0 0,1 0-1,-1 1 1,0-1 0,0 0-1,0 0 1,0 0 0,1 0-1,-1 1 1,0-1 0,0 0-1,0 0 1,1 0 0,-1 0 0,0 0-1,0 0 1,1 0 0,-1 0-1,0 0 1,0 0 0,1 0-1,-1 0 1,0 0 0,0 0-1,0 0 1,1 0 0,-1 0 0,0 0-1,0 0 1,1 0 0,11-10-5,-2-2 14,-2-1 0,1 0 0,6-15 1,2-3 1,-16 40-51,-2 1 1,1-1-1,-1 0 1,-3 11-1,0 9-318,7-14-1675,-3-15 1844,0 0-1,1 1 0,-1-1 0,0 0 1,0 0-1,0 1 0,1-1 1,-1 0-1,0 0 0,1 0 0,-1 1 1,0-1-1,1 0 0,-1 0 1,0 0-1,1 0 0,-1 0 0,0 0 1,1 0-1,-1 0 0,0 0 1,1 0-1,-1 0 0,0 0 0,1 0 1,-1 0-1,0 0 0,1 0 1,-1 0-1,0 0 0,1 0 0,-1 0 1,1-1-1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2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38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2628 285 3458,'0'-2'215,"-1"0"0,0-1-1,1 1 1,0 0 0,-1-1 0,1 1 0,0-1 0,0 1 0,1-1 0,-1 1 0,0 0 0,1-1 0,-1 1 0,2-3 0,1-22 369,-3 26-485,0 0 1,-1 0-1,1 0 1,0 0-1,-1-1 1,1 1-1,-1 0 1,0 0-1,1 0 1,-1 0-1,0 0 1,0 0-1,1 0 1,-1 1-1,0-1 1,0 0-1,0 0 1,0 1-1,0-1 1,0 0-1,-2 0 1,0 0 33,0-1 0,0 1 0,-1 0 0,1 0 1,0 0-1,-1 1 0,1-1 0,0 1 0,-1 0 0,1 0 0,0 0 0,-6 1 0,-39 14 189,2-1 64,44-14-350,-1 0 1,1 0-1,-1 0 0,1 0 0,-1-1 0,1 1 0,-1-1 0,1 1 0,-1-1 0,1 0 0,-4-2 0,4 2-9,0 0-1,-1 0 1,1 0 0,-1 0-1,1 1 1,-1-1 0,0 1-1,1-1 1,-1 1-1,1 0 1,-5 0 0,-5 3 56,0 1 1,0 0-1,0 0 1,1 1-1,0 0 0,-19 13 1,14-9 20,0 0 0,-18 6 0,30-14-72,-1 0 0,1 0 0,-1 0 0,1-1 0,-1 0 0,1 0 0,-9-1 0,11 1-24,1 0 0,0 0 0,-1 0 0,1 0 0,0 0 0,0-1 0,-1 1 0,1 0 0,0-1 0,0 1 0,-1-1 0,1 0 0,0 1 0,0-1 0,0 0 0,0 1 0,0-1 0,0 0 0,0 0 0,0 0 0,0 0 0,1 0 0,-1 0 0,0 0 0,1 0 0,-1-1 0,0 1 0,1 0 0,-1 0 0,1 0 0,-1-3 0,2 3-8,-1 0 0,0-1 0,1 1-1,-1-1 1,1 1 0,0 0 0,-1-1-1,1 1 1,0 0 0,0 0-1,0 0 1,0-1 0,0 1 0,0 0-1,0 0 1,0 1 0,2-3 0,26-15-13,-19 12 14,48-32-1,1 3-1,2 3 0,71-28 1,-129 59 3,1 0 0,0 0 1,-1 0-1,1 0 0,0 1 1,0-1-1,-1 1 0,1 0 0,0 0 1,0 0-1,0 1 0,-1-1 1,1 1-1,0 0 0,-1 0 0,1 0 1,5 3-1,-3 0 2,1 0 0,-1 1 0,0 0 0,0 0 0,-1 0 0,1 0 0,6 11-1,44 45 63,-56-61-58,1 1 0,-1-1 0,1 1 0,-1 0 0,1-1 0,-1 1 0,1 0 0,-1-1 0,0 1 0,1 0-1,-1 0 1,0-1 0,0 1 0,1 0 0,-1 0 0,0-1 0,0 1 0,0 0 0,0 0 0,0 0 0,0-1 0,0 1 0,0 0 0,0 0 0,-1 0 0,1 1-1,-1 0 20,-1 0-1,1 0 0,0 0 1,-1 0-1,1 0 0,-1-1 0,1 1 1,-1 0-1,-2 1 0,-3 2 39,0 0 0,-1-1 0,1 1-1,-9 2 1,4-4 16,0 0 0,-1 0 0,1-1 0,0-1 0,-1 0 0,1-1 0,-1 0 0,-17-3 0,-42 1 93,25 8-76,1 2 1,-76 23-1,67-16 67,39-10-166,0 1 1,1 1-1,-1 0 1,-17 12 0,119-51-52,145-94 55,-157 83 0,-63 37-4,-1 1 1,1 0-1,0 0 1,19-5-1,-27 9-2,1 1-1,-1-1 1,0 1-1,1-1 1,-1 1-1,1 0 1,-1 0-1,0 1 0,1-1 1,-1 1-1,0-1 1,1 1-1,-1 0 1,0 1-1,0-1 1,0 0-1,0 1 1,0 0-1,0-1 1,5 5-1,10 10-20,5 5 23,28 20-1,-43-36 13,1 1 0,0-1 0,0-1 0,1 1 0,-1-2 0,1 1 0,14 2 0,-12-7 94,-12-7 53,0 7-142,-1 0 1,1 0-1,-1 0 1,0 0-1,1 0 0,-1 0 1,0 1-1,0-1 0,0 0 1,0 0-1,1 1 1,-1-1-1,0 0 0,0 1 1,0-1-1,-1 1 0,1-1 1,-1 1-1,-38-5 165,0 3 0,-40 2 0,36 0 8,24 1-172,-1 1-1,1 1 1,-30 9-1,32-7-7,1-1 1,-1-1-1,0-1 0,0 0 0,-21-1 0,3-4-9,-1 2-1,0 2 1,0 1-1,-41 8 1,77-10-3,-1 1 2,1-1 0,-1 1 0,1-1 0,0 0 0,-1 0 0,1 0 0,-1 1 0,1-1 0,-1 0-1,1-1 1,-1 1 0,-1 0 0,5-3-5,1 1 0,0 0 1,-1 1-1,1-1 0,0 0 0,0 1 0,0-1 0,4 0 0,-3 0 1,41-17-15,1 1 0,65-15 0,18-7-7,-112 34 23,0 1 0,0 0-1,21-3 1,-30 7-6,0 1 1,0-1 0,0 2 0,0-1 0,0 1-1,0 0 1,0 1 0,-1 0 0,12 4-1,18 6 6,1-2 0,1-2 0,0-1-1,55 2 1,-81-8 6,-8-1-3,0 1-1,0 0 1,0 1-1,0-1 1,0 1-1,-1 0 1,1 0-1,0 0 1,-1 1-1,5 3 1,-1-1 5,-7-5-3,0 1-1,0-1 1,0 1-1,0-1 1,1 0-1,-1 0 1,0 0-1,0 1 1,0-1-1,0 0 1,0 0-1,0 0 1,0 0-1,0-1 1,0 1 0,1 0-1,-1 0 1,0-1-1,0 1 1,0-1-1,0 1 1,0-1-1,1 0 1,20-17 41,-21 16-40,-22 0 84,14 0-70,-1 1 1,0 0-1,0 0 1,0 1-1,-16 1 1,4 4 4,-1 0 0,-1-1-1,1-1 1,0-1 0,-1-1 0,1-1 0,-1-1 0,1-1 0,-25-5 0,-57-7 3,-184-1 0,273 15-31,0 0-1,-1 1 0,1 0 1,0 2-1,0-1 0,0 2 1,-15 5-1,10-5 2,11-3 1,13-3 2,26-8-16,12-3-14,-6 7 21,0-2 0,-1-1 1,57-24-1,-57 19 3,0 0 0,0 3 0,49-10 0,-60 17-6,-1 1 1,1 1-1,0 2 0,-1 0 0,1 1 1,28 6-1,20 8-4,-40-7 35,0-2-1,0-1 1,37 0-1,-69-5-16,1 0 0,0 0-1,0 0 1,-1 1 0,1-1 0,0 0 0,0 1 0,-1-1 0,1 1-1,0 0 1,-1-1 0,1 1 0,-1 0 0,1 0 0,-1 0 0,1 0-1,-1 0 1,0 1 0,0-1 0,1 0 0,-1 0 0,0 1 0,0-1-1,0 1 1,1 2 0,11 12 20,-13-15 39,-24-8 154,18 7-198,-1 0 0,1 1 0,0 0 0,-1 0 0,1 0-1,0 1 1,-11 3 0,-23 6 10,20-10 13,-1-1 0,0 0 0,1-2 0,-22-4 0,22 3 15,-1 1-1,0 0 1,-40 3-1,47 1-48,1 1-1,-1 0 1,1 1 0,0 1-1,-22 10 1,-60 41-16,50-28 21,22-14-13,3-3 4,1 1-1,1 0 1,-29 25 0,48-37-1,-1 0 1,0 0 0,0 0 0,0 0 0,0 0 0,0 0 0,0 0 0,0 0-1,0 0 1,0 0 0,0 0 0,0 0 0,0 0 0,0 0 0,0 0-1,0 0 1,0 0 0,0 0 0,0 0 0,0 1 0,0-1 0,0 0 0,0 0-1,0 0 1,0 0 0,0 0 0,0 0 0,0 0 0,0 0 0,0 0-1,0 0 1,0 0 0,0 0 0,0 0 0,0 0 0,0 0 0,0 0 0,0 0-1,0 0 1,0 1 0,0-1 0,0 0 0,0 0 0,10-4-13,12-10-6,41-45 20,37-32 2,-81 76-3,0 0 1,2 2-1,33-18 1,-39 24-16,1 0 0,0 0 1,0 2-1,0 0 0,30-5 1,-42 9 11,0 1-1,0 0 1,1 0 0,-1 0 0,0 0 0,0 1 0,1-1 0,-1 1 0,0 0 0,0 1 0,0-1 0,0 1 0,0-1 0,0 1 0,-1 0 0,1 1 0,0-1 0,-1 1 0,0-1 0,0 1 0,0 0 0,0 0 0,0 1 0,0-1 0,-1 0 0,1 1 0,-1 0 0,2 3 0,-2-3 6,0 0 1,-1 0 0,1 1-1,-1-1 1,0 0 0,0 0-1,0 1 1,-1-1 0,1 0-1,-1 1 1,0-1 0,0 1-1,-1-1 1,1 0 0,-1 1-1,0-1 1,0 0 0,-3 6 0,3-7-1,-1 0 1,0 0 0,0 1-1,0-1 1,-1-1 0,1 1 0,-1 0-1,1-1 1,-1 1 0,0-1 0,0 0-1,0 1 1,0-2 0,0 1-1,-1 0 1,1-1 0,-1 1 0,1-1-1,-1 0 1,1 0 0,-7 0 0,-16 1 22,0-1 0,1-2 1,-1-1-1,-42-8 0,-31-2 27,-44-4-43,98 9-4,1 2-1,-1 2 0,-52 2 1,-68 25-29,137-18 15,-1 1 1,2 2-1,-47 21 0,63-23 1,1 0-1,1 0 1,-1 1-1,1 0 1,0 0-1,1 1 1,-11 14-1,-16 17 12,49-52-13,1 1 0,1 1 0,0 1-1,0 0 1,1 1 0,20-8 0,29-13 4,-40 16-2,0 1-1,1 2 1,0 1 0,1 1 0,0 1-1,53-6 1,-28 10-21,0 2-1,94 10 1,-112-5 43,1-3 0,-1 0 0,0-2 0,0-2 0,0-1 0,0-2 0,41-12 0,-57 13-15,-4 1 11,0-1 0,22-9-1,-35 13-4,1 0 0,0 0-1,-1-1 1,1 0-1,-1 1 1,1-1 0,-1 0-1,0 0 1,0 0-1,0 0 1,0-1-1,0 1 1,0 0 0,0-1-1,-1 1 1,0-1-1,1 0 1,-1 0-1,1-3 1,-2 5 4,0 0 0,0 0 1,0 0-1,0 0 0,0 0 1,0 0-1,-1 0 0,1 0 0,0 0 1,0 0-1,-1 0 0,1 0 0,-1 0 1,1 0-1,-1 0 0,1 0 0,-1 0 1,0 1-1,0-1 0,1 0 0,-1 0 1,0 1-1,0-1 0,0 0 1,1 1-1,-1-1 0,0 1 0,0-1 1,0 1-1,0 0 0,-2-1 0,-37-9 266,28 7-218,2 1-42,-1-1 0,1 2 0,-1-1 0,0 1 0,1 1 1,-1 0-1,0 0 0,1 1 0,-1 1 0,1 0 0,-1 0 0,1 1 1,0 0-1,0 1 0,0 0 0,0 1 0,-12 7 0,-261 175-69,273-180 58,-1 0-1,1 0 0,-1-1 1,-1 0-1,-17 6 1,24-10-1,-1-1 0,0 0 0,0 0 0,0 0 0,1-1 0,-1 0 0,0 0 0,0 0 0,0-1 0,0 0 0,0 0 0,1-1 0,-11-3 0,-45-23 25,57 26-31,0 0-1,0 0 1,0-1 0,1 1 0,-1-1-1,1 0 1,0 0 0,-1 0 0,1-1-1,1 1 1,-1-1 0,-3-5 0,6 7-2,0 0 1,-1 1-1,1-1 1,0 0 0,1 0-1,-1 1 1,0-1-1,0 0 1,1 0 0,-1 1-1,1-1 1,-1 0-1,1 1 1,0-1-1,0 1 1,0-1 0,0 1-1,0-1 1,0 1-1,0-1 1,0 1-1,0 0 1,1 0 0,-1 0-1,1-1 1,-1 1-1,3-1 1,5-4-14,1 0 0,19-9 0,-13 7-2,1 1 0,0 1-1,0 0 1,20-2 0,-37 7 17,0 1 0,1 0 0,-1 0 0,1 0-1,-1 0 1,0 0 0,1 0 0,-1 0 0,0 0 0,1 0 0,-1 0 0,0 0-1,1 0 1,-1 0 0,0 0 0,1 0 0,-1 0 0,0 0 0,1 0 0,-1 1 0,0-1-1,1 0 1,-1 0 0,0 0 0,1 1 0,-1-1 0,0 0 0,0 0 0,1 1 0,-1-1-1,0 0 1,0 0 0,0 1 0,1-1 0,-4 13-20,-14 13 35,9-16-11,-1-1-1,0 0 1,-1-1-1,0 0 1,0 0-1,-14 7 1,-72 34 6,84-43-8,-5 1 6,-1-1 0,1 0-1,-1-2 1,0 0 0,0-1 0,0 0 0,0-2 0,-1 0-1,1-2 1,-1 0 0,1 0 0,0-2 0,0 0 0,0-1-1,-23-9 1,-25-16 19,46 19-19,-33-12 1,-1 6-24,-1 1 0,-105-13 0,34 24 9,93 4 4,0 0 0,0-3 1,0 0-1,-45-12 0,-22-6 1,14 5 1,36 2 3,0-2 0,-62-30 0,101 42-6,1 0 0,-1 1-1,0 0 1,0 0 0,0 2 0,-23-2 0,-67 7-16,92-4 24,3 1-6,0 0 0,0 0-1,0 0 1,0 1 0,0-1-1,1 2 1,-1-1 0,1 0-1,-1 1 1,-6 5 0,9-6-1,1 0 0,-1 0 1,1 0-1,-1 1 0,1-1 0,0 1 1,0-1-1,0 1 0,0 0 1,1 0-1,-1 0 0,1 0 0,-1 0 1,1 0-1,0 0 0,1 1 0,-1-1 1,0 0-1,1 0 0,0 5 1,-11 100-61,11-82 61,-1 1 0,-2-1 1,-8 38-1,11-64 3,0 0 0,0 0 0,0 0 0,0 0 0,0 0 0,0 0 0,0 0 0,0 0 0,0 0 0,0 0 0,0 0 0,0 0 0,-1 0 0,1 0 0,0 0 0,0 0 0,0-1 1,0 1-1,0 0 0,0 0 0,0 0 0,0 0 0,0 0 0,-1 1 0,1-1 0,0 0 0,0 0 0,0 0 0,0 0 0,0 0 0,0 0 0,0 0 0,0 0 0,0 0 0,0 0 0,-1 0 0,1 0 0,0 0 0,0 0 0,0 0 0,0 0 0,0 0 0,0 0 0,0 1 1,0-1-1,0 0 0,0 0 0,0 0 0,0 0 0,0 0 0,0 0 0,0 0 0,0 0 0,0 0 0,0 1 0,0-1 0,0 0 0,0 0 0,0 0 0,0 0 0,0 0 0,0 0 0,0 0 0,0 0 0,0 0 0,0 0 0,0 1 0,-4-12 6,0-14 2,3 0-7,5-47 0,-2 56-1,-1 0 0,0 0 0,-1-1 0,0 1 0,-2 0 1,-6-30-1,8 45-1,0 0 0,0 0 1,0 0-1,-1-1 0,1 1 1,-1 0-1,1 0 1,-1 0-1,1 0 0,-1 0 1,1 0-1,-1 1 0,0-1 1,1 0-1,-1 0 1,0 0-1,0 1 0,0-1 1,0 0-1,0 1 1,-1-1-1,1 0 0,1 2-1,-1-1 1,0 0 0,0 0 0,0 0 0,1 0-1,-1 0 1,0 1 0,0-1 0,0 0 0,1 1-1,-1-1 1,0 1 0,0-1 0,1 1-1,-1-1 1,1 1 0,-1-1 0,0 1 0,1-1-1,-1 2 1,-6 6-11,2 1-1,-1-1 1,-6 16 0,7-14 8,-9 14 2,-35 42 0,24-34 1,21-23-7,7-7-9,-2-2 17,0-1 0,0 1-1,-1-1 1,1 1 0,0-1-1,-1 1 1,1-1 0,0 0-1,-1 1 1,1-1 0,-1 0-1,1 0 1,-1 1 0,1-1-1,-1 0 1,0 0 0,1 0-1,-1 1 1,0-1 0,0 0-1,1-1 1,5-29 0,-4 24 0,0 0 0,-1 1 0,0-1 0,0 0 0,-1 0 0,1 1 0,-2-1 0,-1-13 0,2 19 0,0 0 0,0 1 0,0-1 0,0 1 0,0-1-1,0 0 1,0 1 0,0-1 0,0 1 0,-1-1 0,1 0 0,0 1 0,0-1 0,-1 1 0,1-1 0,0 1 0,-1-1 0,1 1 0,-1-1 0,1 1 0,-1 0 0,1-1 0,-1 1 0,1-1-1,-1 1 1,1 0 0,-1 0 0,1-1 0,-1 1 0,1 0 0,-1 0 0,0 0 0,1-1 0,-1 1 0,0 0 0,1 0 0,-1 0 0,1 0 0,-1 0 0,0 0 0,1 0 0,-1 1 0,1-1-1,-1 0 1,0 0 0,1 0 0,-1 1 0,1-1 0,-1 0 0,1 0 0,-1 1 0,1-1 0,-2 1 0,0 1-3,0 0 1,-1-1-1,1 1 0,0 1 1,0-1-1,0 0 0,0 0 1,0 1-1,1-1 0,-2 4 1,-11 28-15,2 1 1,1 0-1,2 1 1,-7 62-1,17-68 17,1-27 3,-1-4-3,1 0 0,-1-1 0,1 1 0,-1-1 0,0 1 0,0-1 0,0 0 0,0 1 0,0-1 0,0 0 0,1-2 0,33-128 10,-11 36-4,-16 63-14,5-53 0,-12 77 8,0 2-4,-3 9-6,-3 19-17,-1-2 14,-10 23 6,-2-1-1,-31 50 0,46-86 7,2-2 3,-12 18 7,10-25-5,4-12 8,1-1-13,2 0 0,0 0 0,1 0 0,0 1 0,2 0 0,0 0 0,16-26 0,-13 28-3,1 1 0,1 0 1,0 1-1,19-16 0,-9 9 2,-20 17 0,0 0 0,0 0 1,1 0-1,-1 0 0,1 1 1,-1-1-1,1 1 0,0-1 1,-1 1-1,1 0 0,0 0 0,0 1 1,0-1-1,0 0 0,0 1 1,0 0-1,0-1 0,4 2 1,-4-1-1,1 1 0,-1 0 0,0 0 0,0 1 0,0-1 0,0 1 1,0-1-1,0 1 0,-1 0 0,1 0 0,0 0 0,-1 0 0,0 1 0,1-1 0,-1 1 1,2 3-1,36 49-4,-22-28 0,1-1-1,1-1 0,43 41 1,-54-58 6,-1-1 2,0-1 1,0 1-1,14 7 0,-20-13-2,0 0 1,0 0-1,0 0 0,0 0 0,0 0 1,0-1-1,0 1 0,1-1 1,-1 1-1,0-1 0,0 0 0,0 0 1,0 0-1,1 0 0,-1-1 1,0 1-1,0 0 0,0-1 1,0 0-1,1 1 0,-1-1 0,2-1 1,-3 1 0,0 1-1,-1-1 1,1 1 0,0-1 0,-1 1 0,1-1 0,-1 1 0,1-1 0,-1 0 0,1 1 0,-1-1-1,0 1 1,1-1 0,-1 0 0,0 0 0,1 1 0,-1-1 0,0 0 0,0 0 0,0 1-1,1-1 1,-1 0 0,0 0 0,0 1 0,0-1 0,0 0 0,-1 0 0,1 0 0,0 1 0,0-1-1,0 0 1,-1 1 0,1-1 0,0 0 0,0 0 0,-1 1 0,1-1 0,-1 0 0,1 1-1,-1-2 1,0 1 2,0 0-1,0-1 0,-1 1 0,1 0 1,0 0-1,0 0 0,-1 0 0,1 0 1,0 0-1,-1 0 0,1 0 0,-1 0 1,0 1-1,1-1 0,-1 1 1,1-1-1,-4 0 0,1 1 0,0-1 0,-1 0 0,1 0 0,0-1 1,0 1-1,-7-4 0,-7-2 2,-59-23 14,56 20-8,0 2 0,-44-12 0,-154-17-16,209 36 62,5-1-862,11-2-3646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1796 304 3330,'-7'-2'5384,"-17"-3"-4288,23 5-1075,0 0 0,0-1 0,0 1 1,0 0-1,0 0 0,0 0 0,1-1 0,-1 1 1,0 0-1,0-1 0,0 1 0,0-1 0,0 1 0,1-1 1,-1 0-1,0 1 0,1-1 0,-1 0 0,0 1 1,1-1-1,-1 0 0,1 0 0,-1 1 0,1-1 0,-1 0 1,1 0-1,0 0 0,-1 0 0,1-1 0,0 0 11,0 0 0,0 0 0,1 0 0,-1 0 0,1 0 0,-1 0 0,1 0 0,0 0 0,-1 0 0,1 0 0,0 0 0,2-2 0,5-6 84,0 0 0,0 1 0,13-12 0,-5 6 129,30-21 1,-40 32-203,1 0 0,-1 0 0,1 1 0,0-1 0,1 2 0,-1-1 0,0 1 0,10-2 0,-16 4-36,-1 0 0,1 0-1,-1 0 1,1 0 0,0 0 0,-1 0 0,1 0-1,-1 0 1,1 0 0,0 1 0,-1-1 0,1 0-1,-1 0 1,1 1 0,-1-1 0,1 0 0,-1 0-1,1 1 1,-1-1 0,1 1 0,-1-1 0,1 1-1,-1-1 1,0 0 0,1 1 0,0 1 0,5 19 120,-7 21 29,-2-21-137,0 1 0,-2-1 0,0 0 0,-2 0 0,0-1 0,-1 1 0,-1-2 0,-14 23 0,21-39-14,0-1 1,1 0-1,-1 0 1,0 1-1,0-1 1,0-1-1,0 1 1,-1 0 0,1 0-1,0-1 1,-1 0-1,0 1 1,1-1-1,-1 0 1,1 0 0,-1 0-1,-3 0 1,5-1-1,0 0 0,0 0 0,0 0 0,0 0 1,0 0-1,0 0 0,0 0 0,0-1 0,0 1 1,0 0-1,0-1 0,0 1 0,0-1 0,0 1 0,0-1 1,0 1-1,0-1 0,-1-1 0,1 1 1,-1-1-1,1 1 1,0-1 0,1 0-1,-1 1 1,0-1-1,0 0 1,1 0 0,-1 1-1,1-1 1,-1 0 0,1 0-1,0 0 1,0-2-1,-1-8 4,1 0 0,1 1 0,0-1 0,0 0 0,1 0 0,1 1 0,7-23 1,-8 30-1,-1 0 0,1-1 0,0 1 0,1 0 1,-1 0-1,0 0 0,1 0 0,0 1 0,0-1 1,0 1-1,1-1 0,-1 1 0,1 0 1,0 1-1,-1-1 0,1 1 0,0-1 0,1 1 1,-1 0-1,0 1 0,1-1 0,-1 1 1,6-2-1,-9 4-2,1-1 1,0 0 0,0 0-1,0 0 1,-1 1 0,1-1-1,0 1 1,-1 0 0,1-1-1,0 1 1,-1 0 0,1 0-1,-1 0 1,1 0 0,-1 0-1,1 0 1,-1 1-1,0-1 1,0 0 0,0 1-1,1-1 1,-1 1 0,-1-1-1,1 1 1,0-1 0,0 1-1,0 0 1,-1-1 0,1 1-1,0 3 1,1 3 14,0 0 0,0 0-1,-1 0 1,0 1 0,0 9 0,-1-5-1,-1-1-1,0 1 1,-1 0-1,-4 16 1,4-23-12,0 1 1,-1-1-1,1 1 1,-1-1-1,-1 0 1,1 0-1,-1 0 1,0 0-1,-8 7 0,12-12-5,0-1 0,-1 1-1,1-1 1,-1 1-1,1-1 1,-1 1-1,1-1 1,-1 1-1,1-1 1,-1 1 0,0-1-1,1 0 1,-1 0-1,0 1 1,1-1-1,-1 0 1,0 0 0,1 0-1,-1 1 1,0-1-1,1 0 1,-1 0-1,0 0 1,1 0 0,-1 0-1,0 0 1,1-1-1,-1 1 1,-1 0-1,1-1 2,0 0-1,0 0 1,0 0-1,1 0 1,-1 0-1,0 0 1,0 0-1,1 0 1,-1 0-1,0-1 1,1 1-1,-1 0 1,1 0-1,-1-2 1,-1-5 8,1 1 1,-1-1 0,1-15 0,1 15-2,1 0 0,0-1 0,0 1-1,1 0 1,0 0 0,0 0 0,1 0 0,5-11 0,-7 17-12,0 0 0,0 1 1,0-1-1,0 0 0,0 0 0,0 1 1,1-1-1,-1 1 0,1-1 0,-1 1 1,1-1-1,-1 1 0,1 0 1,0 0-1,-1 0 0,1 0 0,0 0 1,0 0-1,0 0 0,0 1 0,0-1 1,0 1-1,0-1 0,0 1 0,0 0 1,0 0-1,0 0 0,0 0 0,0 0 1,0 0-1,0 0 0,0 1 0,0-1 1,0 1-1,0 0 0,0-1 0,0 1 1,0 0-1,3 2 0,-3-1 4,1 0-1,-1 0 0,1 0 0,-1 1 1,0-1-1,0 1 0,0-1 0,0 1 1,0-1-1,-1 1 0,1 0 1,-1 0-1,0 0 0,0 0 0,0 0 1,0 0-1,0 0 0,-1 1 1,1-1-1,-1 0 0,0 0 0,0 0 1,0 1-1,-1-1 0,1 0 1,-2 6-1,0-1 14,0 0-1,0 0 1,-1 0 0,0 0 0,0 0-1,-1 0 1,0-1 0,0 0 0,-6 8-1,5-10-1,1-1 1,-1 1-1,1-1 0,-1 0 0,0-1 0,-1 1 0,1-1 0,-10 5 0,14-8-10,-1 1 0,1 0 0,0-1-1,-1 1 1,1-1 0,0 0 0,-1 1-1,1-1 1,-1 0 0,1 0 0,-1 0-1,1 0 1,-1 0 0,1 0 0,0-1 0,-1 1-1,1 0 1,-1-1 0,1 1 0,0-1-1,-1 1 1,1-1 0,0 0 0,-1 1-1,1-1 1,0 0 0,0 0 0,0 0 0,0 0-1,0 0 1,0 0 0,0 0 0,0 0-1,0-1 1,0 1 0,1 0 0,-1 0-1,1-1 1,-1 1 0,1 0 0,-1-3-1,-1-5 14,0 0 0,1 0 0,0 0 0,1 0 0,0 1-1,0-1 1,1 0 0,0 0 0,0 0 0,6-17-1,-3 12 3,1 1 0,1 0 0,0 0 1,0 0-1,1 1 0,11-14 0,-14 21-17,0 0-1,0 0 1,1 1 0,0-1 0,0 1 0,0 0 0,1 1-1,-1-1 1,7-2 0,-10 6-3,-1-1-1,0 0 0,1 1 1,-1-1-1,1 1 1,-1 0-1,1-1 0,-1 1 1,1 0-1,-1 0 1,1 0-1,-1 0 1,1 0-1,-1 0 0,1 1 1,-1-1-1,1 0 1,-1 1-1,1-1 0,-1 1 1,0-1-1,1 1 1,-1 0-1,0 0 0,1 0 1,-1-1-1,0 1 1,0 0-1,0 1 1,0-1-1,0 0 0,0 0 1,0 0-1,0 1 1,0-1-1,-1 0 0,1 1 1,-1-1-1,1 0 1,-1 1-1,1-1 0,-1 1 1,1 2-1,1 8 7,0-1 0,0 1-1,-1 0 1,-1 0 0,0 0-1,0 0 1,-2-1 0,-3 22-1,0-13 10,-1 0-1,0 0 0,-1-1 1,-13 23-1,16-35-2,0 0 0,-1 0 0,-1 0 0,-7 8 0,11-13-3,0 0 0,0 0 0,-1 0 0,1 0-1,-1 0 1,1-1 0,-5 2 0,6-2-3,1-1-1,-1 0 1,0 0-1,0 1 1,0-1 0,0 0-1,0 0 1,0 0-1,0 0 1,0 0-1,0 0 1,0 0-1,0 0 1,0 0 0,0-1-1,0 1 1,0 0-1,0-1 1,0 1-1,0-1 1,-1 0-1,0-1 5,1 0 0,-1 0 0,0 0 0,1 0 0,-1 0 0,1 0 0,0-1 0,0 1 0,0-1 0,0 1 0,0 0 0,1-1 0,-1 0 0,1 1 0,-1-3 0,-1-41 89,2 22-38,1 0 0,2-1 0,8-35 0,-8 49-39,0-1 0,1 1 0,0 0 0,1 0 0,0 0 0,1 1 0,0-1 0,0 2 0,11-13 0,-16 20-20,1 1-1,0-1 0,0 0 0,0 0 0,0 1 0,0-1 0,0 1 0,1 0 0,4-3 0,-6 4 0,0 0 1,0 0-1,0-1 0,0 1 1,0 0-1,0 0 0,0 0 1,1 0-1,-1 0 0,0 0 1,0 1-1,0-1 0,0 0 1,0 0-1,0 1 0,0-1 1,2 2-1,-2-1 2,1 1-1,0-1 0,-1 1 1,1 0-1,-1 0 1,1 0-1,-1 0 0,0 0 1,0 0-1,0 0 1,0 0-1,0 1 1,-1-1-1,1 0 0,-1 0 1,1 1-1,-1-1 1,0 1-1,0-1 0,0 4 1,-1 13 13,-1 0 1,0-1-1,-2 1 0,0-1 1,-1 0-1,-8 20 0,-52 103 36,57-125-39,2-3 9,3-6-2,0 0 0,0 0 0,-1 0 0,0-1 0,0 0 0,0 1-1,-1-2 1,0 1 0,-11 9 0,16-14-14,-1-1-1,1 0 1,0 0 0,-1 0-1,1 0 1,-1 0 0,1 0-1,0 0 1,-1 0 0,1 0-1,0 0 1,-1 0 0,1 0-1,0 0 1,-1 0 0,1 0-1,0-1 1,-1 1 0,1 0-1,0 0 1,-1 0 0,1 0-1,0-1 1,-1 1 0,1 0-1,0 0 1,0-1 0,-1 1-1,1 0 1,0-1 0,0 1-1,-1 0 1,1 0 0,0-1-1,0 1 1,0 0 0,0-1-1,0 1 1,0-1 0,-1 1-1,1 0 1,0-1 0,0 1-1,0 0 1,0-1-1,0 1 1,0 0 0,1-1-1,-1 1 1,0 0 0,0-1-1,0 0 1,1-21 129,4-7-101,1 1 0,2 0-1,0 0 1,19-39 0,-18 48-31,1 2 1,0-1 0,1 1-1,1 0 1,0 1-1,1 1 1,19-18-1,-27 29-3,0 0 0,0 0 0,0 0 0,1 1 0,-1-1 0,1 1 0,0 1 0,6-3 0,-10 5 2,-1-1 0,1 1 0,-1 0 0,1-1 1,-1 1-1,1 0 0,0 0 0,-1 0 0,1 1 0,-1-1 0,1 0 0,-1 0 1,1 1-1,-1-1 0,1 1 0,-1-1 0,0 1 0,1 0 0,-1 0 0,0-1 1,1 1-1,-1 0 0,0 0 0,0 0 0,0 0 0,0 1 0,0-1 1,0 0-1,0 0 0,0 1 0,-1-1 0,1 0 0,0 1 0,-1-1 0,1 1 1,-1-1-1,1 1 0,-1 2 0,3 9 13,0 1 0,-2-1-1,0 0 1,0 1 0,-1-1 0,-1 1 0,-3 22-1,0-15 4,-1-1-1,0 0 1,-1 0-1,-13 25 0,16-39-7,0 0 0,0 0 0,-1 0 0,0 0 0,-1 0 0,1-1 0,-1 0 0,0 0 0,0 0 0,-7 5 0,10-9-1,0 0-1,0 0 1,0 0-1,0 0 0,0-1 1,0 1-1,0-1 1,0 1-1,0-1 1,0 1-1,0-1 1,0 0-1,0 0 1,0 0-1,-4-1 1,4 0 2,-1 0 1,1 1-1,-1-2 1,1 1-1,0 0 1,-1-1-1,1 1 1,0-1-1,0 1 1,0-1-1,0 0 1,0 0-1,0 0 1,1 0-1,-3-3 1,0-2 6,-1-1 1,1 0-1,1 0 1,-1 0-1,1 0 1,1-1-1,0 1 1,0-1-1,0 0 1,1 0-1,0-13 1,1 1-8,2-1 0,-1 1 1,9-35-1,-7 42-12,1 0 0,1 1 0,0-1 0,1 1 0,0 0 0,14-21 0,-18 31 1,0-1-1,1 1 0,0-1 1,-1 1-1,1 0 1,1 0-1,-1 0 1,0 0-1,1 1 1,-1 0-1,1-1 1,0 1-1,0 0 1,0 1-1,0-1 0,0 1 1,0-1-1,0 1 1,0 1-1,0-1 1,1 0-1,-1 1 1,0 0-1,1 0 1,-1 0-1,7 2 0,-9-1 2,1-1 0,-1 1 0,0 0-1,1 0 1,-1 1 0,0-1-1,0 0 1,0 1 0,1-1-1,-2 1 1,1 0 0,0-1-1,0 1 1,0 0 0,1 3-1,0 0 4,0 0 0,-1 0-1,0 0 1,1 0-1,-2 0 1,3 11-1,-2-4 5,0 0-1,-1 0 0,-1 0 1,0 0-1,-3 24 0,1-26 8,0 0-1,0 1 0,-1-1 0,0 0 0,-1 0 0,-1-1 0,1 1 0,-13 16 0,15-23-5,0 0-1,0 0 1,-1-1-1,0 1 1,1-1-1,-1 0 1,0 0-1,0 0 1,0 0-1,0 0 1,-1-1-1,1 1 1,0-1-1,-1 0 1,1 0-1,-1 0 1,1 0-1,-1-1 1,1 0-1,-1 1 1,0-1-1,1 0 1,-1-1-1,1 1 0,-1-1 1,1 1-1,-1-1 1,1 0-1,-6-3 1,5 3-4,1-1 0,-1 1 1,1-1-1,-1 0 0,1 0 0,0-1 0,0 1 1,0 0-1,0-1 0,1 0 0,-1 0 0,1 0 1,-1 0-1,1 0 0,0 0 0,-2-5 0,2 2 12,0 0 0,0 0 0,0 0 0,1 0 0,0 0-1,0 0 1,1 0 0,0 0 0,1-10 0,0 5 2,1 0 1,0 1 0,0-1 0,1 1-1,1 0 1,0-1 0,0 2 0,1-1-1,0 1 1,1-1 0,10-12 0,-13 19-24,1-1 0,-1 0 0,1 1 0,0 0 1,0 0-1,0 0 0,0 1 0,0-1 1,1 1-1,-1 0 0,9-2 0,-11 3 3,0 1 0,0 0-1,0 0 1,-1 0 0,1 0-1,0 0 1,0 0 0,0 0-1,0 1 1,0-1 0,0 1-1,-1-1 1,1 1 0,0 0-1,0 0 1,-1 0 0,1 0-1,-1 0 1,1 0 0,0 0-1,-1 0 1,0 1 0,1-1-1,-1 0 1,0 1 0,0-1-1,0 1 1,0 0 0,0-1-1,0 1 1,0 0 0,-1 0-1,2 2 1,1 5 3,-1 0 1,0 0 0,0 1-1,0-1 1,-2 0 0,1 1-1,-1-1 1,0 1-1,-1-1 1,0 1 0,-2 9-1,-4 7 10,0 1 0,-17 39 0,17-49-3,-1-1 0,-1 1 1,-1-2-1,0 1 0,-1-1 1,0 0-1,-1-1 0,-1-1 1,-20 17-1,32-29-6,-1 1 1,0 0 0,0-1-1,0 0 1,0 1-1,0-1 1,0 0-1,-1 0 1,1 0-1,0 0 1,0-1-1,-1 1 1,1-1-1,-1 1 1,1-1 0,0 0-1,-1 0 1,1 0-1,-1 0 1,1 0-1,0-1 1,-1 1-1,1-1 1,0 1-1,-5-3 1,4 1 2,0 0 1,0-1-1,0 1 1,0-1-1,1 0 0,-1 0 1,1 0-1,-1 0 1,1 0-1,0-1 1,0 1-1,1-1 0,-1 1 1,1-1-1,-2-5 1,-1-8-1,0-1 0,1 0 1,0 0-1,2 0 0,0-1 1,1 1-1,1 0 0,5-25 1,-2 19-7,1 0 1,1 1 0,2-1 0,0 1-1,20-39 1,-25 58-10,-1 0 0,1-1 0,0 1 0,0 1 1,0-1-1,1 0 0,0 1 0,6-6 0,-9 9 6,0-1 0,0 0 0,0 1 0,0-1 1,0 1-1,0 0 0,0-1 0,0 1 0,0 0 0,0 0 0,0 0 0,0 0 0,1 0 0,-1 0 1,0 0-1,0 0 0,0 0 0,1 0 0,-1 1 2,1 0-1,-1-1 1,0 1-1,1 0 1,-1 0-1,0 0 1,0 0-1,0 0 1,0 0-1,0 0 1,0 1-1,0-1 1,0 0-1,0 0 1,-1 1-1,2 2 1,1 4 2,-1 0 1,0 0-1,0 0 0,0 0 1,-1 1-1,-1-1 0,1 1 0,-1-1 1,-1 0-1,1 1 0,-2-1 1,-3 16-1,-4 8 12,-24 56-1,33-87-11,-10 24 8,-1-1 0,-1 0 1,-1-1-1,-1-1 0,-21 27 1,35-48-8,-1 0 1,0 1 0,0-1 0,0 0 0,-1 0-1,1 0 1,0 0 0,0 0 0,-1 0 0,1 0-1,0 0 1,-1-1 0,1 1 0,-1 0 0,1-1-1,-1 1 1,1-1 0,-1 0 0,1 1 0,-1-1-1,1 0 1,-1 0 0,1 0 0,-4 0-1,4-1 2,0 0-1,-1 0 1,1 0-1,0 0 0,0 0 1,0 0-1,0 0 0,0 0 1,0-1-1,0 1 1,0 0-1,0-1 0,1 1 1,-1 0-1,1-1 0,-1 1 1,1-1-1,-1 1 0,1-1 1,0 1-1,0-1 1,-1 0-1,1 1 0,0-1 1,1-1-1,-1-17 8,1 0 0,0 0 0,2 1 0,0-1 0,2 0 0,0 1-1,12-28 1,-6 20-3,1 1 0,2 1-1,0 0 1,30-37-1,-37 54-9,0 0-1,1 0 0,0 1 0,0 0 0,1 1 1,0-1-1,0 2 0,1-1 0,12-4 0,-18 8 2,-1 0-1,1 1 0,-1 0 1,1 0-1,0 0 0,-1 0 1,1 0-1,0 1 1,0 0-1,0 0 0,-1 0 1,1 0-1,0 0 0,0 1 1,-1 0-1,1 0 0,0 0 1,-1 0-1,1 0 0,-1 1 1,1 0-1,-1-1 1,0 1-1,0 0 0,0 1 1,0-1-1,0 1 0,0-1 1,4 6-1,-3-2 4,-1-1 1,-1 1-1,1 0 1,-1 0-1,0 0 0,0 0 1,0 0-1,-1 0 0,0 0 1,0 1-1,-1-1 1,0 13-1,-2 3 10,0-1 0,-8 30 0,6-30-3,-2 0 0,0-1 1,-1 0-1,-1-1 0,-1 0 1,-1 0-1,-1-1 0,0 0 1,-1 0-1,-1-2 0,-26 28 1,36-42-3,0 1 0,0-1 0,1 0 0,-1 0 0,-1 0-1,1-1 1,0 1 0,0-1 0,0 0 0,-1 0 0,1 0 0,-6 1 0,8-2-1,-1 0 1,1 0-1,-1 0 1,0-1-1,1 1 0,-1 0 1,1-1-1,0 1 0,-1-1 1,1 1-1,-1-1 0,1 1 1,0-1-1,-1 0 0,1 0 1,0 0-1,0 0 0,0 0 1,0 0-1,0 0 0,0 0 1,0 0-1,0-1 1,0 1-1,0 0 0,1-1 1,-1 1-1,0-1 0,1 1 1,-1 0-1,1-3 0,-4-8 19,2-1 0,0 1 0,1 0 0,0-1 0,0 0 1,2 1-1,2-20 0,1 7-4,0 1 0,16-45 0,-13 51-6,0-1 0,12-19 0,-17 34-18,0 0 0,0 0 0,1 1 1,-1-1-1,1 1 0,0-1 0,0 1 1,0 0-1,0 0 0,1 1 0,-1-1 1,1 1-1,0-1 0,-1 1 0,1 0 0,6-2 1,-9 4 1,0 0 0,0 0 1,0 0-1,-1 0 0,1 0 1,0 0-1,0 1 1,0-1-1,0 0 0,0 0 1,0 1-1,0-1 0,0 1 1,-1-1-1,1 1 0,0-1 1,0 1-1,0-1 0,-1 1 1,1 0-1,0-1 0,-1 1 1,1 0-1,-1-1 0,1 1 1,-1 0-1,1 0 0,-1 0 1,1 0-1,-1-1 0,0 1 1,0 0-1,1 0 0,-1 0 1,0 0-1,0 0 0,0 0 1,0 0-1,0 2 1,1 2 2,-1 1 1,0 0-1,0 0 1,-2 11-1,-4 9 8,-2-1 0,-1-1-1,0 1 1,-2-2 0,-1 1-1,0-2 1,-20 26 0,29-44-8,1-1 1,1 0 1,-1 0-1,-1 0 0,1 0 1,0 0-1,-1-1 0,0 1 0,-4 2 1,7-5-3,0 0 0,-1 0 0,1 0 0,0 0 0,0 0 0,0 0 0,-1 0 0,1-1 0,0 1 0,0 0 1,0 0-1,0 0 0,-1 0 0,1 0 0,0-1 0,0 1 0,0 0 0,0 0 0,0 0 0,0-1 0,0 1 0,0 0 0,-1 0 0,1 0 0,0-1 1,0 1-1,0 0 0,0 0 0,0-1 0,0 1 0,0 0 0,0 0 0,0 0 0,0-1 0,1 1 0,-1 0 0,0 0 0,0 0 0,0-1 0,0 1 1,0 0-1,2-11 20,-2 11-20,20-62 28,3 1 0,2 1 1,2 2-1,43-67 0,-66 119-23,-1 1-7,0-1 0,0 1-1,0 0 1,1 0 0,0 0 0,0 1-1,1 0 1,5-5 0,-10 9 1,0-1 0,0 1 0,0 0 0,0 0 0,1 0 0,-1 0-1,0 0 1,0 0 0,0 0 0,0 0 0,1 0 0,-1 0 0,0 0 0,0 0 0,0 0 0,0 0 0,1 0 0,-1 0 0,0 0 0,0 0 0,0 0-1,0 0 1,1 0 0,-1 0 0,0 1 0,0-1 0,0 0 0,0 0 0,1 0 0,-1 0 0,0 0 0,0 0 0,0 0 0,0 1 0,0-1 0,0 0-1,0 0 1,0 0 0,1 0 0,-1 1 0,0-1 0,0 0 0,0 0 0,0 0 0,0 0 0,0 1 0,0-1 0,0 0 0,0 0 0,0 0 0,0 0-1,0 1 1,0-1 0,0 0 0,0 0 0,0 0 0,0 0 0,0 1 0,-1-1 0,1 0 0,0 0 0,0 0 0,0 0 0,0 1 0,0-1 0,0 0-1,0 0 1,0 0 0,-1 0 0,-3 14 8,-28 45 14,-2-2 0,-43 54 0,-94 98 5,162-199-26,-3 4 3,-26 24 0,35-36-2,0 1 1,-1-1-1,1 1 0,0-1 1,-1 0-1,1 0 1,-1-1-1,0 1 1,1-1-1,-1 0 1,0 0-1,0 0 0,0 0 1,-8 0-1,11-1-1,-1 0 0,1 0-1,-1-1 1,1 1-1,-1 0 1,1-1 0,-1 1-1,1-1 1,0 0-1,-1 1 1,1-1 0,0 0-1,0 0 1,-1 0-1,1 0 1,0 0 0,0 0-1,0 0 1,-2-2-1,2 0 2,-1 0-1,1 0 0,0 0 0,0 0 0,0 0 1,0 0-1,0 0 0,0-7 0,0-2 3,1-1-1,0 1 1,4-21 0,3-2-6,2 0 1,1 1-1,2 1 1,1 0-1,2 0 1,0 1-1,3 1 1,21-28-1,-31 46-1,2 0 0,15-15 0,-23 25-1,0 1 0,0 0-1,0 0 1,0 0-1,1 0 1,-1 1 0,1-1-1,-1 1 1,1-1-1,0 1 1,-1 0 0,1 0-1,0 0 1,0 0-1,0 0 1,0 1 0,0-1-1,-1 1 1,1 0-1,5 0 1,-6 1 1,0 0 1,0 0-1,0 0 0,0 0 1,-1 0-1,1 1 0,0-1 1,-1 0-1,1 1 0,-1-1 1,0 1-1,0-1 0,1 1 1,-1 0-1,0 0 0,0 0 1,0-1-1,-1 1 0,1 0 1,0 0-1,-1 0 0,1 0 1,-1 0-1,0 0 0,1 0 1,-1 4-1,0 6 6,0-1-1,0 0 1,-4 18 0,-3 5 7,-2-1 0,-1-1 0,-2 0 0,-1 0 1,-1-1-1,-2-1 0,-1-1 0,-1 0 0,-1-1 0,-41 44 1,55-66-7,-1 0 1,-1 0-1,1-1 0,-1 1 1,0-2-1,-9 6 1,15-9-4,0-1 0,0 1 0,-1 0 0,1-1 0,0 1 0,-1-1 0,1 1 0,0-1 0,-1 0 0,1 0 0,0 0 0,-1 1 0,1-1 0,-1-1 0,1 1 0,-1 0 0,1 0 0,0 0 0,-1-1 0,1 1 0,0-1 0,-1 1 0,1-1 0,0 1 0,-1-1 1,1 0-1,0 0 0,0 1 0,0-1 0,0 0 0,0 0 0,0 0 0,0 0 0,0 0 0,0-1 0,0 1 0,1 0 0,-1 0 0,0-1 0,1 1 0,-1 0 0,1-1 0,-1 1 0,1-3 0,-2-4 2,0-1 1,1 0-1,0 1 0,0-1 1,1 0-1,1 1 0,-1-1 1,4-17-1,3-2-1,13-37 1,-8 31-8,33-64 1,-38 84 1,1 1 1,1 0-1,0 1 1,1 0-1,0 0 0,0 1 1,16-12-1,-24 21 0,0 1-1,0-1 0,-1 1 1,2 0-1,-1 0 0,0 0 1,0 0-1,0 0 0,0 0 0,1 1 1,-1-1-1,0 1 0,3-1 1,-4 1 2,-1 0-1,1 0 1,0 0 0,-1 1 0,1-1 0,-1 0 0,1 0-1,-1 0 1,1 1 0,-1-1 0,1 0 0,-1 0 0,1 1-1,-1-1 1,0 1 0,1-1 0,-1 0 0,1 1 0,-1-1-1,0 1 1,1 0 0,0 0 1,-1 1-1,1-1 1,-1 1-1,0-1 1,1 0-1,-1 1 1,0-1-1,0 1 1,0-1 0,0 1-1,-1 2 1,-4 16 9,0 0 1,-2-1-1,0 1 1,-2-2-1,-19 34 1,23-43-6,-9 16 6,-1 0-1,-2-1 1,0 0-1,-2-1 1,0-2-1,-40 36 1,57-56-10,1 0 1,0 0 0,0 0-1,0 0 1,-1 0-1,1 0 1,0-1 0,-1 1-1,1 0 1,0-1 0,-1 1-1,1-1 1,-1 1 0,1-1-1,-1 0 1,1 0-1,-1 0 1,1 0 0,-4 0-1,4-1 1,0 1 0,0-1-1,0 0 1,0 1 0,0-1-1,1 0 1,-1 0-1,0 0 1,0 0 0,1 0-1,-1 0 1,0 0 0,1 0-1,-1 0 1,1-1 0,-1 1-1,1 0 1,0 0 0,0 0-1,-1 0 1,1-1-1,0 1 1,0 0 0,0 0-1,0-2 1,0-11 2,1 1 0,0-1-1,1 1 1,1 0 0,0 0 0,7-20-1,36-74 14,-36 86-17,0 1 0,1 0 1,1 1-1,1 0 0,1 1 1,0 1-1,22-21 0,-35 36-2,1 1-1,0-1 1,0 1-1,-1 0 0,1-1 1,0 1-1,0 0 1,0 0-1,0 0 0,1 1 1,-1-1-1,0 0 1,0 1-1,0-1 0,1 1 1,-1 0-1,0 0 1,1 0-1,-1 0 0,0 0 1,0 0-1,1 1 1,-1-1-1,0 1 0,4 1 1,-3-1 2,-1 1 0,0 0 1,0 0-1,0 0 0,0 0 0,0 0 1,0 0-1,0 0 0,-1 1 0,1-1 1,-1 1-1,1-1 0,-1 1 0,0-1 0,0 1 1,0 0-1,-1 0 0,1-1 0,-1 1 1,1 3-1,0 7 6,-1 0-1,0-1 1,-1 1 0,0-1 0,-1 1-1,-6 20 1,-28 73 14,24-75-18,-3 7 20,-24 45-1,30-67-14,0 0 0,-1-1 0,-1 0 0,-1-1 1,-14 14-1,25-26-5,-1 0 1,1-1-1,-1 1 1,0-1 0,0 0-1,1 1 1,-1-1-1,0 0 1,0 0-1,0 0 1,0 0 0,0-1-1,0 1 1,0 0-1,-1-1 1,1 0-1,0 1 1,0-1-1,-4 0 1,5-1-1,-1 0 1,1 1-1,0-1 0,-1 0 1,1 0-1,0 0 0,0 0 1,-1 0-1,1 0 0,0-1 0,0 1 1,0 0-1,0-1 0,0 1 1,1 0-1,-1-1 0,0 1 1,1-1-1,-1 1 0,1-1 1,-1 1-1,1-1 0,0 0 0,0 1 1,0-1-1,0-2 0,-2-15 4,2 1 0,0-1 0,1 1 0,1-1 0,7-30 0,33-88 11,-1 29-7,-34 93-11,1 0-1,0 0 1,1 1 0,20-24-1,-28 37 1,-1 0-1,1 0 1,-1 0-1,1 1 0,0-1 1,0 0-1,-1 0 1,1 1-1,0-1 1,0 1-1,0-1 1,0 1-1,0-1 1,0 1-1,-1 0 1,1-1-1,0 1 1,2 0-1,-3 0 1,1 0 1,-1 0-1,1 1 0,-1-1 1,0 0-1,1 0 1,-1 1-1,0-1 0,1 0 1,-1 1-1,0-1 0,1 1 1,-1-1-1,0 0 0,0 1 1,1-1-1,-1 1 0,0-1 1,0 1-1,0-1 1,0 1-1,0-1 0,0 1 1,0-1-1,0 1 0,1 5-1,-1-1 0,0 1 0,-1 0 0,-1 9-1,-6 15 11,-2-1 0,0-1 0,-2 0 0,-17 31 0,4-16 13,-53 70 0,73-106-18,-27 29 9,31-34-11,0-1 0,0 0 1,-1 0-1,1 0 0,0 1 0,-1-1 1,0-1-1,1 1 0,-1 0 0,1 0 1,-1 0-1,0-1 0,0 1 1,1-1-1,-1 0 0,0 1 0,0-1 1,1 0-1,-1 0 0,0 0 0,-2 0 1,3-1 0,-1 0-1,1 0 1,0 0 0,-1 0-1,1 0 1,0 0 0,0-1 0,0 1-1,0 0 1,0-1 0,0 1 0,1-1-1,-1 1 1,0-1 0,1 1 0,-1-1-1,1 1 1,-1-1 0,1 1 0,0-1-1,0 0 1,0 1 0,0-1 0,0-2-1,1-41 19,-1 44-19,6-31 0,1 0 0,1 0 0,1 0 0,2 1 0,1 1 0,2 0 0,1 1 0,36-54 0,-48 79-6,0 1-1,0-1 1,0 0-1,1 1 1,0 0 0,-1 0-1,1 0 1,5-2-1,-9 4 5,1 1 1,0-1-1,-1 1 0,1 0 0,0 0 1,-1 0-1,1-1 0,0 1 0,-1 0 1,1 0-1,0 0 0,-1 0 0,1 0 0,0 0 1,0 0-1,-1 0 0,1 0 0,0 0 1,-1 1-1,1-1 0,0 0 0,-1 0 1,2 1-1,-1 0 1,0 0 0,-1 0 0,1 0 0,0 0 0,-1 1 0,1-1 0,-1 0-1,1 0 1,-1 0 0,1 1 0,-1-1 0,0 0 0,0 0 0,0 1 0,0-1 0,0 0 0,0 1 0,0 0 0,-1 9 4,-1 0 1,-1 0-1,1 0 1,-2-1-1,0 1 1,0-1-1,-11 18 0,5-6 15,-5 10-10,-2 0-1,-1-1 1,-2-1-1,-44 53 1,62-81-8,1 0 1,-1-1-1,1 1 1,-1-1-1,0 0 1,1 1-1,-1-1 1,0 0 0,0 0-1,0 0 1,0 0-1,0 0 1,0-1-1,-4 2 1,6-2-1,-1 0 0,1 0 0,-1 0 1,1 0-1,-1-1 0,1 1 0,-1 0 1,1 0-1,-1 0 0,1 0 0,-1-1 1,1 1-1,-1 0 0,1 0 0,0-1 0,-1 1 1,1 0-1,0-1 0,-1 1 0,1-1 1,0 1-1,-1 0 0,1-1 0,-1-1 0,0 1 1,1-1-1,-1 0 0,1 1 0,0-1 1,0 1-1,-1-1 0,1 0 0,0 1 1,1-4-1,0-12 3,2 0-1,0 0 1,1 0 0,12-30 0,33-65 6,-38 90-6,-5 9-11,31-59 20,-33 64-15,1 1 0,0 0 0,0 1 0,0 0 0,1-1-1,0 2 1,9-8 0,-14 12 0,1 0 0,-1 0 0,0 0 0,1 0 0,-1 0 1,1 1-1,-1-1 0,0 0 0,1 1 0,0-1 0,-1 1 0,1 0 0,-1-1 0,1 1 0,-1 0 0,1 0 0,2 0 0,-3 1 2,0-1-1,0 0 0,-1 1 1,1-1-1,0 1 0,0-1 0,-1 1 1,1 0-1,0-1 0,-1 1 1,1 0-1,-1-1 0,1 1 1,-1 0-1,1 0 0,-1-1 0,1 1 1,-1 0-1,0 0 0,1 0 1,-1 0-1,0 1 0,1 3 3,0 0-1,-1 0 0,0 0 1,0 0-1,0 1 1,-1-1-1,1 0 0,-1 0 1,-2 6-1,-15 41 10,-2-1 0,-3 0 0,-1-2 1,-58 86-1,77-128-10,-1 3 2,-1 1 0,-1-1 0,0-1 0,0 1 0,-1-1 0,0-1 0,-15 12 0,23-20-2,1 1 0,-1-1 0,0 0 0,0 1 0,0-1 0,1 1 0,-1-1 0,0 0 0,0 0 0,0 1 0,0-1 1,0 0-1,0 0 0,1 0 0,-1 0 0,0 0 0,0 0 0,0 0 0,0-1 0,0 1 0,0 0 0,0 0 0,1-1 0,-1 1 0,0 0 0,0-1 1,-1 0-1,1 0 0,0-1 0,0 1 1,0-1-1,0 1 0,0-1 1,0 1-1,1-1 0,-1 1 1,1-1-1,-1 0 0,1 0 1,-1 1-1,1-3 0,-1-7 4,0 0-1,1 0 1,2-15 0,-2 25-4,4-33 5,2 0 0,2 0 0,1 1 0,21-51 0,66-121 13,-90 194-25,0 0 0,0 0 0,1 1 0,1 0 0,0 0 1,15-15-1,-23 25 6,1-1-1,-1 1 1,1-1 0,-1 1-1,1-1 1,-1 1 0,1-1 0,-1 1-1,1 0 1,-1-1 0,1 1 0,0 0-1,-1 0 1,1-1 0,0 1 0,-1 0-1,1 0 1,-1 0 0,1 0 0,0 0-1,-1 0 1,1 0 0,0 0 0,-1 0-1,1 0 1,0 0 0,-1 0-1,1 0 1,0 0 0,-1 1 0,1-1-1,0 0 1,-1 0 0,1 1 0,-1-1-1,1 1 1,-1-1 0,1 0 0,-1 1-1,1-1 1,-1 1 0,1-1 0,-1 1-1,0-1 1,1 1 0,-1 0 0,0-1-1,1 1 1,-1-1 0,0 1 0,0 0-1,0-1 1,1 1 0,-1 0-1,0-1 1,0 1 0,0 0 0,0-1-1,0 2 1,0 4-2,1 1-1,-1-1 1,0 0-1,-2 12 0,-4 13 13,-1-1-1,-2-1 0,-14 33 0,-45 82 21,66-140-29,-4 8 2,0 1 0,-1-1 0,-1 0 0,0-1 0,-1 1 0,0-2 0,-17 17 0,26-26-2,-1-1 0,1 0 0,0 1 0,-1-1 0,1 1 0,-1-1 0,1 0 0,-1 1 0,1-1 0,-1 0 0,1 0 0,-1 1 0,1-1 0,-1 0 0,1 0 0,-1 0 0,1 1 0,-1-1 0,1 0 0,-1 0 0,0 0 0,1 0 0,-1 0 0,1 0 0,-1 0 0,1 0 0,-1-1-1,0 1 1,1 0 0,-1 0 0,1 0 0,-1-1 0,1 1 0,-1 0 0,1 0 0,-1-1 0,0-1 0,0 0 0,0 1 0,1-1 0,-1 1 0,1-1 0,-1 0 0,1 0 0,0 1 0,0-1 0,0 0 0,0-3 0,1-8 1,0 1 0,4-18 0,5-9 6,2 1 0,1 0 0,2 0 0,35-61 0,-49 97-12,1-1 0,0 1 0,-1 0 0,1 0 0,0 0 0,0 0 0,1 0 0,-1 0 0,4-2 0,-6 4 3,0 0 1,0-1 0,1 1 0,-1 0-1,0 0 1,0 0 0,1 0-1,-1 0 1,0 0 0,1 0 0,-1 0-1,0-1 1,1 1 0,-1 0 0,0 0-1,1 0 1,-1 1 0,0-1-1,0 0 1,1 0 0,-1 0 0,0 0-1,1 0 1,-1 0 0,0 0 0,1 0-1,-1 1 1,0-1 0,0 0-1,1 1 1,-1-1 0,1 1-1,-1 0 1,0 0-1,1 0 1,-1 0-1,0 1 1,0-1-1,0 0 1,0 0-1,0 0 1,0 0-1,0 0 1,0 0 0,-1 2-1,-2 13 10,-1 0 1,0 0-1,-1-1 1,-1 0-1,-13 25 1,-47 68 12,65-107-21,-13 20 6,-1-1 0,0 0 0,-24 22 0,32-35-3,0-1-1,0 0 0,-1 0 0,0-1 0,0 1 1,0-2-1,-1 1 0,1-1 0,-1-1 0,0 0 1,-17 4-1,24-6-2,0-1 0,0 0 0,0 1 0,0-1 0,0 0 0,0 0 0,0 0 0,0-1 0,0 1 0,0 0 0,-1-1 0,1 1 0,0-1 0,1 0 0,-1 0 0,0 0 0,0 0 0,0 0 0,0 0 0,1 0 0,-1 0 0,-1-2 0,1 0 0,0 0 0,1 1 0,-1-1 0,1 0 0,-1 0 0,1 0 0,0 0 0,1 0 0,-1 0 0,0 0 0,1 0 0,-1 0 0,1-4 0,1-6 0,-1-1 0,2 1 0,0-1 0,1 1 0,6-21 0,-2 14-3,1 0 1,0 0 0,2 1-1,0 1 1,1 0-1,0 0 1,2 1-1,0 0 1,1 1 0,16-14-1,-29 29 2,-1 1-1,1-1 1,-1 0-1,1 1 0,0-1 1,-1 0-1,1 1 1,0-1-1,0 1 1,-1-1-1,1 1 1,0 0-1,0-1 1,0 1-1,0 0 1,-1-1-1,1 1 1,0 0-1,0 0 1,0 0-1,0 0 1,0 0-1,0 0 0,0 0 1,0 0-1,-1 0 1,1 0-1,0 1 1,0-1-1,0 0 1,0 0-1,0 1 1,-1-1-1,2 1 1,-1 1-1,0-1 0,0 1 1,-1-1-1,1 1 0,0 0 1,-1-1-1,0 1 0,1 0 1,-1-1-1,0 1 0,0 0 0,0-1 1,0 1-1,0 0 0,0-1 1,0 1-1,-1 0 0,0 1 1,-3 13 5,-1-1 1,0 0-1,-1 0 1,-1 0 0,0-1-1,-16 22 1,-62 72 27,34-55-26,47-48-4,-2-1 0,1 0-1,0 0 1,-1 0 0,0-1-1,0 0 1,0 0-1,-10 4 1,15-7-2,0 0 1,0 1-1,-1-1 1,1 0-1,0 0 0,0 0 1,0 0-1,0 0 0,0 0 1,0 0-1,-1 0 0,1 0 1,0-1-1,0 1 0,0 0 1,0-1-1,0 1 0,0 0 1,0-1-1,0 0 1,0 1-1,0-1 0,0 0 1,-1-1-1,1 1 1,0-1 0,-1 0 0,1 0 0,1 0 0,-1 0 0,0 0-1,0 0 1,1-1 0,-1 1 0,1 0 0,0 0 0,-1-2 0,1-9 1,1 1 0,0-1-1,3-18 1,-3 28-3,6-33 6,1 1 1,2 0-1,23-54 1,-26 73-7,0 0 0,2 1 0,-1 1 0,2 0 1,0 0-1,1 0 0,0 1 0,1 1 0,25-21 0,-18 24-31,-19 9 30,1 0 1,-1 0-1,1 0 0,-1 0 1,1 0-1,-1 0 0,1 0 1,-1 0-1,1 0 0,-1 0 1,1 0-1,-1 1 0,1-1 1,-1 0-1,1 0 0,-1 0 1,1 1-1,-1-1 0,0 0 1,1 1-1,-1-1 0,1 1 1,0 0-1,0 1 1,-1 0-1,1 0 1,0 0-1,-1 0 1,1 0 0,-1 0-1,0 0 1,0 0-1,0 0 1,0 0-1,0-1 1,0 1 0,0 0-1,-1 3 1,-4 21 5,-1-1 0,-1 0 0,-2-1 0,-22 47 0,-59 87 27,78-137-29,9-16 1,1-1 0,-1 1 0,0-1 0,-1 0 0,1 1 0,-1-2 0,0 1 0,-5 4 0,9-8-3,-1 0 0,1 0 0,-1 0 0,1 0 0,0 0 0,-1 0 0,1 0 0,0 0 0,-1 0 0,1 0 0,0 0 0,-1 0 0,1-1 0,0 1 0,-1 0 0,1 0 0,0 0 0,0-1 0,-1 1 0,1 0 0,0 0 0,0-1 0,-1 1 0,1 0 0,0 0 0,0-1 0,0 1 0,-1 0 0,1-1 0,0 1 0,0 0 0,0-1 0,0 1 0,0 0 0,0-1 0,0 1 0,0 0 0,0-1 0,0 1 0,0 0 0,0-1 0,0 1 0,0-1 0,0 1 0,0 0 0,0-1 0,0-21 1,0 20 0,2-26 5,1 0-1,1 1 0,2-1 1,1 1-1,0 0 0,2 1 1,17-35-1,-11 40-35,-15 21 29,0 0 1,0 0 0,0 0-1,0 0 1,0 1 0,0-1-1,0 0 1,0 0-1,0 0 1,0 0 0,0 0-1,0 0 1,0 0 0,0 0-1,0 0 1,0 0-1,0 0 1,0 0 0,0 0-1,0 0 1,0 1 0,0-1-1,0 0 1,0 0 0,0 0-1,0 0 1,0 0-1,0 0 1,0 0 0,0 0-1,1 0 1,-1 0 0,0 0-1,0 0 1,0 0-1,0 0 1,0 0 0,0 0-1,0 0 1,0 0 0,0 0-1,0 0 1,0 0-1,0 0 1,0 0 0,1 0-1,-1 0 1,0 0 0,0 0-1,0 0 1,0 0-1,0 0 1,0 0 0,0 0-1,0 0 1,0 0 0,0 0-1,0 0 1,0 0-1,0 0 1,0 0 0,0 0-1,0 0 1,0 0 0,1-1-1,-1 1 1,0 0-1,-5 15-20,-12 24 34,-2-1-1,-1-1 1,-2 0 0,-48 59 0,69-95-13,-20 23 0,19-22 0,1-1 0,0 1 0,-1-1 0,1 0 0,-1 0 0,0 0 0,1 0 0,-1 0 0,0 0 0,1 0 0,-1-1 0,0 1 0,-3 0 0,4-1 0,1-1-1,-1 1 1,1-1 0,0 1 0,-1-1-1,1 1 1,0-1 0,-1 1 0,1-1-1,0 1 1,0-1 0,0 0 0,-1 1-1,1-1 1,0 0 0,0 1 0,0-1-1,0 0 1,0 1 0,0-1 0,0 1-1,0-1 1,1 0 0,-1 1 0,0-1-1,0 1 1,0-1 0,1 0 0,-1 1-1,0-1 1,1 0 0,7-24-8,3 2 10,0-1 0,1 1 0,20-27 0,-23 36-1,2 1 0,-1 0 0,2 1 0,0 1 1,0 0-1,18-13 0,-27 22-3,1 0 0,-1 0 0,1 0 1,-1 0-1,1 0 0,0 1 0,-1 0 0,1 0 0,0 0 1,0 0-1,0 0 0,0 1 0,0 0 0,0 0 1,0 0-1,0 0 0,0 1 0,0-1 0,0 1 0,0 0 1,5 2-1,-5-1 0,0 1 0,0-1-1,0 1 1,0-1 0,-1 1 0,1 0 0,-1 1 0,0-1 0,0 0 0,0 1 0,0 0 0,-1 0-1,1 0 1,-1 0 0,0 0 0,0 0 0,-1 0 0,3 7 0,1 16 4,0-1 0,-2 1 0,0 0 0,-3 33 0,1-23 1,5 47 0,-6-83-4,0 0 1,0-1-1,0 1 1,0 0-1,0 0 0,1-1 1,-1 1-1,0 0 1,0 0-1,0-1 1,1 1-1,-1 0 1,0 0-1,1-1 1,-1 1-1,1 0 0,-1-1 1,1 1-1,-1-1 1,1 1-1,-1-1 1,1 1-1,0-1 1,-1 1-1,1-1 0,0 1 1,-1-1-1,2 1 1,0-1 0,-1 0 0,0-1 0,1 1 0,-1 0 0,0-1 0,0 1 0,1-1 0,-1 1 1,0-1-1,0 0 0,0 1 0,0-1 0,0 0 0,0 0 0,1-1 0,6-6 5,0 0 0,11-17 0,-19 25-5,31-44 4,-17 21 2,2 1-1,0 1 1,1 0-1,1 1 1,23-19-1,-39 37-6,1-1 0,0 1-1,0 0 1,0 0 0,1 1-1,-1-1 1,0 1 0,1-1-1,-1 1 1,0 0 0,1 0 0,0 1-1,-1-1 1,1 1 0,-1-1-1,1 1 1,0 0 0,-1 1 0,1-1-1,0 1 1,-1-1 0,1 1-1,-1 0 1,1 0 0,-1 1 0,0-1-1,1 1 1,-1 0 0,0 0-1,5 3 1,-1 1-2,-1 0-1,1 1 1,-1-1 0,-1 1-1,1 1 1,-1-1 0,0 1-1,-1 0 1,0 0 0,0 0-1,3 11 1,-6-16 4,0 1-1,0-1 0,0 0 1,1 0-1,-1 0 1,1 0-1,0 0 0,0 0 1,0 0-1,3 2 1,-4-4-1,-1-1 0,0 0 0,1 1 0,-1-1 1,1 0-1,0 0 0,-1 1 0,1-1 0,-1 0 1,1 0-1,-1 0 0,1 0 0,-1 0 0,1 0 0,-1 0 1,1 0-1,0 0 0,-1 0 0,1 0 0,-1 0 1,1 0-1,-1 0 0,2-1 0,-1 0 0,1 0 1,0 0-1,-1-1 1,1 1-1,-1 0 0,0-1 1,1 1-1,-1-1 1,0 1-1,1-3 0,6-10 9,-1 0-1,8-24 0,-11 27-5,1-1-1,0 0 1,1 1-1,0 0 1,8-11-1,-14 22-2,0 0-1,0 0 0,0-1 0,0 1 0,0 0 1,0 0-1,0 0 0,1-1 0,-1 1 0,0 0 1,0 0-1,0 0 0,0 0 0,0 0 0,1-1 1,-1 1-1,0 0 0,0 0 0,0 0 0,0 0 1,1 0-1,-1 0 0,0 0 0,0 0 0,0 0 1,1 0-1,-1 0 0,0-1 0,0 1 0,0 0 1,1 0-1,-1 0 0,0 1 0,0-1 0,0 0 1,1 0-1,-1 0 0,0 0 0,0 0 0,0 0 1,0 0-1,1 0 0,-1 0 0,0 0 0,0 0 1,0 1-1,1-1 0,2 13-14,-3 17 10,-1-4 8,-2 0 0,-1 0 0,-1-1-1,-1 1 1,-2-1 0,0 0 0,-1-1 0,-2 0 0,-14 25 0,24-47-3,0-1 1,0 1-1,-1-1 0,1 1 1,0-1-1,0 1 1,-1-1-1,1 0 0,-1 1 1,0-1-1,1 0 0,-1 0 1,0 0-1,1 0 0,-1-1 1,0 1-1,0 0 0,0-1 1,-2 1-1,1-1 2,0 0 1,0 0-1,0 0 0,0 0 1,0-1-1,0 1 1,0-1-1,0 0 0,0 0 1,1 0-1,-5-2 0,-5-4 7,0-1 1,0 0-1,0-1 0,-11-12 0,17 16-10,-72-56 21,37 30-24,39 30 2,1-1 0,-1 1 1,1-1-1,-1 1 0,1-1 0,0 0 0,0 1 0,-1-1 0,1 0 1,0 0-1,1 0 0,-1 0 0,0 0 0,1 0 0,-1 0 0,1 0 1,-1 0-1,1 0 0,0 0 0,0 0 0,0 0 0,0 0 0,0 0 0,1 0 1,-1 0-1,1 0 0,-1 0 0,1 0 0,0 0 0,-1 0 0,1 0 1,0 0-1,0 0 0,1 1 0,-1-1 0,0 0 0,0 1 0,1-1 1,-1 1-1,1-1 0,0 1 0,2-2 0,-3 3-1,0-1 1,0 1-1,0 0 1,0 0-1,0 0 0,0 0 1,0 0-1,0 0 1,0 1-1,0-1 0,0 0 1,0 0-1,0 1 0,0-1 1,-1 1-1,1-1 1,0 0-1,0 1 0,0 0 1,-1-1-1,1 1 0,0-1 1,0 1-1,-1 0 1,1 0-1,-1-1 0,1 1 1,-1 0-1,1 0 1,-1 0-1,1 0 0,-1-1 1,0 1-1,1 0 0,-1 1 1,3 4 1,-1-1 1,0 0 0,-1 1-1,3 9 1,-4-3 2,0-1 0,0 1 0,-1-1 0,0 1 0,-1-1 0,-1 0 0,0 0 1,0 0-1,-8 18 0,2-9 7,-1-1 0,-1 0 0,0-1 1,-18 21-1,24-32-6,-1-1 1,0 1-1,0-1 1,-1-1 0,0 1-1,0-1 1,0 0-1,0 0 1,-16 6 0,20-10-4,0 0 1,0 0 0,0-1 0,0 1 0,0-1 0,0 1 0,0-1 0,0 0-1,0 0 1,0 0 0,0-1 0,0 1 0,0-1 0,0 0 0,0 1 0,0-1 0,0-1-1,1 1 1,-1 0 0,0-1 0,1 1 0,-1-1 0,1 0 0,-1 0 0,1 0-1,0 0 1,0 0 0,0-1 0,0 1 0,0-1 0,-2-2 0,1-1-1,-1 0 1,1 0 0,0-1-1,0 1 1,0 0-1,1-1 1,0 0 0,1 0-1,-1 1 1,1-1 0,0-14-1,2 10 0,-1 1 0,2-1 0,0 0 0,0 0 0,1 1 0,8-21 0,-1 9-2,1 0 0,1 2 1,1-1-1,1 1 0,1 1 0,20-20 0,-28 32-4,0 0-1,0 1 0,0 0 1,1 0-1,0 1 0,0 0 0,1 0 1,-1 1-1,1 0 0,0 1 0,0 0 1,0 0-1,1 1 0,-1 0 0,1 0 1,-1 1-1,1 1 0,-1 0 1,1 0-1,17 3 0,-13-2 5,-1 1 1,0 1-1,0 0 0,0 0 0,0 2 1,18 8-1,-22-8-1,-1 0 0,1 1 0,-1-1 1,-1 2-1,1-1 0,-1 1 0,0 1 1,-1-1-1,9 13 0,-11-13 8,1 1-1,-1 0 1,-1-1-1,0 2 1,0-1-1,0 0 1,-1 0 0,0 1-1,-1-1 1,0 1-1,0-1 1,-1 1-1,0 0 1,-1-1-1,0 1 1,-2 9 0,1-9 0,0 0 0,0 0 0,-2 0 0,1 0 0,-1-1 0,0 1 1,-1-1-1,0 0 0,0 0 0,0 0 0,-1-1 0,-1 0 0,1 0 1,-13 10-1,18-16-5,0 0 0,0-1 0,0 1-1,-1 0 1,1 0 0,0 0 0,0-1 0,-1 1 0,1 0 0,0-1 0,-1 1 0,1-1 0,-1 0 0,1 1 0,0-1 0,-1 0-1,1 0 1,-1 0 0,1 0 0,-1 0 0,1 0 0,-1-1 0,1 1 0,0 0 0,-1-1 0,0 0 0,0 0 1,1 0 0,0 0 1,0-1-1,0 1 0,0-1 1,0 1-1,0 0 0,0-1 0,0 0 1,1 1-1,-1-1 0,1 1 1,-1-1-1,1 0 0,-1 1 1,1-1-1,0 0 0,0 0 1,0 1-1,0-1 0,1-3 0,0-10 1,1-1-1,1 1 0,1 0 0,9-26 0,29-57-1,-40 94 0,12-26 7,2 0 0,1 2 0,30-41 0,-37 57-7,1 0 0,0 0 1,0 1-1,2 0 0,-1 1 0,1 0 0,1 1 0,-1 1 0,19-9 0,-29 16-3,1-1 0,-1 1 0,1 0 0,0 0-1,-1 0 1,1 1 0,0-1 0,-1 1 0,1 0 0,0 0 0,0 0 0,6 1-1,-8 0 3,-1 0 0,1-1 0,-1 1 0,1 0-1,-1 0 1,1-1 0,-1 1 0,1 0-1,-1 1 1,0-1 0,1 0 0,-1 0 0,0 1-1,0-1 1,0 0 0,0 1 0,0-1-1,0 1 1,-1-1 0,1 1 0,0 0 0,-1-1-1,1 1 1,-1 0 0,0-1 0,0 1-1,1 0 1,-1-1 0,0 3 0,0 6 3,-1-1 0,0 1 0,0-1 0,-1 0 1,0 1-1,-1-1 0,0 0 0,-4 9 0,-39 71 25,32-65-25,-71 118 23,65-113-8,-1-1-1,-43 43 0,56-63-13,-1 0-1,0-1 1,0 0-1,0-1 1,-1 0-1,0-1 1,0 0-1,0 0 1,-12 3-1,19-7-1,0-1 0,0 1 0,-1 0 0,1-1 0,0 0 0,0 1 0,-1-1 0,1-1 0,0 1 0,0 0 0,-1-1 0,1 1 0,0-1 0,0 0 0,0 0-1,0-1 1,0 1 0,0 0 0,0-1 0,0 0 0,1 0 0,-1 0 0,0 0 0,1 0 0,0 0 0,0-1 0,-1 1 0,1-1 0,1 1 0,-1-1-1,0 0 1,1 0 0,-1 0 0,1 0 0,-2-4 0,-1-8 2,-1 1 1,2-1-1,0 0 0,0 0 0,2-1 1,0 1-1,0 0 0,4-28 0,1 13-3,1 1-1,1 0 0,16-45 1,-16 59-1,0 0 0,1 0 1,15-23-1,-18 33-4,-1 0 1,1 0-1,0 0 0,0 1 0,1-1 1,-1 1-1,1 0 0,0 0 1,0 0-1,0 1 0,1 0 1,8-4-1,-13 6 2,0 1 0,1 0 0,-1-1 0,0 1-1,0 0 1,0 0 0,1 0 0,-1 0 0,0 0 0,0 0 0,1 0 0,-1 0 0,0 0 0,0 1 0,0-1 0,0 0 0,1 1 0,-1-1-1,0 1 1,0-1 0,0 1 0,2 1 0,-2-1 1,1 1 0,-1 0 0,1-1 0,-1 1 0,0 0 0,0 0 0,0 0 0,0 0 0,0 0-1,0 0 1,0 4 0,1 1 3,0 1-1,-1 0 0,-1 0 1,1 0-1,-1-1 0,-1 9 0,-1-1 7,-1-1 0,0-1 0,-1 1 0,-1 0 0,0-1 0,0 0 0,-1 0 0,-1-1-1,0 1 1,-1-1 0,0-1 0,-1 0 0,-1 0 0,1 0 0,-1-2 0,-1 1-1,0-1 1,-16 10 0,23-16-5,0-1-1,0 0 1,0 0-1,-1 0 1,1 0-1,0-1 1,-1 0-1,1 1 1,-1-2 0,1 1-1,-1 0 1,1-1-1,-1 0 1,1 0-1,-1-1 1,1 1-1,-1-1 1,1 0-1,-1 0 1,1 0-1,-1-1 1,1 1-1,0-1 1,0 0 0,0-1-1,0 1 1,-7-6-1,5 3 1,1 0 0,0-1-1,0 0 1,0 0 0,1 0-1,0 0 1,0 0 0,0-1 0,1 0-1,0 0 1,0 0 0,1 0-1,0 0 1,0-1 0,0 1 0,0-12-1,2 3-2,1-1 0,0 0 0,1 0 0,1 1 0,0-1 0,1 1-1,1 0 1,1 0 0,8-18 0,-3 13 1,0 0-1,2 1 1,0 0 0,1 1-1,32-34 1,-41 47-5,1 1 1,0 0 0,0 0-1,1 1 1,0-1-1,-1 1 1,1 1 0,1-1-1,-1 1 1,0 1-1,1-1 1,10-1 0,-14 3 1,-1 1-1,1 0 1,0 0 0,0 0 0,0 0 0,-1 1 0,1-1 0,0 1 0,-1 0 0,1 0 0,0 0-1,-1 1 1,1-1 0,-1 1 0,0 0 0,1 0 0,-1 0 0,0 1 0,0-1 0,0 0 0,-1 1-1,1 0 1,-1 0 0,1 0 0,-1 0 0,0 0 0,2 5 0,2 3 6,-1 0 0,-1 0 0,0 1 0,-1 0 0,0 0 0,-1 0 0,0 0 0,0 0 0,-2 0 0,1 1 0,-2-1 0,-1 16 0,-3 0 6,0-1-1,-1 1 1,-2-1 0,-14 33 0,12-35 6,-2-1 1,-29 45 0,34-58-14,-1-1 0,0 0 0,-1 0 1,0-1-1,0 0 0,-1-1 0,0 0 0,-15 10 0,22-17-1,-1 1 0,1 0 0,-1-1 0,1 1-1,-1-1 1,1 0 0,-1 0 0,0-1 0,1 1 0,-1-1-1,0 1 1,0-1 0,1-1 0,-1 1 0,0 0 0,1-1-1,-1 0 1,0 0 0,1 0 0,-1 0 0,1 0 0,-1-1-1,1 1 1,-1-1 0,-2-2 0,2 0 0,-1 0 0,1 0 1,0-1-1,0 1 0,0-1 1,1 0-1,-1 1 0,1-2 1,1 1-1,-1 0 0,1-1 1,0 1-1,0-1 0,0 0 1,-1-7-1,1-3-1,1 0-1,1 0 1,0 0 0,1 0-1,0 0 1,2 0 0,0 0-1,0 0 1,2 0 0,11-27-1,-6 21-2,0 1 0,1 0-1,2 0 1,0 2 0,1-1 0,29-30-1,-36 43-1,0 1 0,1 0 1,-1 0-1,1 1 0,0 0 0,1 0 0,-1 1 0,1 0 0,0 0 0,10-2 1,-16 6 2,0-1 0,-1 0 0,1 1 1,0 0-1,0-1 0,0 1 1,0 0-1,0 1 0,0-1 1,-1 0-1,1 1 0,0 0 1,0 0-1,0-1 0,-1 2 1,1-1-1,0 0 0,-1 0 1,1 1-1,-1 0 0,0-1 1,0 1-1,1 0 0,-1 0 1,0 0-1,0 0 0,-1 1 1,1-1-1,0 0 0,-1 1 1,1-1-1,-1 1 0,0 0 1,0-1-1,0 1 0,0 0 1,0 3-1,0 1 6,1 1 0,-2-1 0,1 1 1,-1-1-1,0 0 0,-1 1 0,0-1 1,0 1-1,-1-1 0,0 0 0,0 0 0,0 0 1,-1 0-1,0 0 0,-6 10 0,-5 6 7,0-1-1,-2 0 1,-17 19-1,14-20 4,0-1-1,-1-1 0,-27 20 0,38-32-11,-1-1-1,1 0 0,-1 0 0,0-1 1,0 0-1,-1-1 0,0 0 0,1-1 0,-1 0 1,-19 2-1,24-4-1,0-1 1,0 0-1,0-1 0,0 1 1,0-1-1,0 0 0,0-1 1,0 1-1,1-1 0,-1 0 1,1-1-1,-1 1 0,1-1 1,0 0-1,0-1 0,0 1 1,0-1-1,1 0 0,0 0 1,-1 0-1,1-1 1,-6-9-1,5 7-1,1-1 1,0 0-1,1 0 1,-1 0-1,2-1 1,-1 1-1,1-1 1,0 0-1,1 1 1,0-1-1,0 0 0,1 0 1,0 0-1,3-16 1,2 5-1,0 0-1,2 1 1,0 0 0,1 0-1,1 1 1,1 0 0,0 1-1,1 0 1,1 0 0,1 1-1,0 1 1,1 0 0,30-25-1,-39 37-4,0-1 0,0 1 0,0 0 0,1 0 0,-1 0 0,1 1 0,0 0 0,-1 0 0,1 0 0,0 1 0,0 0 0,0 0 0,0 1 0,7-1 0,-10 1 4,0 1 0,-1-1 1,1 1-1,0 0 1,-1-1-1,1 1 1,-1 0-1,1 0 0,-1 1 1,1-1-1,-1 1 1,0-1-1,0 1 1,1 0-1,-1-1 0,-1 1 1,1 0-1,0 0 1,0 1-1,-1-1 1,1 0-1,-1 1 0,0-1 1,1 1-1,-1-1 1,0 1-1,-1-1 1,1 1-1,0 0 0,-1-1 1,1 1-1,-1 0 1,0 3-1,0 9 5,0-1 0,-1 0-1,0 0 1,-1 1 0,-1-1-1,0 0 1,-1-1 0,-9 24-1,-4-1 20,-38 65-1,39-76-14,-1-1 0,-1 0 0,0-2 0,-26 24 1,34-37-6,0 0 1,0-1 0,-1 0 0,0 0 0,-1-1-1,0-1 1,0 0 0,0 0 0,-1-2 0,0 1-1,-18 3 1,28-8-2,-1 1-1,0-1 1,0 1 0,1-1-1,-1 0 1,0 0-1,0-1 1,1 1-1,-1-1 1,0 0 0,1 0-1,-1 0 1,1-1-1,-1 1 1,1-1 0,0 0-1,-1 1 1,1-2-1,0 1 1,0 0-1,0-1 1,1 1 0,-1-1-1,1 0 1,-3-3-1,1-1 1,0 0 0,0 0 0,1 0 0,0 0 0,1-1 0,-1 1 0,2-1 0,-1 1 0,1-1 0,0 0 0,0-9 0,1-5 1,0 0 1,1 0-1,2 0 0,7-34 1,-8 49-6,0-1 0,0 0 1,1 1-1,0 0 0,1-1 0,-1 1 1,2 0-1,-1 1 0,0-1 0,1 1 1,1 0-1,-1 0 0,1 1 0,0-1 1,0 1-1,7-4 0,-12 8 1,1 0-1,-1 0 0,0 0 1,1 0-1,0 1 1,-1-1-1,1 0 0,-1 1 1,1-1-1,0 1 1,-1 0-1,1 0 0,0 0 1,0 0-1,-1 0 1,1 0-1,0 0 1,-1 0-1,1 0 0,0 1 1,-1-1-1,1 1 1,0-1-1,-1 1 0,1 0 1,-1 0-1,1 0 1,-1 0-1,0 0 0,1 0 1,-1 0-1,0 0 1,0 0-1,1 0 0,-1 1 1,0-1-1,0 1 1,0-1-1,-1 0 0,2 3 1,1 2 0,-1-1 1,0 1-1,0 0 1,-1-1-1,1 1 1,-1 0-1,-1 0 1,1 0-1,-1 0 1,0 9 0,-4 7 7,0-1 1,-1 0 0,-1 0 0,-1-1 0,-17 35 0,8-26 3,0 0-1,-2-1 1,-22 27 0,34-48-7,-1 0 0,1 0 0,-1-1 1,0 1-1,0-2 0,-1 1 1,0-1-1,0 0 0,-11 5 1,16-9-4,1 0 0,0 0 1,-1-1-1,1 1 1,-1-1-1,1 1 0,-1-1 1,0 0-1,1 0 1,-1 0-1,1 0 0,-1 0 1,1-1-1,-1 1 1,1-1-1,-1 1 0,1-1 1,-1 0-1,1 0 0,0 0 1,-1-1-1,1 1 1,0 0-1,0-1 0,0 1 1,0-1-1,0 0 1,0 0-1,1 0 0,-1 0 1,0 0-1,1 0 1,0 0-1,-1 0 0,1-1 1,0 1-1,-1-5 1,-4-9 2,1 0 1,0 0 0,2 0 0,-1-1 0,2 1-1,1-1 1,0-27 0,3 4-4,1 0-1,10-41 1,-7 53 0,0 0 0,2 0 0,1 1 0,1 0 0,1 1 0,20-33 0,-30 57-4,1-1 1,0 1-1,0-1 0,0 1 1,0 0-1,0 0 0,0-1 1,0 2-1,1-1 0,-1 0 1,4-1-1,-6 2 2,1 1 0,0 0-1,-1 0 1,1 0 0,-1 0 0,1-1-1,0 1 1,-1 0 0,1 0 0,0 0-1,-1 0 1,1 0 0,0 0 0,-1 1-1,1-1 1,0 0 0,-1 0 0,1 0-1,-1 1 1,2-1 0,-1 1 0,0 0 1,0 0-1,0 0 1,0 0-1,-1 0 0,1 0 1,0 0-1,-1 0 1,1 0-1,-1 1 1,1-1-1,-1 0 0,1 0 1,-1 3-1,2 6 1,-1 0-1,0 0 1,0 0-1,-1 0 1,-1 0 0,0 0-1,0 0 1,-4 11-1,-24 78 18,15-59-8,-2 0 0,-2-1 0,-2-1 0,-1-1 0,-26 35 0,46-70-9,-1 0 1,1-1-1,0 1 0,-1 0 1,1-1-1,-1 1 1,1-1-1,-1 0 0,0 1 1,1-1-1,-1 0 1,0 0-1,0 0 0,0 0 1,0 0-1,0-1 1,0 1-1,0-1 0,-3 1 1,3-1 0,1 0 0,-1-1-1,1 1 1,-1-1 0,1 0 0,-1 1 0,1-1 0,-1 0-1,1 0 1,-1 0 0,1 0 0,0 0 0,0 0 0,-1-1-1,1 1 1,0 0 0,0 0 0,0-1 0,0 1 0,1-1-1,-1 1 1,0-1 0,1 1 0,-2-4 0,-2-8 2,0 0 1,0-1-1,1 0 1,1 1 0,0-1-1,1 0 1,1 0-1,1-18 1,2-3-2,2 1 0,10-39 1,12-24 11,-22 84-18,0 0 1,1 0-1,0 0 1,1 1 0,9-13-1,-15 23 3,0 1 0,-1 0 0,1 0 0,0 0 0,0 0 0,0 0 0,0 0-1,0 0 1,0 1 0,0-1 0,0 0 0,0 1 0,1-1 0,-1 0 0,0 1 0,0-1 0,2 1-1,-2 0 2,0 0-1,-1 0 0,1 0 1,0 0-1,-1 0 0,1 1 1,-1-1-1,1 0 0,0 1 0,-1-1 1,1 0-1,-1 1 0,1-1 1,-1 1-1,1-1 0,-1 0 1,1 1-1,-1-1 0,1 1 0,-1 0 1,0-1-1,1 1 0,0 0 1,0 4-3,1 0 0,0-1 0,-1 1 0,0 0 0,0 0 1,0 0-1,0 7 0,-1 9 3,-1 1 0,-1-1 1,-1 0-1,-7 25 0,-29 84 8,30-100-7,-7 17 12,-39 81 1,42-104-7,-1-1 1,0 0-1,-2-1 1,-1-1-1,-19 20 1,32-37-6,-1 0 0,0 1 0,0-2 1,0 1-1,-1 0 0,1-1 1,-1 0-1,0-1 0,1 1 1,-10 2-1,13-5-1,0 1 0,-1-1 0,1 0 0,0 0 0,-1 1 0,1-2 0,-1 1 0,1 0 0,0 0 0,-1-1 0,1 1 0,0-1-1,0 0 1,-1 1 0,1-1 0,0 0 0,0-1 0,0 1 0,0 0 0,0 0 0,0-1 0,0 1 0,1-1 0,-1 0 0,0 0 0,1 1 0,-1-1 0,1 0 0,0 0 0,-2-3 0,0-3 1,-1 0-1,2 0 1,-1-1 0,1 1 0,0-1-1,1 1 1,0-1 0,0 1 0,1-14-1,2-7 3,7-42 0,-2 32-1,1 0-1,16-45 1,-19 71-5,0 0 0,0 1 0,1 0 0,1 0 1,0 1-1,0 0 0,1 0 0,1 0 0,0 1 0,13-12 1,-19 20-2,0 0 1,-1 0-1,1 0 1,0 1 0,0-1-1,0 1 1,0 0 0,0 0-1,0 0 1,1 0 0,-1 0-1,0 1 1,0-1-1,1 1 1,2 0 0,-4 0 0,0 1 1,0-1 0,0 0 0,0 1-1,0 0 1,-1-1 0,1 1 0,0 0-1,0 0 1,-1 0 0,1 0 0,-1 0-1,1 0 1,-1 0 0,1 1 0,-1-1-1,0 1 1,1-1 0,-1 1 0,0-1-1,0 1 1,0 0 0,0-1 0,-1 1-1,1 0 1,0 2 0,3 9 2,-2 0 0,0 0-1,0 0 1,-1 0 0,-1 0 0,0 0 0,-1 0 0,-4 23 0,-1-2 11,-2 0 0,-15 36 0,18-55-8,-6 17 5,-20 37 1,27-61-7,0 0 1,0-1-1,-1 1 0,0-1 1,-1-1-1,1 1 0,-1-1 0,-1 0 1,1 0-1,-9 5 0,14-10-2,0 0 0,0-1-1,0 1 1,0 0 0,0-1-1,0 1 1,0-1 0,0 0 0,-1 1-1,1-1 1,0 0 0,0 0-1,0 1 1,0-1 0,-1 0-1,1 0 1,0 0 0,0-1 0,0 1-1,0 0 1,-1 0 0,1-1-1,0 1 1,0 0 0,-1-2 0,0 1 0,1 0 0,-1-1 0,1 1 1,-1-1-1,1 1 0,0-1 1,0 0-1,0 1 0,0-1 1,0 0-1,0 0 0,0 0 0,0-2 1,-2-7 7,1 0 0,0 0 0,0-23 1,3-10-7,3 1 1,1-1 0,2 1 0,2 0 0,1 1 0,3 0 0,1 1 0,34-68 0,-46 104-1,10-17-2,16-27 1,-25 44-6,1 1 0,-1-1 0,1 0 0,0 1 0,0 0 1,1 0-1,-1 0 0,1 1 0,0-1 0,0 1 0,6-4 0,-9 7 3,-1-1 0,0 1 1,0 0-1,0-1 0,0 1 0,1 0 0,-1-1 0,0 1 1,0 0-1,1 0 0,-1 0 0,0 0 0,0 0 0,1 1 0,-1-1 1,0 0-1,0 0 0,0 1 0,0-1 0,1 1 0,-1-1 0,0 1 1,0 0-1,2 0 0,-2 1 0,1 0-1,-1 0 1,0 0 0,1 0 0,-1 0-1,0 0 1,0 0 0,0 0 0,0 1-1,-1-1 1,1 0 0,0 3-1,0 6 3,1 0-1,-2 0 0,0 1 0,-1 13 0,-4 14 6,-2 1 0,-1-2 0,-2 1-1,-2-2 1,-1 1 0,-2-1 0,-1-1 0,-2-1-1,-30 43 1,46-75-5,-1 1 0,0-1 0,0 0-1,0 0 1,0 0 0,-6 4 0,9-7 0,-1 0 0,1 1 1,0-1-1,-1 0 0,1 0 0,-1 1 1,1-1-1,-1 0 0,1 0 0,-1 0 0,1 0 1,-1 0-1,1 0 0,0 0 0,-1 0 1,1 0-1,-1 0 0,1 0 0,-1 0 1,1 0-1,-1 0 0,1 0 0,-1 0 0,1-1 1,-1 1-1,0-1 0,1 0 0,-1 1 0,1-1-1,-1 0 1,1 0 0,-1 0 0,1 0 0,0 0 0,-1 0 0,1 0 0,0 0 0,0 0-1,0 0 1,0 0 0,0 0 0,0 0 0,0-1 0,1-22 3,1 0 0,1 1 1,1-1-1,7-22 0,35-89 10,-32 100-2,25-47 0,-32 70-14,1-1 0,0 1 0,0 1 0,1 0-1,1 0 1,20-18 0,-29 28 1,1 0 1,-1-1-1,1 1 0,-1 0 0,1 0 1,-1 0-1,1 0 0,0 1 0,0-1 1,-1 0-1,1 1 0,0-1 0,0 1 1,0-1-1,-1 1 0,1 0 0,0 0 1,0 0-1,0 0 0,0 0 0,0 0 0,0 1 1,-1-1-1,1 0 0,2 2 0,-1-1 1,-1 1-1,-1 0 0,1-1 1,0 1-1,0 0 0,-1 0 1,1 0-1,-1 1 0,1-1 1,-1 0-1,0 0 0,0 1 1,0-1-1,0 0 0,-1 1 1,1-1-1,-1 1 0,1 3 1,1 12 3,-1 0 1,0 0 0,-1 0-1,-1 1 1,-4 17 0,-21 91 15,23-115-20,-8 35 7,-2-1 0,-1 0 1,-36 74-1,41-105 4,8-15-9,1 0 0,0 0 0,0 0 0,0 0 0,0 0 0,0 0 0,0 0 0,0 0 0,0 0 0,-1 0 0,1 0 0,0 0 0,0 0 0,0 0 0,0 0 0,0 0 0,0 0 0,0 0 0,0 0 0,0-1 0,-1 1 0,1 0 0,0 0 0,0 0 0,0 0 0,0 0 0,0 0 0,0 0 0,0 0 0,0 0 0,0 0 0,0 0 0,0-1 0,0 1 1,0 0-1,0 0 0,0 0 0,0 0 0,0 0 0,0 0 0,0 0 0,0 0 0,0-1 0,0 1 0,0 0 0,0 0 0,0 0 0,0 0 0,0 0 0,0 0 0,0 0 0,0 0 0,0 0 0,0-1 0,0 1 0,0 0 0,0 0 0,0 0 0,0 0 0,0 0 0,0 0 0,7-31-10,26-83 37,93-212 0,-121 314-27,1 0 0,0 1 0,1 0 0,1 0 0,0 0 0,12-12 0,-20 22-1,1 1 1,-1-1-1,1 1 1,-1-1-1,0 1 1,1-1-1,-1 1 1,1-1 0,-1 1-1,1 0 1,-1-1-1,1 1 1,0 0-1,-1 0 1,1-1-1,-1 1 1,1 0 0,0 0-1,-1 0 1,1 0-1,-1 0 1,1 0-1,0-1 1,-1 2 0,1-1-1,0 0 1,-1 0-1,1 0 1,-1 0-1,1 0 1,0 0-1,-1 1 1,1-1 0,-1 0-1,1 0 1,-1 1-1,1-1 1,0 1-1,-1-1 1,0 0 0,1 1-1,-1-1 1,1 1-1,-1-1 1,1 1-1,-1-1 1,0 1-1,0-1 1,1 1 0,-1 0-1,2 3 1,-1-1-1,0 1 0,-1-1 1,1 1-1,-1-1 1,1 1-1,-1 5 1,-2 25 5,-2-2 0,-2 1-1,-9 34 1,-36 96 14,33-108-25,-34 91 7,-20 67 1,71-204-16,7-16-1,9-19 9,48-120 20,-37 80 9,63-112 1,-88 176-27,1 0 2,-1-1-1,0 1 0,1 0 1,-1-1-1,1 1 1,0 0-1,-1 0 1,1 0-1,0 0 0,0 1 1,1-1-1,-1 0 1,0 1-1,4-2 1,-6 3-1,1 0 1,-1 0 0,1 0 0,-1 1-1,0-1 1,1 0 0,-1 0 0,1 0-1,-1 1 1,0-1 0,1 0 0,-1 1 0,0-1-1,1 0 1,-1 1 0,0-1 0,0 0-1,0 1 1,1-1 0,-1 1 0,0-1 0,0 0-1,0 1 1,0-1 0,1 1 0,-1-1-1,0 1 1,0-1 0,0 0 0,0 1-1,0-1 1,0 1 0,0-1 0,-1 1 0,1-1-1,0 1 1,0-1 0,0 1 0,-3 22-2,2-20 3,-4 26-1,2-14-1,0 0 1,1 0-1,1 0 1,0 0-1,1 1 1,0-1-1,4 22 0,-3-36 2,-1 1-1,0-1 0,1 1 0,-1-1 1,1 0-1,-1 1 0,1-1 0,0 1 1,0-1-1,-1 0 0,1 1 0,0-1 1,0 0-1,0 0 0,0 0 0,1 0 1,-1 0-1,2 1 0,-2-1 0,1-1 1,-1 1-1,0-1 1,0 0-1,1 0 0,-1 0 1,0 0-1,0 0 0,1 0 1,-1 0-1,0 0 1,0 0-1,1-1 0,-1 1 1,0-1-1,0 1 0,0 0 1,2-2-1,2-1 2,1-1 1,-1 1-1,0-1 0,0-1 1,0 1-1,0-1 0,5-7 0,33-47 26,67-117 0,13-78 10,-118 244-38,4-11 6,0-1 0,-1 0 0,6-26 0,-14 47-5,1 0 0,-1 0 0,0-1 0,0 1 0,1 0 0,-1 0 0,0 0 0,0 0 0,0 0 0,0 0 0,-1 0 0,1 0 0,0-1 0,0 1 0,-1 0 0,1 0 0,-1 0 0,1 0 0,-1 0 0,1 0 0,-1-1 0,0 2 0,0 0 0,0-1 0,1 1 0,-1 0 0,0-1 0,0 1 0,0 0 0,1 0 0,-1 0 0,0 0 0,0 0 0,0 0 0,0 0 0,1 0 0,-1 0 0,0 0 0,0 0 0,0 0 0,1 0 0,-3 1 0,-2 1 0,0 1 0,0-1 0,0 1 0,0 0 0,1 0 0,-9 7 0,-9 13-3,1 2 0,0 0 0,-30 50 0,-39 91-4,86-158 6,-38 83 0,37-78 0,1 0-1,0 1 1,0-1-1,2 1 1,-2 16 0,4-28-2,-1-1 1,1 1 0,0 0 0,0-1 0,0 1 0,0-1-1,0 1 1,1 0 0,-1-1 0,0 1 0,1-1 0,-1 1-1,1-1 1,0 1 0,-1-1 0,1 1 0,0-1 0,0 0 0,0 1-1,0-1 1,0 0 0,0 0 0,0 0 0,0 0 0,1 1-1,-1-2 1,0 1 0,3 1 0,-2-1 1,1-1 0,-1 1 0,1-1-1,-1 0 1,1 0 0,-1 0 0,1 0 0,-1-1 0,1 1 0,-1 0 0,1-1 0,-1 0-1,0 0 1,1 0 0,-1 0 0,0 0 0,5-3 0,5-4 7,0-1-1,0-1 1,-1 0 0,0-1 0,0 0 0,-1 0 0,-1-1-1,14-22 1,-13 16 2,0 1 0,-2-1 1,0 0-1,-1-1 0,-1 0 0,5-23 0,-10 40-6,-1 0-1,0-1 0,1 1 1,-1 0-1,0 0 0,0 0 1,0 0-1,0 0 0,-1 0 1,1-1-1,-1 1 1,1 0-1,-1 0 0,0 0 1,1 0-1,-1 0 0,0 1 1,0-1-1,-1 0 0,1 0 1,0 0-1,-1 1 0,1-1 1,-1 1-1,1-1 1,-1 1-1,1 0 0,-1-1 1,0 1-1,0 0 0,0 0 1,0 0-1,-3-1 0,1 1-2,1 1 0,0-1 0,-1 1 0,1-1-1,0 1 1,-1 0 0,1 0 0,0 0 0,-1 1 0,1-1-1,0 1 1,-1 0 0,1 0 0,0 0 0,0 0-1,0 1 1,0-1 0,0 1 0,0-1 0,-5 5 0,-1 3-2,0 0 0,1 1 0,0 0 0,1 1 0,0-1 0,1 1 0,0 1 0,1-1 1,-6 15-1,6-10 1,0 0 1,1 0 0,1 0 0,0 0 0,1 1-1,1 26 1,1-40-2,0 1 1,0-1-1,1 1 0,-1-1 0,1 1 0,0-1 0,0 0 1,1 1-1,-1-1 0,0 0 0,1 0 0,0 0 0,0 0 1,2 3-1,-2-5 2,-1 0 0,0 0 0,1 0 0,-1 0 0,0 0 0,1 0 0,-1-1 0,1 1 0,-1 0 0,1-1 0,0 1 0,-1-1 0,1 0 0,-1 0 0,1 1 0,0-1 0,-1 0 0,1 0 0,0-1 0,-1 1 0,1 0 0,-1-1 0,1 1 0,0 0 0,-1-1 0,1 0 0,-1 1 0,1-1 0,-1 0 0,0 0-1,3-1 1,5-5 6,0 0 0,0-1 0,0 0 0,-1 0 0,0 0 0,-1-1 0,12-17 0,37-76 42,-49 88-43,0 2-4,51-108 21,-50 100-13,0-1 0,-2 0 0,9-42 1,-15 62-9,0 0 1,0 0-1,1 0 1,-1 0 0,0 0-1,0 0 1,0 0-1,0 0 1,0 0 0,0 0-1,0 0 1,-1 0-1,1 0 1,0 0 0,-1 0-1,1 0 1,0 0-1,-2-1 1,2 2-1,0 0 0,-1 0 0,1 0 0,-1-1-1,1 1 1,-1 0 0,1 1 0,-1-1 0,1 0 0,-1 0 0,1 0 0,-1 0 0,1 0 0,0 0 0,-1 0 0,1 1 0,-1-1-1,1 0 1,0 0 0,-1 1 0,1-1 0,-1 0 0,1 0 0,0 1 0,-1-1 0,1 1 0,-26 30-1,1 14-3,2 2 0,2 0 0,-21 72 0,13-19 2,26-87 2,1 1 1,0 0-1,1-1 0,0 1 0,3 21 1,-2-34-3,0 1 0,0 0 1,0 0-1,0 0 1,0 0-1,1 0 1,-1 0-1,1 0 1,0-1-1,-1 1 1,1 0-1,0 0 1,0-1-1,0 1 0,0 0 1,0-1-1,0 1 1,1-1-1,-1 0 1,1 1-1,-1-1 1,1 0-1,-1 0 1,1 0-1,-1 0 0,1 0 1,0 0-1,0 0 1,0-1-1,-1 1 1,1-1-1,0 1 1,0-1-1,0 0 1,0 1-1,0-1 0,0 0 1,0 0-1,0-1 1,-1 1-1,1 0 1,0-1-1,0 1 1,4-2-1,3-1 1,0-1 1,0 0-1,0 0 0,-1-1 1,1 0-1,-1-1 1,12-10-1,9-12 8,-1-2 1,-1 0 0,-1-2-1,-2-1 1,22-41-1,-43 68-6,24-45 22,-26 48-20,1 0 0,-1 0 0,0-1 0,0 1 0,0 0 0,0-1 1,-1 1-1,0-1 0,1 1 0,-1-1 0,0 1 0,-1-1 0,0-4 0,0 6-3,1 1 1,-1-1-1,0 1 1,0-1-1,0 1 1,0 0-1,0 0 1,-1-1-1,1 1 0,0 0 1,-1 0-1,1 0 1,0 0-1,-1 0 1,1 0-1,-1 1 1,0-1-1,1 1 1,-1-1-1,1 1 0,-1-1 1,0 1-1,0 0 1,1 0-1,-1-1 1,-1 2-1,-2-2 1,0 2-1,0-1 0,0 0 1,1 1-1,-1 0 1,0 0-1,1 0 0,-6 3 1,3 0-1,0 0-1,0 1 1,0 0 0,0 0 0,1 1-1,-1 0 1,2 0 0,-1 1 0,1-1 0,-7 11-1,-6 13-6,-17 37-1,26-50 7,-8 18-8,-12 20 7,-26 75 0,54-125-1,-1 0 1,1-1-1,0 1 1,0 0-1,0 0 0,1 0 1,0-1-1,0 1 1,0 0-1,0 0 0,3 7 1,-3-10-1,1-1-1,0 1 1,-1 0 0,1-1-1,0 1 1,0-1 0,0 1-1,1-1 1,-1 0 0,0 1-1,0-1 1,1 0 0,-1 0-1,1 0 1,-1 0 0,1 0-1,-1 0 1,1 0 0,0 0-1,-1-1 1,1 1 0,0-1-1,0 1 1,-1-1 0,1 0-1,0 0 1,0 0 0,0 0-1,-1 0 1,1 0 0,0 0-1,0 0 1,2-1 0,3 0 2,0-1 0,0 0 0,0 1 0,0-2 0,-1 1 0,1-1 0,-1 0 0,0-1 0,0 1 0,9-8-1,-6 4 8,0-1-1,-1-1 0,-1 1 0,1-1 0,11-18 0,-3-3 10,-2 1-1,0-2 1,13-48-1,-19 55 0,-1-1-1,-1 0 1,-1-1-1,2-34 1,-7 52-11,1 0 0,-1 0 1,-1 0-1,0 0 0,0 0 1,0 1-1,-1-1 0,0 0 1,-1 1-1,0-1 0,0 1 1,0 0-1,-1 0 0,0 0 1,0 1-1,-1-1 0,0 1 1,-9-9-1,12 13-4,0 0 1,-1 0-1,1 0 1,-1 0-1,1 1 1,-1-1-1,0 1 1,1 0 0,-1 0-1,0 0 1,0 0-1,0 0 1,0 0-1,0 1 1,0 0-1,0-1 1,-6 2-1,5-1-1,0 1 1,0 0-1,0 1 0,0-1 1,0 1-1,1 0 1,-1-1-1,0 2 0,1-1 1,-1 0-1,-4 5 0,-3 4-3,0 1-1,1 0 1,0 1-1,1 0 1,-13 25 0,6-9-8,2 0 0,1 2 1,-11 36-1,21-57 11,0 0 0,1 0 0,1 0 0,-1 0-1,2 1 1,-1-1 0,1 0 0,1 1 0,0-1 0,0 0-1,1 0 1,1 0 0,-1 0 0,7 13 0,-8-20-1,0 0 1,0-1 0,0 1-1,1 0 1,-1-1-1,1 1 1,0-1 0,0 0-1,0 0 1,0 1-1,0-1 1,0 0 0,1-1-1,-1 1 1,1 0-1,-1-1 1,1 1 0,0-1-1,0 0 1,-1 0-1,1 0 1,0 0 0,0-1-1,0 1 1,0-1-1,0 1 1,0-1 0,0 0-1,0 0 1,0-1-1,0 1 1,0 0 0,0-1-1,0 0 1,-1 0-1,1 0 1,4-2 0,2-1 3,1-1 0,-1-1 0,0 0 0,-1 0 0,1 0 0,-1-1 0,-1-1 1,1 1-1,7-12 0,28-44 22,-2-1 1,-4-2-1,49-120 0,-83 180-22,24-67 11,-24 65-4,-1-1-1,0 0 1,0 0 0,-1 0 0,0 0-1,-1-12 1,0 20-8,0 0 1,0-1 0,0 1-1,0 0 1,-1 0-1,1 0 1,0 0 0,0 0-1,-1 1 1,1-1-1,0 0 1,-1 0-1,1 0 1,-1 0 0,0 0-1,1 0 1,-1 1-1,1-1 1,-1 0-1,0 0 1,0 1 0,0-1-1,1 0 1,-1 1-1,-2-1 1,2 0 0,-1 1 1,0 0-1,0-1 0,1 1 1,-1 0-1,0 0 0,0 1 0,1-1 1,-1 0-1,0 0 0,0 1 1,1-1-1,-4 2 0,-2 1 4,0 1-1,0-1 0,0 1 0,1 1 0,-10 7 1,4 0-12,0 1 0,0 1 0,2 0 0,0 0 0,0 1 0,-7 17 0,-41 99-23,56-124 29,-21 51-29,-62 176 33,83-228-4,0 0 0,1 0 0,0 0 0,0 0 0,1 0-1,0 7 1,0-11-1,0-1 0,0 0-1,0 0 1,0 0 0,1 1-1,-1-1 1,1 0 0,-1 0 0,1 0-1,-1 0 1,1 0 0,-1 0-1,1 0 1,0 0 0,0 0-1,0 0 1,-1 0 0,1 0-1,0 0 1,0-1 0,0 1-1,0 0 1,0-1 0,1 1-1,-1-1 1,0 1 0,0-1-1,0 1 1,0-1 0,1 0-1,-1 0 1,0 0 0,0 1-1,0-1 1,1 0 0,1-1 0,4 1 1,1-1 1,0 0-1,-1-1 1,0 0-1,1 0 1,-1-1 0,0 0-1,0 0 1,0 0-1,-1-1 1,1 0-1,-1 0 1,0-1 0,0 0-1,0 0 1,-1 0-1,9-11 1,-3 2 10,0-1 0,-1-1 1,0 1-1,-1-2 0,-1 1 0,8-22 1,-14 31-5,1 0 0,-1-1 0,0 1 0,-1-1 0,0 1 0,0-1 0,0 1 0,-1-1 0,0 0 0,-1 1 0,0-1 0,0 1 0,-1-1 0,1 1 0,-2 0 0,1-1 0,-1 1 0,0 0 0,0 1 0,-1-1 0,0 0 0,0 1 0,-1 0 0,0 0 0,0 0 0,0 1 0,-1 0 0,1 0 0,-1 0 0,-13-7 0,7 4-6,-1 1 0,1 0 0,-2 1 0,1 1 0,-1 0 0,1 0 0,-1 2 0,0 0 0,-1 0 0,1 2 0,0-1 0,-1 2 0,1 0-1,-1 1 1,1 0 0,-25 6 0,21-3-7,-1 2 0,1 0 0,0 1 0,0 1 0,1 1 0,0 0 0,1 2-1,0-1 1,1 2 0,0 0 0,0 1 0,-13 15 0,7-3-13,0 0 0,-30 51-1,44-66 18,1 1-1,1 0 1,0 0-1,1 0 1,0 1 0,0-1-1,2 1 1,-1 0-1,1 0 1,0 22-1,2-29 0,1 0-1,0 0 1,0 0-1,0-1 1,0 1-1,1 0 1,0-1-1,0 1 1,0-1-1,1 0 1,-1 1-1,1-1 1,0 0-1,0-1 1,0 1-1,1 0 1,4 3-1,-6-5 3,1-1 0,-1 1-1,0-1 1,1 1 0,-1-1-1,1 0 1,-1 0-1,1 0 1,0-1 0,-1 1-1,1 0 1,0-1-1,-1 0 1,1 0 0,0 0-1,0 0 1,-1 0-1,1 0 1,0-1 0,0 1-1,-1-1 1,1 0-1,0 0 1,-1 0 0,1 0-1,-1 0 1,0 0-1,1-1 1,-1 1 0,0-1-1,4-4 1,4-3 6,-1-1 1,-1 0-1,1-1 0,-2 0 1,0 0-1,0-1 0,-1 0 1,9-22-1,-1-8 18,12-56-1,-22 81-12,-2 0 0,0 1 0,0-1 0,-2 0-1,0 0 1,-1 0 0,-6-33 0,6 44-6,-1-1-1,0 1 1,-1-1 0,0 1 0,1 0-1,-2 0 1,1 0 0,-1 0 0,-8-10 0,8 13-4,1 0 1,-1 0 0,0 0-1,1 1 1,-1-1 0,0 1 0,-1 0-1,1 0 1,0 0 0,-1 0-1,1 1 1,-1 0 0,1 0-1,-1 0 1,-8 0 0,4 1-1,1 1 0,-1 0 1,1 0-1,-1 1 0,1 0 1,0 0-1,0 1 0,0 0 1,0 1-1,0 0 0,1 0 0,0 0 1,-1 1-1,2 0 0,-1 1 1,-6 5-1,-3 5-10,1 0 0,1 1 0,0 1 0,1 0 0,-10 20 1,10-18-1,2 2 1,1 0 0,1 0-1,1 1 1,-7 28 0,13-42 5,1 1 0,0-1 1,0 0-1,1 1 1,0-1-1,1 0 1,2 12-1,-2-15 1,1-1 0,-1 1 0,2 0 0,-1-1 0,0 1 1,1-1-1,0 0 0,1 0 0,-1 0 0,1 0 0,0 0 0,5 4 0,-7-7 0,0 0-1,0 0 1,0 0-1,0-1 1,1 1-1,-1-1 1,0 0-1,1 1 1,-1-1-1,1 0 1,-1 0-1,1-1 1,0 1 0,-1 0-1,1-1 1,0 0-1,-1 0 1,1 0-1,3 0 1,-2-1 2,-1 0-1,1 0 1,-1 0 0,1 0 0,-1-1 0,0 0 0,1 0-1,-1 0 1,0 0 0,0 0 0,0 0 0,3-5 0,4-5 3,0 0 1,0-1 0,-1 0 0,-1-1 0,8-18-1,-6 10 11,-1 1-1,-1-1 1,-1 0 0,-1-1-1,-1 0 1,3-41-1,-7 52-6,0-1 0,-2 1 0,1 0 1,-1-1-1,-1 1 0,0 0 0,-1 0 0,0 0 0,-1 0 0,-1 1 0,1-1 0,-2 1 1,1 0-1,-12-14 0,15 22-4,0 0-1,-1 0 1,1 0 0,-1 1 0,0-1 0,0 1-1,0 0 1,0 0 0,0 0 0,0 0 0,-1 0-1,1 1 1,-1 0 0,1-1 0,-1 1 0,1 1-1,-1-1 1,0 0 0,-4 1 0,3 0 0,1 0 0,-1 1 0,1 0 0,-1 0 0,1 0 0,0 0 0,-1 1 0,1 0 0,0 0 0,0 0 0,0 0 0,0 0 0,1 1 0,-1 0 0,-5 5 0,-11 13-7,1 1 0,1 0 1,1 1-1,1 1 0,-23 46 0,14-17-18,-32 103 0,50-136 20,1 0 1,1 1-1,1 0 0,1 1 1,1-1-1,1 0 0,2 36 1,-1-55 1,0 0 1,0 0-1,1 1 1,-1-1-1,1 0 1,-1 0-1,1 0 1,0 0-1,-1-1 0,1 1 1,0 0-1,0 0 1,1 0-1,-1-1 1,0 1-1,0 0 1,1-1-1,-1 1 1,1-1-1,0 0 1,-1 0-1,1 1 1,2 0-1,-2-2 0,1 1 1,-1-1-1,0 0 0,0 0 0,0 0 0,0 0 1,1 0-1,-1-1 0,0 1 0,0-1 1,0 1-1,0-1 0,0 0 0,0 0 1,0 0-1,0 0 0,0 0 0,-1 0 0,1 0 1,0-1-1,-1 1 0,3-3 0,5-5 4,-1 0 1,1 0-1,-2-1 0,1-1 0,-2 1 0,9-16 0,28-74 38,-30 67-31,12-32 5,20-80-1,-38 113 1,0 0-1,-2 0 0,-2 0 1,0-58-1,-4 80-8,0 0-1,0 0 1,-1 0 0,-1 0 0,1 0 0,-1 0 0,-7-14-1,8 21-2,1 0 0,-1 0 0,1 1 0,-1-1 0,0 0 1,0 1-1,-1-1 0,1 1 0,0 0 0,-1 0 0,0 0 0,1 0 0,-1 0 0,0 0 0,0 1 0,0 0 0,0-1 0,0 1 0,0 0 0,0 0 0,0 1 0,-1-1 0,1 1 0,0-1 0,0 1 0,-7 1 0,1 0-4,1 1 0,-1 1 0,1-1 0,-1 1 0,1 1 0,0 0 0,0 0 0,1 0 0,-1 1-1,1 0 1,0 1 0,0-1 0,1 1 0,0 1 0,0-1 0,-7 10 0,-7 11-24,2 1 1,-29 58-1,19-29-4,-36 112 0,54-134 29,1 1-1,2-1 1,1 1 0,-1 62-1,7-88-5,0-1 0,1 1-1,0 0 1,5 17 0,-5-25 5,-1-1 1,0 1-1,1-1 1,0 0-1,-1 1 1,1-1-1,0 0 1,0 0 0,-1 0-1,1 1 1,0-1-1,0 0 1,1 0-1,-1 0 1,0-1-1,0 1 1,2 1-1,-2-2 2,0 0-1,1 1 1,-1-1-1,1 0 0,-1 0 1,0 0-1,1-1 0,-1 1 1,0 0-1,0 0 1,1-1-1,-1 1 0,0-1 1,1 1-1,-1-1 0,0 0 1,0 1-1,0-1 1,0 0-1,0 0 0,0 0 1,2-1-1,6-7 1,0 0 0,-1 0 0,0 0 0,-1-1 0,0-1-1,0 1 1,4-12 0,34-84 24,-33 73-26,26-66 22,-5-1 0,29-143-1,-61 235-19,7-48 9,-8 52-7,0 1-1,0 0 1,0 0-1,0-1 1,0 1-1,-1 0 1,0 0-1,1 0 1,-1-1-1,0 1 1,-1 0-1,1 0 1,-1 0 0,-2-3-1,4 5 0,-1 0 0,0 0 0,0 1 0,0-1 0,0 0 0,0 1 0,0-1 0,0 1 0,0-1 0,-1 1 0,1 0 0,0-1 0,0 1 0,0 0 0,0 0 0,-1 0 0,1 0 0,0 0 0,0 0 0,0 0 0,-1 0 0,1 0 0,0 1 0,0-1 0,0 0 0,0 1 0,0-1 0,-1 1 0,1-1 0,0 1 0,0 0 0,0-1 0,1 1 0,-2 1 0,-5 3 2,1 0 1,0 1-1,-9 10 0,13-15-3,-17 23-11,0 0 1,2 1-1,1 0 0,1 2 1,1 0-1,-18 49 0,24-51 6,0 2-1,1-1 0,1 1 1,2 0-1,1 0 0,1 1 1,2 44-1,1-62 3,1-1-1,-1 1 1,2 0-1,-1-1 1,1 1-1,1-1 1,4 10-1,-7-17 4,0 0-1,0-1 1,0 1-1,0 0 1,0-1-1,0 1 1,0 0-1,1-1 1,-1 1-1,1-1 1,-1 0-1,1 0 1,0 1-1,-1-1 1,1 0-1,0 0 1,0 0-1,-1-1 1,1 1-1,0 0 1,0-1-1,0 1 1,0-1-1,0 0 1,0 0-1,0 0 1,0 0-1,0 0 1,0 0-1,0 0 1,0 0-1,0-1 1,0 1-1,0-1 1,0 0-1,0 1 1,0-1-1,-1 0 1,1 0 0,2-2-1,2-1 4,0 0 0,0-1 1,-1 0-1,1-1 0,-1 1 0,0-1 0,-1 0 0,1 0 1,-1 0-1,5-12 0,4-9 21,11-39 1,-16 45-21,-6 15-2,39-127 41,-38 120-38,0 0-1,-1 0 1,-1 0-1,0 0 1,-1-1-1,0 1 0,-1 0 1,-4-19-1,5 30-3,-1 0 0,1 0-1,-1 1 1,1-1 0,-1 0 0,0 0-1,0 0 1,1 1 0,-1-1-1,0 0 1,-1 1 0,1-1-1,0 1 1,0-1 0,-1 1-1,1-1 1,-1 1 0,1 0-1,-1 0 1,0 0 0,1 0-1,-3-1 1,2 2-1,0-1 1,0 1-1,0 0 1,0 0-1,0 1 1,0-1 0,0 0-1,0 1 1,0-1-1,0 1 1,0 0-1,0-1 1,0 1-1,1 0 1,-1 0-1,0 0 1,1 0-1,-1 1 1,1-1-1,-1 0 1,-1 3-1,-7 6-2,2 0-1,-1 0 1,1 1-1,1 0 1,0 1-1,-8 17 1,-28 80-59,35-87 43,0-1 10,-42 131 10,44-129 3,1 0 0,1 0 0,1 0 0,0 42 0,3-60-6,1 0 1,-1 1 0,1-1-1,0 0 1,1 0 0,1 7-1,-2-11 1,-1 0 0,0 0-1,1 0 1,-1-1 0,1 1-1,-1 0 1,1 0-1,-1-1 1,1 1 0,-1 0-1,1-1 1,0 1 0,0 0-1,-1-1 1,1 1 0,0-1-1,0 1 1,-1-1-1,1 0 1,0 1 0,0-1-1,0 0 1,0 0 0,-1 1-1,1-1 1,0 0 0,0 0-1,0 0 1,0 0-1,0 0 1,0 0 0,0 0-1,0-1 1,-1 1 0,1 0-1,0 0 1,0-1 0,0 1-1,0 0 1,-1-1 0,1 1-1,0-1 1,0 1-1,0-2 1,6-2 0,-1-1-1,0-1 1,0 1 0,-1-1-1,1 0 1,-1 0 0,-1 0 0,1-1-1,-1 1 1,5-11 0,3-11 21,13-38 1,-22 56-17,15-45 12,20-103 0,-34 131-9,-1 0 0,-1-1-1,-1 1 1,-2-1 0,-7-53-1,7 77-7,1 0 0,-1 0 0,-1 0-1,1 0 1,-1 1 0,1-1 0,-1 1-1,0-1 1,0 1 0,-1 0 0,-3-6 0,5 8-1,-1 1 0,1-1 1,0 0-1,0 0 0,0 1 1,0-1-1,-1 0 0,1 1 1,0 0-1,-1-1 0,1 1 1,0 0-1,-1-1 1,1 1-1,-1 0 0,1 0 1,0 0-1,-1 0 0,1 0 1,-1 1-1,1-1 0,0 0 1,-1 1-1,1-1 0,0 1 1,0-1-1,-1 1 1,1-1-1,0 1 0,0 0 1,0 0-1,0 0 0,-1 0 1,1-1-1,1 1 0,-3 2 1,-3 4-4,0 0 0,0 1 0,0-1 1,1 1-1,0 0 0,1 1 0,-6 13 0,-20 67-33,26-74 27,-18 63 3,3 2 0,-16 153 0,35-229 6,-1 29 0,0-32 0,1 0 1,0 1-1,1-1 1,-1 1 0,0-1-1,0 0 1,1 1-1,-1-1 1,0 0-1,1 0 1,0 1-1,-1-1 1,1 0 0,0 0-1,-1 0 1,1 0-1,0 1 1,1 0-1,-1-2 1,-1 0 0,1 0-1,-1 0 1,1 0 0,-1 0-1,1 0 1,-1 0 0,1 0-1,-1 0 1,1 0-1,-1 0 1,1 0 0,-1 0-1,1 0 1,-1-1 0,0 1-1,1 0 1,-1 0 0,1 0-1,-1-1 1,1 1 0,-1 0-1,0-1 1,1 1-1,-1 0 1,0-1 0,1 1-1,-1-1 1,0 1 0,1-1-1,9-15-7,-9 16 9,15-32 5,-2-1 0,15-45 1,14-74 23,-33 117-26,-2 3 10,28-115 8,-32 124-18,0-1 0,-2 0 0,-1-1 0,-2-27 0,1 49-4,0 0 1,-1-1-1,1 1 0,-1 0 1,0 0-1,0 0 0,0-1 0,0 1 1,-1 0-1,1 0 0,-3-3 0,3 5 0,0 0 0,0 1 0,0-1 0,0 0 0,0 1 0,0-1 0,0 1 0,0-1 0,0 1 0,0-1 0,0 1 0,0 0 0,0 0 0,0-1 0,0 1 0,-1 0 0,1 0 0,0 0 0,0 0 0,0 0 0,0 1 0,0-1 0,0 0 0,-1 0 0,1 1 0,0-1 0,0 1 0,0-1 0,0 1 0,0-1 0,0 1 0,0 0 0,1-1 0,-3 3 0,-6 4-3,-1 1 0,2 0-1,-1 0 1,1 1 0,0 0 0,1 1 0,0-1 0,-7 14 0,-40 91-34,47-98 35,-14 33-3,2 0-1,3 2 1,1 0 0,-14 102-1,29-143 8,-1 0-1,1 0 0,2 14 0,-2-21-2,1-1-1,-1 0 1,1 0 0,-1 0 0,1 0 0,0 0 0,0 0-1,0 0 1,0 0 0,2 2 0,-3-4-1,1 1 1,-1 0 0,1-1-1,0 0 1,-1 1 0,1-1-1,-1 1 1,1-1 0,0 0-1,0 1 1,-1-1 0,1 0-1,0 0 1,0 0-1,-1 1 1,1-1 0,0 0-1,0 0 1,-1 0 0,1 0-1,0 0 1,0-1 0,-1 1-1,1 0 1,0 0 0,0 0-1,-1-1 1,2 1-1,2-2 1,-1 0-1,0 0 1,0 0-1,0-1 1,0 1-1,0-1 1,0 0-1,-1 1 1,0-1-1,1-1 1,3-5-1,19-42 18,-21 42-16,24-56 26,-2-1-1,25-110 1,-46 155-17,-1 0 0,1-30 0,-5 46-7,1 0 0,-1 0 0,-1-1 0,1 1 1,-1 0-1,0 1 0,0-1 0,0 0 0,-1 0 1,1 0-1,-1 1 0,0-1 0,-1 0 1,1 1-1,-1 0 0,-4-5 0,5 7-1,0 0-1,0 1 1,0-1-1,0 1 1,-1 0 0,1 0-1,0 0 1,-1 0-1,1 0 1,-1 0 0,1 1-1,-1-1 1,1 1-1,-1-1 1,0 1-1,1 0 1,-1 0 0,1 1-1,-1-1 1,0 0-1,1 1 1,-1-1 0,1 1-1,-1 0 1,1 0-1,0 0 1,-1 0-1,1 1 1,0-1 0,-3 2-1,-6 5-3,1-1 0,-1 1 0,2 1 0,-16 16 0,2 2-8,2 0 1,0 2 0,2 1-1,-27 55 1,25-38-5,3 0 0,-22 84 1,30-76 6,9-50 7,0 1 0,1-1 0,0 0 0,0 0 0,1 0 0,-1 0 1,1 1-1,3 8 0,-4-14 0,0 1 1,0-1-1,0 1 1,1 0-1,-1-1 1,0 1-1,1-1 1,-1 1-1,0-1 1,1 1-1,-1-1 1,1 1-1,-1-1 1,0 1-1,1-1 1,-1 0-1,1 1 1,0-1-1,-1 0 1,1 1-1,-1-1 0,1 0 1,-1 0-1,1 1 1,0-1-1,-1 0 1,1 0-1,0 0 1,-1 0-1,2 0 1,0 0-3,-1-1 0,1 1 0,0-1 0,-1 0 0,1 0 0,0 1 1,-1-1-1,1 0 0,-1 0 0,0-1 0,2 0 0,4-4-10,-1-1 1,0 0-1,7-11 0,9-18 22,-2-1 0,28-73-1,15-85 22,-60 184-26,4-14 6,0-1 1,2-30 0,-8 50-10,0-1 1,-1 1-1,0 0 1,0 0 0,-1-1-1,1 1 1,-1 0-1,-1 0 1,1 0-1,-1 0 1,0 0-1,-1 0 1,1 0 0,-7-9-1,8 14 0,1 0 0,-1 0-1,0 0 1,0 0 0,1 0-1,-1 0 1,0 0 0,0 0 0,0 1-1,0-1 1,0 0 0,0 1 0,0-1-1,0 1 1,0-1 0,0 1-1,0-1 1,-1 1 0,1 0 0,0 0-1,0 0 1,0-1 0,-1 1 0,1 0-1,0 0 1,-1 1 0,-1-1-1,1 1-1,0 0 1,0 0 0,0 1 0,0-1-1,0 0 1,0 1 0,0-1 0,1 1 0,-1-1-1,0 1 1,-1 3 0,-6 6-4,2 1-1,0 0 1,-8 19 0,14-29 4,-22 47-10,3 1 1,2 1-1,2 1 0,2 0 1,3 1-1,2 1 0,-3 91 1,16-118-9,-4-27 18,0 0-1,0 1 1,0-1 0,0 0-1,0 0 1,0 0-1,0 1 1,0-1-1,1 0 1,-1 0 0,0 0-1,0 1 1,0-1-1,0 0 1,1 0-1,-1 0 1,0 0-1,0 1 1,1-1 0,-1 0-1,0 0 1,0 0-1,0 0 1,1 0-1,-1 0 1,0 0-1,0 0 1,1 0 0,-1 0-1,0 0 1,1 0-1,9-11-10,9-27 18,-1-2 0,23-76 0,-20 50-1,66-212 10,-84 268-15,1-4 4,-1 0 1,2-16 0,-5 28-5,1-1-1,-1 1 1,0-1 0,0 1-1,0-1 1,0 1 0,-1-1-1,1 1 1,-1-1 0,1 1 0,-1 0-1,0-1 1,0 1 0,0 0-1,0-1 1,0 1 0,-1 0-1,1 0 1,-3-3 0,3 5-1,0-1 0,1 1 0,-1-1 1,0 1-1,0 0 0,0-1 0,0 1 0,0 0 1,0-1-1,0 1 0,0 0 0,0 0 0,0 0 1,0 0-1,0 0 0,0 0 0,0 0 0,0 1 1,0-1-1,0 0 0,0 0 0,0 1 1,1-1-1,-1 1 0,0-1 0,0 1 0,0-1 1,0 1-1,1-1 0,-1 1 0,0 0 0,0-1 1,1 1-1,-1 0 0,0 1 0,-21 30-10,3 6-6,3 1 1,1 1-1,1 1 1,3 0-1,1 1 0,-6 65 1,13-84 15,0 0 0,2 0 0,1 0 0,1 0 0,1 0 0,9 43 0,-11-63-2,1-1 1,0 0-1,0 1 1,0-1 0,0 0-1,0 0 1,1 0-1,-1 0 1,1 0 0,-1 0-1,1 0 1,0-1-1,-1 1 1,1-1 0,0 1-1,0-1 1,0 1-1,3 0 1,-4-1 0,0-1 0,1 0 0,-1 1 1,1-1-1,-1 0 0,1 0 0,-1 0 0,0 0 0,1 0 1,-1 0-1,1-1 0,-1 1 0,1 0 0,-1-1 0,0 1 1,1-1-1,-1 1 0,0-1 0,0 0 0,1 1 0,-1-1 1,0 0-1,0 0 0,0 0 0,0 0 0,0 0 0,0 0 1,0 0-1,0 0 0,0-1 0,0-1 0,9-14 7,0 0-1,-2 0 0,0-1 1,10-34-1,-8 10 8,7-47 1,-13 62-7,-2 0 0,0-35 0,-2 53-5,-1-1 0,0 0 0,-1 1 1,0-1-1,0 1 0,-1 0 0,0 0 0,0-1 0,-10-15 0,12 24-2,0-1 0,0 0 0,0 1-1,0-1 1,0 1 0,0-1 0,-1 1 0,1 0-1,0-1 1,-1 1 0,1 0 0,-1 0-1,0 0 1,1 0 0,-1 1 0,0-1 0,1 0-1,-1 1 1,0-1 0,0 1 0,0-1-1,0 1 1,-1 0 0,0 0 0,1 1-1,0-1 1,-1 1 0,1 0 0,0 0-1,0 0 1,0 0 0,-1 0-1,1 1 1,0-1 0,1 0-1,-1 1 1,0 0 0,0-1 0,1 1-1,-1 0 1,-2 4 0,-14 22-13,0 1 0,2 0 0,1 2 1,2-1-1,-16 53 0,-30 167-6,56-238 15,-29 180 5,32-192-1,-1 0-1,1 0 1,0 1-1,0-1 1,0 0-1,0 1 1,0-1-1,0 0 1,0 0-1,0 1 1,0-1 0,0 0-1,0 1 1,0-1-1,0 0 1,0 1-1,0-1 1,0 0-1,0 0 1,0 1 0,0-1-1,0 0 1,0 1-1,0-1 1,1 0-1,-1 0 1,0 1-1,0-1 1,0 0-1,1 0 1,-1 1 0,7-9-12,5-15-18,31-105 43,31-157 0,-68 260-12,1-6 0,-1 10 1,0-1 0,-2 1 0,-1-1 0,0-1 0,-2 1 0,-1-32 1,-1 52-3,1 1 0,0-1 1,-1 0-1,1 0 0,-1 0 1,1 0-1,-1 1 0,0-1 1,0 0-1,0 1 0,0-1 1,-2-2-1,2 3 0,0 0 1,1 1-1,-1-1 0,0 1 0,0-1 0,0 1 1,1-1-1,-1 1 0,0 0 0,0-1 0,0 1 1,0 0-1,0 0 0,0-1 0,0 1 0,0 0 0,0 0 1,-1 0-1,-1 1-1,1 0 0,0-1-1,-1 1 1,1 0 0,0 0 0,0 0 0,0 0 0,0 1 0,0-1 0,0 0-1,0 1 1,0 0 0,1-1 0,-1 1 0,1 0 0,-1 0 0,1 0-1,-2 3 1,-10 19-12,1 1 0,1 0-1,1 1 1,-8 36-1,5-5 4,-5 59-1,15-88 3,2 55-1,1-70 8,2 0-1,0 0 1,0 1 0,1-1-1,1-1 1,6 16 0,-10-27 1,0-1 0,0 1-1,0-1 1,0 1 0,0-1 0,1 1 0,-1-1 0,0 1 0,0-1 0,1 0 0,-1 1 0,0-1 0,1 1 0,-1-1 0,0 1 0,1-1 0,-1 0 0,1 1 0,-1-1 0,0 0 0,1 0 0,-1 1 0,1-1 0,-1 0 0,1 0 0,-1 0 0,1 1 0,-1-1 0,1 0 0,0 0 0,0-1-1,-1 1 1,1-1 0,0 1 0,-1-1 0,1 1 0,0-1 0,-1 0 0,1 1-1,-1-1 1,1 0 0,-1 0 0,1 0 0,-1 1 0,0-1 0,1-2 0,10-39-1,-10 39 2,23-130 16,12-205 1,-36 336-18,0-33 2,-5 19 0,5 16-2,0-1 0,0 1 0,0 0 0,-1 0 0,1-1 0,0 1 0,0 0 0,-1 0 0,1-1 0,0 1 0,0 0 0,-1 0 0,1 0 0,0-1 1,-1 1-1,1 0 0,0 0 0,0 0 0,-1 0 0,1 0 0,0 0 0,-1 0 0,1 0 0,0 0 0,-1 0 0,1 0 0,0 0 0,-1 0 0,1 0 0,0 0 0,-1 0 0,1 0 0,-1 1 0,-1 0-1,0 0 0,1 0 0,-1 0 0,0 1 0,0-1 0,1 1 0,-1 0 1,1-1-1,0 1 0,-1 0 0,1 0 0,0 0 0,-1 3 0,-13 33-21,10-23 17,-19 44-8,4 2 1,1 0-1,-14 94 0,33-152 15,-1 4-3,0-1 0,0 0 0,1 1 1,0-1-1,0 1 0,1-1 0,-1 1 1,4 9-1,-2-20-2,0 1 0,-1-1 0,1 0 0,-1 0 0,0 1 0,2-7 0,24-100 9,52-223 22,-79 330-26,0 1-1,1-1 0,-1 0 1,0 0-1,0 0 0,-1 1 1,1-1-1,-1-4 1,1 7-2,0-1 0,0 1 0,-1 0 0,1 0 0,0 0 0,0-1 1,0 1-1,0 0 0,0 0 0,0 0 0,0 0 0,0-1 1,0 1-1,-1 0 0,1 0 0,0 0 0,0 0 0,0 0 0,0 0 1,0-1-1,-1 1 0,1 0 0,0 0 0,0 0 0,0 0 1,0 0-1,-1 0 0,1 0 0,0 0 0,0 0 0,0 0 0,-1 0 1,1 0-1,0 0 0,0 0 0,0 0 0,-1 0 0,1 0 1,-10 13-4,-2 15-9,2 1 0,1 0 0,-10 54 0,3-11 7,-93 344 34,156-578-44,-15 60 4,-6 17 15,23-87 19,-40 131-17,-1 0 0,2-51 0,-9 90-6,-1 0 1,0-1-1,0 1 1,0-1-1,0 1 1,-1 0-1,1-1 1,-1 1-1,1 0 1,-1 0-1,-1-3 0,2 5 1,0 0-1,0 0 0,0-1 0,-1 1 0,1 0 0,0 0 0,0 0 0,0 0 0,0 0 0,-1 0 0,1-1 0,0 1 0,0 0 0,0 0 1,-1 0-1,1 0 0,0 0 0,0 0 0,0 0 0,-1 0 0,1 0 0,0 0 0,0 0 0,-1 0 0,1 0 0,0 0 0,0 0 1,0 0-1,-1 0 0,1 0 0,0 0 0,0 0 0,0 1 0,-1-1 0,1 0 0,0 0 0,0 0 0,-12 15-5,-4 18-8,2 1 1,0 0 0,-10 50 0,5-20 2,-89 294 47,107-356-34,0 0-3,0 0 0,0 0 0,1 0 1,-1 0-1,1 0 0,0 0 0,-1 0 0,1 1 0,0-1 1,0 0-1,0 0 0,0 0 0,1 0 0,0 4 1,-1-6-1,1 0 0,-1 0 0,1 0 0,-1 0 0,0 0 0,1 0 0,-1-1 0,0 1 0,1 0 0,-1 0 0,0 0 0,1-1 0,-1 1 0,0 0 0,1 0 0,-1 0 0,0-1 0,1 1 0,-1 0 0,0-1 0,0 1 0,1 0 0,-1-1 1,0 1-1,0 0 0,0-1 0,0 1 0,1 0 0,-1-1 0,0 1 0,0-1 0,0 1 0,0-1 0,6-16-7,-6 17 7,96-348 19,-95 343-23,1 0 5,-1 0 0,0-1-1,0 1 1,0-1-1,-1 1 1,1-1 0,-1 1-1,-1 0 1,-1-10 0,-1 15 0,-1 7-1,-3 13-3,6-18 2,-11 42-8,1 1 1,3-1 0,1 2-1,3-1 1,1 51-1,3-68 7,1-1-1,6 37 0,-6-56 3,1-1-1,-1 0 1,1 0-1,1-1 1,-1 1-1,1 0 0,0-1 1,1 1-1,-1-1 1,1 0-1,1 0 1,-1-1-1,1 1 1,7 6-1,-9-10 1,0 0 0,0 0 0,0 0 0,0 0 0,0-1 0,1 1 0,-1-1 0,0 0 0,1 0 0,-1 0 0,1 0 0,-1-1 0,1 1 0,-1-1 0,1 0 0,-1 0 0,7-1 0,-5 0 0,1-1 0,-1 0 0,0 0 0,1 0 0,-1-1 0,-1 1 0,1-1 0,0 0 0,-1-1 0,6-4 0,6-8 0,-1-1 1,0 0 0,-1-1-1,14-26 1,15-27 20,-2-3 1,42-111-1,-66 136-25,-10 29 12,-7 17 3,-2 6 6,-31 95-14,15-44-3,18-53 0,-23 65 17,-25 121 0,48-180-11,2-7-4,8-13-3,9-22 5,65-185 41,2-8 9,-124 344 24,32-96-78,2 1 0,0 0 1,1 0-1,1 0 0,1 23 1,1-43-2,0 0 1,0 0 0,0-1-1,0 1 1,0 0 0,0 0 0,0 0-1,0-1 1,0 1 0,1 0-1,-1 0 1,0 0 0,1-1-1,-1 1 1,0 0 0,1-1 0,-1 1-1,1 0 1,-1-1 0,1 1-1,-1 0 1,1-1 0,0 1-1,-1-1 1,1 1 0,0-1 0,-1 1-1,1-1 1,1 1 0,0-1-1,0 0 0,-1 0 0,1 0 0,-1-1 0,1 1 0,0 0 0,-1-1 0,1 1 0,-1-1 1,1 0-1,-1 1 0,1-1 0,2-2 0,5-4-2,0 0 1,0 0-1,8-10 1,55-67 10,6-7 8,-65 78-15,1 0 0,0 0 0,1 2 0,20-13 0,-34 23-1,0 0-1,0 1 1,0-1 0,1 0 0,-1 1-1,0-1 1,1 0 0,-1 1 0,1 0-1,-1-1 1,0 1 0,1 0 0,-1 0-1,1 0 1,-1 0 0,1 0 0,-1 0-1,1 0 1,-1 0 0,1 0 0,-1 1-1,0-1 1,2 1 0,-1 0 0,-1 1-1,0-1 1,1 0 0,-1 0 0,0 1 0,0-1 0,0 1 0,0-1-1,0 1 1,0 0 0,0-1 0,-1 1 0,1 0 0,-1-1 0,2 4 0,-1 8 2,1-1 0,-1 1 0,-1-1 0,-1 15 0,1-26-1,-4 42 1,-2 0 0,-1-1 0,-3 0 0,-25 71 0,10-49 9,-3-1-1,-44 72 1,66-124-4,4-7-5,-1 0-1,1 1 1,-1-1-1,0 0 1,0 0 0,0 0-1,0-1 1,-5 4 0,8-7-2,0 1 0,0-1 0,-1 0 0,1 0 0,0 0 0,0 0 0,-1 0 0,1 0 0,0 0 0,0 0 0,-1 0 0,1 0 0,0 0 0,0-1 0,-1 1 0,1 0 0,0 0 0,0 0 0,0 0 0,-1 0 0,1 0 0,0 0 0,0-1 0,0 1 0,-1 0 0,1 0 0,0 0 0,0-1 0,0 1 0,0 0 0,-1 0 0,1 0 0,0-1 0,0 1 0,0 0 0,0 0 0,0-1 0,0 1 0,0 0 0,0 0 0,0-1 0,0 1 0,0 0 0,0 0 0,0-1 0,0 1 0,0 0 0,0 0 0,0-1 0,0 1 0,0 0 0,0 0 0,0 0 0,0-1 0,0 1 0,1 0 0,-1-1 0,3-17 0,-3 17 0,15-62 3,4 2 0,2 0 0,2 0 1,33-57-1,-43 94-16,17-25 0,-25 42 9,1-1-1,0 1 0,0 0 0,1 0 1,0 1-1,13-10 0,-19 15 4,0 1 0,0-1 0,0 0 0,1 1 0,-1-1 0,0 1 0,0-1 0,1 1 0,-1 0 0,0 0 0,0-1 0,1 1 0,-1 0 0,0 0 0,1 0 0,-1 0 0,0 1 0,1-1 0,-1 0 0,0 0 0,0 1 0,3 0 0,-2 0 0,0 1 1,0-1-1,0 1 1,0 0-1,0 0 1,0 0-1,0 0 1,0 0-1,-1 0 1,3 4-1,0 1 2,0 0-1,-1 1 1,0 0 0,0-1 0,-1 1-1,3 12 1,-3 1 9,0 0-1,-1 0 1,-2 0-1,0 0 1,-1 0-1,-6 26 1,79-281 3,-15 58-8,-67 206-5,0-1 1,-2 0-1,-21 34 0,-59 88 13,83-136-13,-6 10-2,3-4 15,-19 25 0,29-42-12,-1 1-1,0-1 1,-1 0 0,1 0-1,-1 0 1,1 0 0,-1-1 0,0 0-1,-1 0 1,-8 4 0,13-7-1,0 1 0,-1-1 0,1 0 0,0 1 0,0-1 0,-1 0 0,1 0 0,0 0 0,-1 0 0,1 0 0,0 0 0,-1 0 0,1 0 0,0-1 0,-1 1 0,1 0 0,0-1 0,0 1 0,0-1 0,-1 1 0,1-1 0,-1-1 0,0 1 0,1-1 0,-1 1 0,1-1 0,0 0 0,0 0 0,-1 0 0,1 0 0,0 0 0,1 0 0,-1 0 0,0 0 0,0-2 0,-1-6 0,1 0 0,0 0 0,0 0 0,2-17 0,1 1-3,2-1 1,0 0-1,2 1 1,1 0-1,11-27 0,-10 34 1,0 0 0,1 1-1,1 0 1,1 1-1,1 0 1,0 0-1,18-18 1,-29 33 0,1 1 0,-1 0 0,0-1 1,0 1-1,1 0 0,-1 0 0,0 0 0,1 0 0,-1 1 0,1-1 1,-1 0-1,1 0 0,0 1 0,-1-1 0,1 1 0,-1 0 0,1-1 0,0 1 1,0 0-1,-1 0 0,1 0 0,0 0 0,-1 0 0,1 1 0,0-1 1,2 1-1,-2 0-1,0 1 1,1-1 0,-1 1 0,-1-1-1,1 1 1,0 0 0,0 0 0,-1 0 0,1 0-1,-1 0 1,1 0 0,-1 0 0,0 0-1,0 1 1,0-1 0,0 0 0,1 5-1,1 8 6,0 0-1,-1 0 0,-1 0 0,0 0 1,-1 0-1,-1 0 0,0 0 0,-6 24 0,-36 117 24,41-151-26,-13 41 14,-2-1 1,-34 64 0,43-95-11,-1 1 1,0-1 0,-1-1 0,0 0-1,-1 0 1,0-1 0,-1 0 0,-1-1-1,0-1 1,-27 18 0,36-26-4,1 0 1,-1-1-1,0 1 0,1-1 1,-1 0-1,0 0 0,0 0 1,0 0-1,0-1 1,0 0-1,0 1 0,0-1 1,0-1-1,0 1 0,0-1 1,0 1-1,0-1 1,0 0-1,1-1 0,-1 1 1,0-1-1,1 1 0,-1-1 1,1 0-1,-1 0 1,1-1-1,0 1 0,0-1 1,0 0-1,0 1 0,-4-8 1,0 2 1,1-1 0,0 0 1,0 0-1,1-1 0,1 0 0,0 0 1,0 0-1,1 0 0,0-1 1,-3-19-1,4 6-3,1-1 1,2 0-1,0 1 1,1-1-1,2 0 1,0 1-1,12-33 1,-10 36-2,1 1 1,2 0-1,0 1 1,1 0 0,0 0-1,2 1 1,0 1-1,27-30 1,-31 40-8,-1 0 1,1 1-1,1 0 1,-1 0 0,1 1-1,0 0 1,0 0-1,0 1 1,1 1-1,-1-1 1,1 1-1,0 1 1,11-2 0,-16 4 5,0-1 0,0 1 0,0 0 0,0 0 0,0 1 1,0 0-1,0-1 0,0 2 0,-1-1 0,1 0 0,0 1 1,-1 0-1,1 0 0,-1 1 0,1-1 0,-1 1 0,0 0 1,0 0-1,0 0 0,-1 1 0,1-1 0,-1 1 0,0 0 1,0 0-1,0 0 0,0 0 0,-1 0 0,3 7 0,2 5 6,-2-1 1,0 1-1,-1 0 0,0 0 0,-1 1 0,-1-1 0,-1 0 0,0 1 0,-1-1 0,-4 29 1,2-30 2,-1-1 1,0 1-1,-1-1 1,0 0 0,-2 0-1,1-1 1,-2 1-1,0-1 1,0 0 0,-1-1-1,-1 0 1,-11 13-1,16-21-3,0 0 0,0-1 0,0 1-1,0-1 1,-1 0 0,1 0 0,-1 0-1,0-1 1,1 0 0,-1 0 0,-1 0-1,1 0 1,0-1 0,0 0 0,-1 0-1,1 0 1,-10-1 0,10 0-3,1-1 0,0 1 0,0-1 0,0-1 0,-1 1 1,1 0-1,0-1 0,1 0 0,-1 0 0,0 0 0,0 0 0,1-1 0,0 0 1,-1 1-1,1-1 0,0 0 0,0-1 0,1 1 0,-1 0 0,0-1 1,1 1-1,-3-8 0,-2-4 0,2 0 0,0 0 0,0-1-1,2 1 1,0-1 0,0 0 0,2 0 0,0 0 0,0 0 0,3-16 0,2-2 0,1-1 1,1 1-1,17-52 1,-13 59-1,0 0 1,2 0 0,1 1-1,16-24 1,-20 36-5,1 0 0,0 1 0,1 0 0,1 0 0,0 1 0,1 1 0,0 0 0,17-10 0,-25 18 0,-1 0 0,1 1 0,0 0 0,-1 0 1,1 0-1,0 0 0,0 1 0,1 0 0,-1 0 0,0 0 0,0 1 0,0-1 0,1 1 0,-1 1 0,0-1 0,0 1 1,0 0-1,1 0 0,-1 0 0,0 1 0,0 0 0,-1 0 0,7 3 0,-5-1 2,1 0 0,-1 1-1,-1 0 1,1 0 0,-1 0-1,0 1 1,0 0 0,0 0-1,-1 0 1,0 0 0,0 1 0,0-1-1,-1 1 1,0 0 0,3 12-1,-1 3 4,-1 0-1,0 0 1,-2 0-1,-1 0 0,-1 0 1,-3 38-1,-6 2 8,-18 68-1,12-73 0,-2-2 0,-26 58 1,30-84-5,-1-1 0,-2 0 1,0-1-1,-2-1 0,-31 35 1,45-56-5,0-1 0,0-1 0,0 1 0,-1-1 0,0 1 0,1-1 0,-1 0 0,0-1 0,-1 0 0,1 1 0,0-1 0,-1-1 0,-9 3 0,12-4 0,0 0 0,0 0 0,0 0 0,0 0 0,0-1 0,0 1 0,1-1 0,-1 1 0,0-1 0,0 0 0,0 0 0,1 0 0,-1-1 0,0 1 0,1-1 0,0 1 0,-1-1 0,1 0 0,0 0 0,0 0 0,0 0 0,0 0 0,0-1 0,0 1 0,0-1 0,1 1 0,0-1 0,-2-3 0,-3-7 1,2-1-1,-1 0 1,2 1 0,0-1-1,0-1 1,2 1 0,0 0 0,0 0-1,3-23 1,1 3 2,2 0 0,17-62 0,-11 62-8,1 0 1,2 0-1,1 2 1,1 0-1,2 0 1,2 2-1,0 0 1,2 2-1,27-28 0,-41 48-4,1 0 0,0 0-1,1 1 1,0 0 0,0 1-1,0 0 1,1 0 0,0 1-1,0 1 1,18-6 0,-23 9 4,1 0 1,0 0-1,-1 0 1,1 1-1,0 0 1,-1 0-1,1 0 1,0 1-1,-1 0 1,1 1-1,-1-1 1,1 1-1,-1 0 1,0 1-1,1 0 1,-1 0-1,-1 0 1,1 0-1,0 1 1,4 5-1,1 1 4,-2 0 0,1 1 1,-1 0-1,-1 0 0,0 1 0,-1 0 0,0 1 0,-1-1 0,0 1 1,-1 0-1,-1 1 0,0 0 0,-1-1 0,0 1 0,1 19 1,-1 7 10,-2-1 1,-2 0 0,-1 0-1,-9 50 1,9-81-2,1 2-6,-1 0 1,0 1 0,-1-1-1,-6 16 1,15-41 22,8-30 1,-2 5 2,26-81-11,-17 49 7,56-124-1,-73 187-32,1 2-1,0-1 1,10-13 0,-14 20 6,0 0 0,0 0 0,0 0 0,0 0 0,0 0 0,0 0 0,0 1 0,0-1 0,0 0 0,1 1 0,-1-1 1,0 1-1,0-1 0,1 1 0,0-1 0,-1 1 0,0 1 0,0-1 0,0 0 0,0 0 1,0 1-1,-1-1 0,1 0 0,0 1 0,0-1 0,0 1 0,-1-1 0,1 1 1,0-1-1,-1 1 0,1-1 0,0 1 0,-1 0 0,1 0 0,-1-1 1,1 1-1,-1 0 0,1 0 0,-1-1 0,0 1 0,1 0 0,-1 1 0,5 9 1,-1 1-1,-1-1 1,0 1-1,0 0 1,1 18-1,-1 65-6,-2-63 7,0 28 1,6 115 0,-6-170-1,-1-1 1,1 1 0,0-1-1,0 0 1,1 0 0,-1 1-1,1-1 1,2 5-1,-3-9 1,-1 1 0,1 0 0,-1-1 0,1 1 0,0 0 0,-1-1 0,1 1 0,0-1 0,-1 1 0,1-1 0,0 1 0,-1-1 0,1 0 0,0 1 0,0-1-1,0 0 1,-1 1 0,1-1 0,1 0 0,-1 0 0,1 0 0,-1 0 1,0-1-1,0 1 0,1 0 0,-1-1 0,0 1 0,0-1 0,1 1 0,-1-1 0,0 0 1,0 0-1,0 1 0,0-1 0,0 0 0,1-1 0,10-11 8,0 0-1,-1 0 1,0-1-1,15-27 1,28-67 35,-44 86-39,6-11 8,27-45 0,-43 78-12,0 0 0,0 0 0,0-1 0,0 1 0,0 0 0,0 0 0,1-1 0,-1 1 0,0 0 0,0 0 0,0-1 0,0 1 0,0 0 0,0 0 0,1-1 0,-1 1 0,0 0 0,0 0 0,0 0 0,1 0 0,-1-1 0,0 1 0,0 0-1,1 0 1,-1 0 0,0 0 0,0 0 0,1 0 0,-1 0 0,0 0 0,0 0 0,1-1 0,-1 1 0,0 0 0,0 0 0,1 0 0,-1 0 0,0 1 0,0-1 0,1 0 0,1 13-4,-6 18-1,4-31 5,-42 202 9,13-66 3,29-134-12,-1 0-1,1 0 1,0-1-1,-1 1 1,1 0-1,0 0 1,0 0-1,1 0 1,-1-1-1,0 1 1,1 0-1,0 3 0,-1-5 1,0 0 0,0 0 0,1 0-1,-1 1 1,0-1 0,0 0-1,0 0 1,0 0 0,1 0-1,-1 1 1,0-1 0,0 0-1,0 0 1,1 0 0,-1 0 0,0 0-1,0 0 1,1 0 0,-1 0-1,0 0 1,0 0 0,1 0-1,-1 0 1,0 0 0,0 0-1,0 0 1,1 0 0,-1 0 0,0 0-1,0 0 1,1 0 0,11-10-5,-2-2 14,-2-1 0,1 0 0,6-15 1,2-3 1,-16 40-51,-2 1 1,1-1-1,-1 0 1,-3 11-1,0 9-318,7-14-1675,-3-15 1844,0 0-1,1 1 0,-1-1 0,0 0 1,0 0-1,0 1 0,1-1 1,-1 0-1,0 0 0,1 0 0,-1 1 1,0-1-1,1 0 0,-1 0 1,0 0-1,1 0 0,-1 0 0,0 0 1,1 0-1,-1 0 0,0 0 1,1 0-1,-1 0 0,0 0 0,1 0 1,-1 0-1,0 0 0,1 0 1,-1 0-1,0 0 0,1 0 0,-1 0 1,1-1-1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27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38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2628 285 3458,'0'-2'215,"-1"0"0,0-1-1,1 1 1,0 0 0,-1-1 0,1 1 0,0-1 0,0 1 0,1-1 0,-1 1 0,0 0 0,1-1 0,-1 1 0,2-3 0,1-22 369,-3 26-485,0 0 1,-1 0-1,1 0 1,0 0-1,-1-1 1,1 1-1,-1 0 1,0 0-1,1 0 1,-1 0-1,0 0 1,0 0-1,1 0 1,-1 1-1,0-1 1,0 0-1,0 0 1,0 1-1,0-1 1,0 0-1,-2 0 1,0 0 33,0-1 0,0 1 0,-1 0 0,1 0 1,0 0-1,-1 1 0,1-1 0,0 1 0,-1 0 0,1 0 0,0 0 0,-6 1 0,-39 14 189,2-1 64,44-14-350,-1 0 1,1 0-1,-1 0 0,1 0 0,-1-1 0,1 1 0,-1-1 0,1 1 0,-1-1 0,1 0 0,-4-2 0,4 2-9,0 0-1,-1 0 1,1 0 0,-1 0-1,1 1 1,-1-1 0,0 1-1,1-1 1,-1 1-1,1 0 1,-5 0 0,-5 3 56,0 1 1,0 0-1,0 0 1,1 1-1,0 0 0,-19 13 1,14-9 20,0 0 0,-18 6 0,30-14-72,-1 0 0,1 0 0,-1 0 0,1-1 0,-1 0 0,1 0 0,-9-1 0,11 1-24,1 0 0,0 0 0,-1 0 0,1 0 0,0 0 0,0-1 0,-1 1 0,1 0 0,0-1 0,0 1 0,-1-1 0,1 0 0,0 1 0,0-1 0,0 0 0,0 1 0,0-1 0,0 0 0,0 0 0,0 0 0,0 0 0,1 0 0,-1 0 0,0 0 0,1 0 0,-1-1 0,0 1 0,1 0 0,-1 0 0,1 0 0,-1-3 0,2 3-8,-1 0 0,0-1 0,1 1-1,-1-1 1,1 1 0,0 0 0,-1-1-1,1 1 1,0 0 0,0 0-1,0 0 1,0-1 0,0 1 0,0 0-1,0 0 1,0 1 0,2-3 0,26-15-13,-19 12 14,48-32-1,1 3-1,2 3 0,71-28 1,-129 59 3,1 0 0,0 0 1,-1 0-1,1 0 0,0 1 1,0-1-1,-1 1 0,1 0 0,0 0 1,0 0-1,0 1 0,-1-1 1,1 1-1,0 0 0,-1 0 0,1 0 1,5 3-1,-3 0 2,1 0 0,-1 1 0,0 0 0,0 0 0,-1 0 0,1 0 0,6 11-1,44 45 63,-56-61-58,1 1 0,-1-1 0,1 1 0,-1 0 0,1-1 0,-1 1 0,1 0 0,-1-1 0,0 1 0,1 0-1,-1 0 1,0-1 0,0 1 0,1 0 0,-1 0 0,0-1 0,0 1 0,0 0 0,0 0 0,0 0 0,0-1 0,0 1 0,0 0 0,0 0 0,-1 0 0,1 1-1,-1 0 20,-1 0-1,1 0 0,0 0 1,-1 0-1,1 0 0,-1-1 0,1 1 1,-1 0-1,-2 1 0,-3 2 39,0 0 0,-1-1 0,1 1-1,-9 2 1,4-4 16,0 0 0,-1 0 0,1-1 0,0-1 0,-1 0 0,1-1 0,-1 0 0,-17-3 0,-42 1 93,25 8-76,1 2 1,-76 23-1,67-16 67,39-10-166,0 1 1,1 1-1,-1 0 1,-17 12 0,119-51-52,145-94 55,-157 83 0,-63 37-4,-1 1 1,1 0-1,0 0 1,19-5-1,-27 9-2,1 1-1,-1-1 1,0 1-1,1-1 1,-1 1-1,1 0 1,-1 0-1,0 1 0,1-1 1,-1 1-1,0-1 1,1 1-1,-1 0 1,0 1-1,0-1 1,0 0-1,0 1 1,0 0-1,0-1 1,5 5-1,10 10-20,5 5 23,28 20-1,-43-36 13,1 1 0,0-1 0,0-1 0,1 1 0,-1-2 0,1 1 0,14 2 0,-12-7 94,-12-7 53,0 7-142,-1 0 1,1 0-1,-1 0 1,0 0-1,1 0 0,-1 0 1,0 1-1,0-1 0,0 0 1,0 0-1,1 1 1,-1-1-1,0 0 0,0 1 1,0-1-1,-1 1 0,1-1 1,-1 1-1,-38-5 165,0 3 0,-40 2 0,36 0 8,24 1-172,-1 1-1,1 1 1,-30 9-1,32-7-7,1-1 1,-1-1-1,0-1 0,0 0 0,-21-1 0,3-4-9,-1 2-1,0 2 1,0 1-1,-41 8 1,77-10-3,-1 1 2,1-1 0,-1 1 0,1-1 0,0 0 0,-1 0 0,1 0 0,-1 1 0,1-1 0,-1 0-1,1-1 1,-1 1 0,-1 0 0,5-3-5,1 1 0,0 0 1,-1 1-1,1-1 0,0 0 0,0 1 0,0-1 0,4 0 0,-3 0 1,41-17-15,1 1 0,65-15 0,18-7-7,-112 34 23,0 1 0,0 0-1,21-3 1,-30 7-6,0 1 1,0-1 0,0 2 0,0-1 0,0 1-1,0 0 1,0 1 0,-1 0 0,12 4-1,18 6 6,1-2 0,1-2 0,0-1-1,55 2 1,-81-8 6,-8-1-3,0 1-1,0 0 1,0 1-1,0-1 1,0 1-1,-1 0 1,1 0-1,0 0 1,-1 1-1,5 3 1,-1-1 5,-7-5-3,0 1-1,0-1 1,0 1-1,0-1 1,1 0-1,-1 0 1,0 0-1,0 1 1,0-1-1,0 0 1,0 0-1,0 0 1,0 0-1,0-1 1,0 1 0,1 0-1,-1 0 1,0-1-1,0 1 1,0-1-1,0 1 1,0-1-1,1 0 1,20-17 41,-21 16-40,-22 0 84,14 0-70,-1 1 1,0 0-1,0 0 1,0 1-1,-16 1 1,4 4 4,-1 0 0,-1-1-1,1-1 1,0-1 0,-1-1 0,1-1 0,-1-1 0,1-1 0,-25-5 0,-57-7 3,-184-1 0,273 15-31,0 0-1,-1 1 0,1 0 1,0 2-1,0-1 0,0 2 1,-15 5-1,10-5 2,11-3 1,13-3 2,26-8-16,12-3-14,-6 7 21,0-2 0,-1-1 1,57-24-1,-57 19 3,0 0 0,0 3 0,49-10 0,-60 17-6,-1 1 1,1 1-1,0 2 0,-1 0 0,1 1 1,28 6-1,20 8-4,-40-7 35,0-2-1,0-1 1,37 0-1,-69-5-16,1 0 0,0 0-1,0 0 1,-1 1 0,1-1 0,0 0 0,0 1 0,-1-1 0,1 1-1,0 0 1,-1-1 0,1 1 0,-1 0 0,1 0 0,-1 0 0,1 0-1,-1 0 1,0 1 0,0-1 0,1 0 0,-1 0 0,0 1 0,0-1-1,0 1 1,1 2 0,11 12 20,-13-15 39,-24-8 154,18 7-198,-1 0 0,1 1 0,0 0 0,-1 0 0,1 0-1,0 1 1,-11 3 0,-23 6 10,20-10 13,-1-1 0,0 0 0,1-2 0,-22-4 0,22 3 15,-1 1-1,0 0 1,-40 3-1,47 1-48,1 1-1,-1 0 1,1 1 0,0 1-1,-22 10 1,-60 41-16,50-28 21,22-14-13,3-3 4,1 1-1,1 0 1,-29 25 0,48-37-1,-1 0 1,0 0 0,0 0 0,0 0 0,0 0 0,0 0 0,0 0 0,0 0-1,0 0 1,0 0 0,0 0 0,0 0 0,0 0 0,0 0 0,0 0-1,0 0 1,0 0 0,0 0 0,0 0 0,0 1 0,0-1 0,0 0 0,0 0-1,0 0 1,0 0 0,0 0 0,0 0 0,0 0 0,0 0 0,0 0-1,0 0 1,0 0 0,0 0 0,0 0 0,0 0 0,0 0 0,0 0 0,0 0-1,0 0 1,0 1 0,0-1 0,0 0 0,0 0 0,10-4-13,12-10-6,41-45 20,37-32 2,-81 76-3,0 0 1,2 2-1,33-18 1,-39 24-16,1 0 0,0 0 1,0 2-1,0 0 0,30-5 1,-42 9 11,0 1-1,0 0 1,1 0 0,-1 0 0,0 0 0,0 1 0,1-1 0,-1 1 0,0 0 0,0 1 0,0-1 0,0 1 0,0-1 0,0 1 0,-1 0 0,1 1 0,0-1 0,-1 1 0,0-1 0,0 1 0,0 0 0,0 0 0,0 1 0,0-1 0,-1 0 0,1 1 0,-1 0 0,2 3 0,-2-3 6,0 0 1,-1 0 0,1 1-1,-1-1 1,0 0 0,0 0-1,0 1 1,-1-1 0,1 0-1,-1 1 1,0-1 0,0 1-1,-1-1 1,1 0 0,-1 1-1,0-1 1,0 0 0,-3 6 0,3-7-1,-1 0 1,0 0 0,0 1-1,0-1 1,-1-1 0,1 1 0,-1 0-1,1-1 1,-1 1 0,0-1 0,0 0-1,0 1 1,0-2 0,0 1-1,-1 0 1,1-1 0,-1 1 0,1-1-1,-1 0 1,1 0 0,-7 0 0,-16 1 22,0-1 0,1-2 1,-1-1-1,-42-8 0,-31-2 27,-44-4-43,98 9-4,1 2-1,-1 2 0,-52 2 1,-68 25-29,137-18 15,-1 1 1,2 2-1,-47 21 0,63-23 1,1 0-1,1 0 1,-1 1-1,1 0 1,0 0-1,1 1 1,-11 14-1,-16 17 12,49-52-13,1 1 0,1 1 0,0 1-1,0 0 1,1 1 0,20-8 0,29-13 4,-40 16-2,0 1-1,1 2 1,0 1 0,1 1 0,0 1-1,53-6 1,-28 10-21,0 2-1,94 10 1,-112-5 43,1-3 0,-1 0 0,0-2 0,0-2 0,0-1 0,0-2 0,41-12 0,-57 13-15,-4 1 11,0-1 0,22-9-1,-35 13-4,1 0 0,0 0-1,-1-1 1,1 0-1,-1 1 1,1-1 0,-1 0-1,0 0 1,0 0-1,0 0 1,0-1-1,0 1 1,0 0 0,0-1-1,-1 1 1,0-1-1,1 0 1,-1 0-1,1-3 1,-2 5 4,0 0 0,0 0 1,0 0-1,0 0 0,0 0 1,0 0-1,-1 0 0,1 0 0,0 0 1,0 0-1,-1 0 0,1 0 0,-1 0 1,1 0-1,-1 0 0,1 0 0,-1 0 1,0 1-1,0-1 0,1 0 0,-1 0 1,0 1-1,0-1 0,0 0 1,1 1-1,-1-1 0,0 1 0,0-1 1,0 1-1,0 0 0,-2-1 0,-37-9 266,28 7-218,2 1-42,-1-1 0,1 2 0,-1-1 0,0 1 0,1 1 1,-1 0-1,0 0 0,1 1 0,-1 1 0,1 0 0,-1 0 0,1 1 1,0 0-1,0 1 0,0 0 0,0 1 0,-12 7 0,-261 175-69,273-180 58,-1 0-1,1 0 0,-1-1 1,-1 0-1,-17 6 1,24-10-1,-1-1 0,0 0 0,0 0 0,0 0 0,1-1 0,-1 0 0,0 0 0,0 0 0,0-1 0,0 0 0,0 0 0,1-1 0,-11-3 0,-45-23 25,57 26-31,0 0-1,0 0 1,0-1 0,1 1 0,-1-1-1,1 0 1,0 0 0,-1 0 0,1-1-1,1 1 1,-1-1 0,-3-5 0,6 7-2,0 0 1,-1 1-1,1-1 1,0 0 0,1 0-1,-1 1 1,0-1-1,0 0 1,1 0 0,-1 1-1,1-1 1,-1 0-1,1 1 1,0-1-1,0 1 1,0-1 0,0 1-1,0-1 1,0 1-1,0-1 1,0 1-1,0 0 1,1 0 0,-1 0-1,1-1 1,-1 1-1,3-1 1,5-4-14,1 0 0,19-9 0,-13 7-2,1 1 0,0 1-1,0 0 1,20-2 0,-37 7 17,0 1 0,1 0 0,-1 0 0,1 0-1,-1 0 1,0 0 0,1 0 0,-1 0 0,0 0 0,1 0 0,-1 0 0,0 0-1,1 0 1,-1 0 0,0 0 0,1 0 0,-1 0 0,0 0 0,1 0 0,-1 1 0,0-1-1,1 0 1,-1 0 0,0 0 0,1 1 0,-1-1 0,0 0 0,0 0 0,1 1 0,-1-1-1,0 0 1,0 0 0,0 1 0,1-1 0,-4 13-20,-14 13 35,9-16-11,-1-1-1,0 0 1,-1-1-1,0 0 1,0 0-1,-14 7 1,-72 34 6,84-43-8,-5 1 6,-1-1 0,1 0-1,-1-2 1,0 0 0,0-1 0,0 0 0,0-2 0,-1 0-1,1-2 1,-1 0 0,1 0 0,0-2 0,0 0 0,0-1-1,-23-9 1,-25-16 19,46 19-19,-33-12 1,-1 6-24,-1 1 0,-105-13 0,34 24 9,93 4 4,0 0 0,0-3 1,0 0-1,-45-12 0,-22-6 1,14 5 1,36 2 3,0-2 0,-62-30 0,101 42-6,1 0 0,-1 1-1,0 0 1,0 0 0,0 2 0,-23-2 0,-67 7-16,92-4 24,3 1-6,0 0 0,0 0-1,0 0 1,0 1 0,0-1-1,1 2 1,-1-1 0,1 0-1,-1 1 1,-6 5 0,9-6-1,1 0 0,-1 0 1,1 0-1,-1 1 0,1-1 0,0 1 1,0-1-1,0 1 0,0 0 1,1 0-1,-1 0 0,1 0 0,-1 0 1,1 0-1,0 0 0,1 1 0,-1-1 1,0 0-1,1 0 0,0 5 1,-11 100-61,11-82 61,-1 1 0,-2-1 1,-8 38-1,11-64 3,0 0 0,0 0 0,0 0 0,0 0 0,0 0 0,0 0 0,0 0 0,0 0 0,0 0 0,0 0 0,0 0 0,0 0 0,-1 0 0,1 0 0,0 0 0,0 0 0,0-1 1,0 1-1,0 0 0,0 0 0,0 0 0,0 0 0,0 0 0,-1 1 0,1-1 0,0 0 0,0 0 0,0 0 0,0 0 0,0 0 0,0 0 0,0 0 0,0 0 0,0 0 0,0 0 0,-1 0 0,1 0 0,0 0 0,0 0 0,0 0 0,0 0 0,0 0 0,0 0 0,0 1 1,0-1-1,0 0 0,0 0 0,0 0 0,0 0 0,0 0 0,0 0 0,0 0 0,0 0 0,0 0 0,0 1 0,0-1 0,0 0 0,0 0 0,0 0 0,0 0 0,0 0 0,0 0 0,0 0 0,0 0 0,0 0 0,0 0 0,0 1 0,-4-12 6,0-14 2,3 0-7,5-47 0,-2 56-1,-1 0 0,0 0 0,-1-1 0,0 1 0,-2 0 1,-6-30-1,8 45-1,0 0 0,0 0 1,0 0-1,-1-1 0,1 1 1,-1 0-1,1 0 1,-1 0-1,1 0 0,-1 0 1,1 0-1,-1 1 0,0-1 1,1 0-1,-1 0 1,0 0-1,0 1 0,0-1 1,0 0-1,0 1 1,-1-1-1,1 0 0,1 2-1,-1-1 1,0 0 0,0 0 0,0 0 0,1 0-1,-1 0 1,0 1 0,0-1 0,0 0 0,1 1-1,-1-1 1,0 1 0,0-1 0,1 1-1,-1-1 1,1 1 0,-1-1 0,0 1 0,1-1-1,-1 2 1,-6 6-11,2 1-1,-1-1 1,-6 16 0,7-14 8,-9 14 2,-35 42 0,24-34 1,21-23-7,7-7-9,-2-2 17,0-1 0,0 1-1,-1-1 1,1 1 0,0-1-1,-1 1 1,1-1 0,0 0-1,-1 1 1,1-1 0,-1 0-1,1 0 1,-1 1 0,1-1-1,-1 0 1,0 0 0,1 0-1,-1 1 1,0-1 0,0 0-1,1-1 1,5-29 0,-4 24 0,0 0 0,-1 1 0,0-1 0,0 0 0,-1 0 0,1 1 0,-2-1 0,-1-13 0,2 19 0,0 0 0,0 1 0,0-1 0,0 1 0,0-1-1,0 0 1,0 1 0,0-1 0,0 1 0,-1-1 0,1 0 0,0 1 0,0-1 0,-1 1 0,1-1 0,0 1 0,-1-1 0,1 1 0,-1-1 0,1 1 0,-1 0 0,1-1 0,-1 1 0,1-1-1,-1 1 1,1 0 0,-1 0 0,1-1 0,-1 1 0,1 0 0,-1 0 0,0 0 0,1-1 0,-1 1 0,0 0 0,1 0 0,-1 0 0,1 0 0,-1 0 0,0 0 0,1 0 0,-1 1 0,1-1-1,-1 0 1,0 0 0,1 0 0,-1 1 0,1-1 0,-1 0 0,1 0 0,-1 1 0,1-1 0,-2 1 0,0 1-3,0 0 1,-1-1-1,1 1 0,0 1 1,0-1-1,0 0 0,0 0 1,0 1-1,1-1 0,-2 4 1,-11 28-15,2 1 1,1 0-1,2 1 1,-7 62-1,17-68 17,1-27 3,-1-4-3,1 0 0,-1-1 0,1 1 0,-1-1 0,0 1 0,0-1 0,0 0 0,0 1 0,0-1 0,0 0 0,1-2 0,33-128 10,-11 36-4,-16 63-14,5-53 0,-12 77 8,0 2-4,-3 9-6,-3 19-17,-1-2 14,-10 23 6,-2-1-1,-31 50 0,46-86 7,2-2 3,-12 18 7,10-25-5,4-12 8,1-1-13,2 0 0,0 0 0,1 0 0,0 1 0,2 0 0,0 0 0,16-26 0,-13 28-3,1 1 0,1 0 1,0 1-1,19-16 0,-9 9 2,-20 17 0,0 0 0,0 0 1,1 0-1,-1 0 0,1 1 1,-1-1-1,1 1 0,0-1 1,-1 1-1,1 0 0,0 0 0,0 1 1,0-1-1,0 0 0,0 1 1,0 0-1,0-1 0,4 2 1,-4-1-1,1 1 0,-1 0 0,0 0 0,0 1 0,0-1 0,0 1 1,0-1-1,0 1 0,-1 0 0,1 0 0,0 0 0,-1 0 0,0 1 0,1-1 0,-1 1 1,2 3-1,36 49-4,-22-28 0,1-1-1,1-1 0,43 41 1,-54-58 6,-1-1 2,0-1 1,0 1-1,14 7 0,-20-13-2,0 0 1,0 0-1,0 0 0,0 0 0,0 0 1,0-1-1,0 1 0,1-1 1,-1 1-1,0-1 0,0 0 0,0 0 1,0 0-1,1 0 0,-1-1 1,0 1-1,0 0 0,0-1 1,0 0-1,1 1 0,-1-1 0,2-1 1,-3 1 0,0 1-1,-1-1 1,1 1 0,0-1 0,-1 1 0,1-1 0,-1 1 0,1-1 0,-1 0 0,1 1 0,-1-1-1,0 1 1,1-1 0,-1 0 0,0 0 0,1 1 0,-1-1 0,0 0 0,0 0 0,0 1-1,1-1 1,-1 0 0,0 0 0,0 1 0,0-1 0,0 0 0,-1 0 0,1 0 0,0 1 0,0-1-1,0 0 1,-1 1 0,1-1 0,0 0 0,0 0 0,-1 1 0,1-1 0,-1 0 0,1 1-1,-1-2 1,0 1 2,0 0-1,0-1 0,-1 1 0,1 0 1,0 0-1,0 0 0,-1 0 0,1 0 1,0 0-1,-1 0 0,1 0 0,-1 0 1,0 1-1,1-1 0,-1 1 1,1-1-1,-4 0 0,1 1 0,0-1 0,-1 0 0,1 0 0,0-1 1,0 1-1,-7-4 0,-7-2 2,-59-23 14,56 20-8,0 2 0,-44-12 0,-154-17-16,209 36 62,5-1-862,11-2-3646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2T09:07:58.3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1796 304 3330,'-7'-2'5384,"-17"-3"-4288,23 5-1075,0 0 0,0-1 0,0 1 1,0 0-1,0 0 0,0 0 0,1-1 0,-1 1 1,0 0-1,0-1 0,0 1 0,0-1 0,0 1 0,1-1 1,-1 0-1,0 1 0,1-1 0,-1 0 0,0 1 1,1-1-1,-1 0 0,1 0 0,-1 1 0,1-1 0,-1 0 1,1 0-1,0 0 0,-1 0 0,1-1 0,0 0 11,0 0 0,0 0 0,1 0 0,-1 0 0,1 0 0,-1 0 0,1 0 0,0 0 0,-1 0 0,1 0 0,0 0 0,2-2 0,5-6 84,0 0 0,0 1 0,13-12 0,-5 6 129,30-21 1,-40 32-203,1 0 0,-1 0 0,1 1 0,0-1 0,1 2 0,-1-1 0,0 1 0,10-2 0,-16 4-36,-1 0 0,1 0-1,-1 0 1,1 0 0,0 0 0,-1 0 0,1 0-1,-1 0 1,1 0 0,0 1 0,-1-1 0,1 0-1,-1 0 1,1 1 0,-1-1 0,1 0 0,-1 0-1,1 1 1,-1-1 0,1 1 0,-1-1 0,1 1-1,-1-1 1,0 0 0,1 1 0,0 1 0,5 19 120,-7 21 29,-2-21-137,0 1 0,-2-1 0,0 0 0,-2 0 0,0-1 0,-1 1 0,-1-2 0,-14 23 0,21-39-14,0-1 1,1 0-1,-1 0 1,0 1-1,0-1 1,0-1-1,0 1 1,-1 0 0,1 0-1,0-1 1,-1 0-1,0 1 1,1-1-1,-1 0 1,1 0 0,-1 0-1,-3 0 1,5-1-1,0 0 0,0 0 0,0 0 0,0 0 1,0 0-1,0 0 0,0 0 0,0-1 0,0 1 1,0 0-1,0-1 0,0 1 0,0-1 0,0 1 0,0-1 1,0 1-1,0-1 0,-1-1 0,1 1 1,-1-1-1,1 1 1,0-1 0,1 0-1,-1 1 1,0-1-1,0 0 1,1 0 0,-1 1-1,1-1 1,-1 0 0,1 0-1,0 0 1,0-2-1,-1-8 4,1 0 0,1 1 0,0-1 0,0 0 0,1 0 0,1 1 0,7-23 1,-8 30-1,-1 0 0,1-1 0,0 1 0,1 0 1,-1 0-1,0 0 0,1 0 0,0 1 0,0-1 1,0 1-1,1-1 0,-1 1 0,1 0 1,0 1-1,-1-1 0,1 1 0,0-1 0,1 1 1,-1 0-1,0 1 0,1-1 0,-1 1 1,6-2-1,-9 4-2,1-1 1,0 0 0,0 0-1,0 0 1,-1 1 0,1-1-1,0 1 1,-1 0 0,1-1-1,0 1 1,-1 0 0,1 0-1,-1 0 1,1 0 0,-1 0-1,1 0 1,-1 1-1,0-1 1,0 0 0,0 1-1,1-1 1,-1 1 0,-1-1-1,1 1 1,0-1 0,0 1-1,0 0 1,-1-1 0,1 1-1,0 3 1,1 3 14,0 0 0,0 0-1,-1 0 1,0 1 0,0 9 0,-1-5-1,-1-1-1,0 1 1,-1 0-1,-4 16 1,4-23-12,0 1 1,-1-1-1,1 1 1,-1-1-1,-1 0 1,1 0-1,-1 0 1,0 0-1,-8 7 0,12-12-5,0-1 0,-1 1-1,1-1 1,-1 1-1,1-1 1,-1 1-1,1-1 1,-1 1-1,1-1 1,-1 1 0,0-1-1,1 0 1,-1 0-1,0 1 1,1-1-1,-1 0 1,0 0 0,1 0-1,-1 1 1,0-1-1,1 0 1,-1 0-1,0 0 1,1 0 0,-1 0-1,0 0 1,1-1-1,-1 1 1,-1 0-1,1-1 2,0 0-1,0 0 1,0 0-1,1 0 1,-1 0-1,0 0 1,0 0-1,1 0 1,-1 0-1,0-1 1,1 1-1,-1 0 1,1 0-1,-1-2 1,-1-5 8,1 1 1,-1-1 0,1-15 0,1 15-2,1 0 0,0-1 0,0 1-1,1 0 1,0 0 0,0 0 0,1 0 0,5-11 0,-7 17-12,0 0 0,0 1 1,0-1-1,0 0 0,0 0 0,0 1 1,1-1-1,-1 1 0,1-1 0,-1 1 1,1-1-1,-1 1 0,1 0 1,0 0-1,-1 0 0,1 0 0,0 0 1,0 0-1,0 0 0,0 1 0,0-1 1,0 1-1,0-1 0,0 1 0,0 0 1,0 0-1,0 0 0,0 0 0,0 0 1,0 0-1,0 0 0,0 1 0,0-1 1,0 1-1,0 0 0,0-1 0,0 1 1,0 0-1,3 2 0,-3-1 4,1 0-1,-1 0 0,1 0 0,-1 1 1,0-1-1,0 1 0,0-1 0,0 1 1,0-1-1,-1 1 0,1 0 1,-1 0-1,0 0 0,0 0 0,0 0 1,0 0-1,0 0 0,-1 1 1,1-1-1,-1 0 0,0 0 0,0 0 1,0 1-1,-1-1 0,1 0 1,-2 6-1,0-1 14,0 0-1,0 0 1,-1 0 0,0 0 0,0 0-1,-1 0 1,0-1 0,0 0 0,-6 8-1,5-10-1,1-1 1,-1 1-1,1-1 0,-1 0 0,0-1 0,-1 1 0,1-1 0,-10 5 0,14-8-10,-1 1 0,1 0 0,0-1-1,-1 1 1,1-1 0,0 0 0,-1 1-1,1-1 1,-1 0 0,1 0 0,-1 0-1,1 0 1,-1 0 0,1 0 0,0-1 0,-1 1-1,1 0 1,-1-1 0,1 1 0,0-1-1,-1 1 1,1-1 0,0 0 0,-1 1-1,1-1 1,0 0 0,0 0 0,0 0 0,0 0-1,0 0 1,0 0 0,0 0 0,0 0-1,0-1 1,0 1 0,1 0 0,-1 0-1,1-1 1,-1 1 0,1 0 0,-1-3-1,-1-5 14,0 0 0,1 0 0,0 0 0,1 0 0,0 1-1,0-1 1,1 0 0,0 0 0,0 0 0,6-17-1,-3 12 3,1 1 0,1 0 0,0 0 1,0 0-1,1 1 0,11-14 0,-14 21-17,0 0-1,0 0 1,1 1 0,0-1 0,0 1 0,0 0 0,1 1-1,-1-1 1,7-2 0,-10 6-3,-1-1-1,0 0 0,1 1 1,-1-1-1,1 1 1,-1 0-1,1-1 0,-1 1 1,1 0-1,-1 0 1,1 0-1,-1 0 1,1 0-1,-1 0 0,1 1 1,-1-1-1,1 0 1,-1 1-1,1-1 0,-1 1 1,0-1-1,1 1 1,-1 0-1,0 0 0,1 0 1,-1-1-1,0 1 1,0 0-1,0 1 1,0-1-1,0 0 0,0 0 1,0 0-1,0 1 1,0-1-1,-1 0 0,1 1 1,-1-1-1,1 0 1,-1 1-1,1-1 0,-1 1 1,1 2-1,1 8 7,0-1 0,0 1-1,-1 0 1,-1 0 0,0 0-1,0 0 1,-2-1 0,-3 22-1,0-13 10,-1 0-1,0 0 0,-1-1 1,-13 23-1,16-35-2,0 0 0,-1 0 0,-1 0 0,-7 8 0,11-13-3,0 0 0,0 0 0,-1 0 0,1 0-1,-1 0 1,1-1 0,-5 2 0,6-2-3,1-1-1,-1 0 1,0 0-1,0 1 1,0-1 0,0 0-1,0 0 1,0 0-1,0 0 1,0 0-1,0 0 1,0 0-1,0 0 1,0 0 0,0-1-1,0 1 1,0 0-1,0-1 1,0 1-1,0-1 1,-1 0-1,0-1 5,1 0 0,-1 0 0,0 0 0,1 0 0,-1 0 0,1 0 0,0-1 0,0 1 0,0-1 0,0 1 0,0 0 0,1-1 0,-1 0 0,1 1 0,-1-3 0,-1-41 89,2 22-38,1 0 0,2-1 0,8-35 0,-8 49-39,0-1 0,1 1 0,0 0 0,1 0 0,0 0 0,1 1 0,0-1 0,0 2 0,11-13 0,-16 20-20,1 1-1,0-1 0,0 0 0,0 0 0,0 1 0,0-1 0,0 1 0,1 0 0,4-3 0,-6 4 0,0 0 1,0 0-1,0-1 0,0 1 1,0 0-1,0 0 0,0 0 1,1 0-1,-1 0 0,0 0 1,0 1-1,0-1 0,0 0 1,0 0-1,0 1 0,0-1 1,2 2-1,-2-1 2,1 1-1,0-1 0,-1 1 1,1 0-1,-1 0 1,1 0-1,-1 0 0,0 0 1,0 0-1,0 0 1,0 0-1,0 1 1,-1-1-1,1 0 0,-1 0 1,1 1-1,-1-1 1,0 1-1,0-1 0,0 4 1,-1 13 13,-1 0 1,0-1-1,-2 1 0,0-1 1,-1 0-1,-8 20 0,-52 103 36,57-125-39,2-3 9,3-6-2,0 0 0,0 0 0,-1 0 0,0-1 0,0 0 0,0 1-1,-1-2 1,0 1 0,-11 9 0,16-14-14,-1-1-1,1 0 1,0 0 0,-1 0-1,1 0 1,-1 0 0,1 0-1,0 0 1,-1 0 0,1 0-1,0 0 1,-1 0 0,1 0-1,0 0 1,-1 0 0,1 0-1,0-1 1,-1 1 0,1 0-1,0 0 1,-1 0 0,1 0-1,0-1 1,-1 1 0,1 0-1,0 0 1,0-1 0,-1 1-1,1 0 1,0-1 0,0 1-1,-1 0 1,1 0 0,0-1-1,0 1 1,0 0 0,0-1-1,0 1 1,0-1 0,-1 1-1,1 0 1,0-1 0,0 1-1,0 0 1,0-1-1,0 1 1,0 0 0,1-1-1,-1 1 1,0 0 0,0-1-1,0 0 1,1-21 129,4-7-101,1 1 0,2 0-1,0 0 1,19-39 0,-18 48-31,1 2 1,0-1 0,1 1-1,1 0 1,0 1-1,1 1 1,19-18-1,-27 29-3,0 0 0,0 0 0,0 0 0,1 1 0,-1-1 0,1 1 0,0 1 0,6-3 0,-10 5 2,-1-1 0,1 1 0,-1 0 0,1-1 1,-1 1-1,1 0 0,0 0 0,-1 0 0,1 1 0,-1-1 0,1 0 0,-1 0 1,1 1-1,-1-1 0,1 1 0,-1-1 0,0 1 0,1 0 0,-1 0 0,0-1 1,1 1-1,-1 0 0,0 0 0,0 0 0,0 0 0,0 1 0,0-1 1,0 0-1,0 0 0,0 1 0,-1-1 0,1 0 0,0 1 0,-1-1 0,1 1 1,-1-1-1,1 1 0,-1 2 0,3 9 13,0 1 0,-2-1-1,0 0 1,0 1 0,-1-1 0,-1 1 0,-3 22-1,0-15 4,-1-1-1,0 0 1,-1 0-1,-13 25 0,16-39-7,0 0 0,0 0 0,-1 0 0,0 0 0,-1 0 0,1-1 0,-1 0 0,0 0 0,0 0 0,-7 5 0,10-9-1,0 0-1,0 0 1,0 0-1,0 0 0,0-1 1,0 1-1,0-1 1,0 1-1,0-1 1,0 1-1,0-1 1,0 0-1,0 0 1,0 0-1,-4-1 1,4 0 2,-1 0 1,1 1-1,-1-2 1,1 1-1,0 0 1,-1-1-1,1 1 1,0-1-1,0 1 1,0-1-1,0 0 1,0 0-1,0 0 1,1 0-1,-3-3 1,0-2 6,-1-1 1,1 0-1,1 0 1,-1 0-1,1 0 1,1-1-1,0 1 1,0-1-1,0 0 1,1 0-1,0-13 1,1 1-8,2-1 0,-1 1 1,9-35-1,-7 42-12,1 0 0,1 1 0,0-1 0,1 1 0,0 0 0,14-21 0,-18 31 1,0-1-1,1 1 0,0-1 1,-1 1-1,1 0 1,1 0-1,-1 0 1,0 0-1,1 1 1,-1 0-1,1-1 1,0 1-1,0 0 1,0 1-1,0-1 0,0 1 1,0-1-1,0 1 1,0 1-1,0-1 1,1 0-1,-1 1 1,0 0-1,1 0 1,-1 0-1,7 2 0,-9-1 2,1-1 0,-1 1 0,0 0-1,1 0 1,-1 1 0,0-1-1,0 0 1,0 1 0,1-1-1,-2 1 1,1 0 0,0-1-1,0 1 1,0 0 0,1 3-1,0 0 4,0 0 0,-1 0-1,0 0 1,1 0-1,-2 0 1,3 11-1,-2-4 5,0 0-1,-1 0 0,-1 0 1,0 0-1,-3 24 0,1-26 8,0 0-1,0 1 0,-1-1 0,0 0 0,-1 0 0,-1-1 0,1 1 0,-13 16 0,15-23-5,0 0-1,0 0 1,-1-1-1,0 1 1,1-1-1,-1 0 1,0 0-1,0 0 1,0 0-1,0 0 1,-1-1-1,1 1 1,0-1-1,-1 0 1,1 0-1,-1 0 1,1 0-1,-1-1 1,1 0-1,-1 1 1,0-1-1,1 0 1,-1-1-1,1 1 0,-1-1 1,1 1-1,-1-1 1,1 0-1,-6-3 1,5 3-4,1-1 0,-1 1 1,1-1-1,-1 0 0,1 0 0,0-1 0,0 1 1,0 0-1,0-1 0,1 0 0,-1 0 0,1 0 1,-1 0-1,1 0 0,0 0 0,-2-5 0,2 2 12,0 0 0,0 0 0,0 0 0,1 0 0,0 0-1,0 0 1,1 0 0,0 0 0,1-10 0,0 5 2,1 0 1,0 1 0,0-1 0,1 1-1,1 0 1,0-1 0,0 2 0,1-1-1,0 1 1,1-1 0,10-12 0,-13 19-24,1-1 0,-1 0 0,1 1 0,0 0 1,0 0-1,0 0 0,0 1 0,0-1 1,1 1-1,-1 0 0,9-2 0,-11 3 3,0 1 0,0 0-1,0 0 1,-1 0 0,1 0-1,0 0 1,0 0 0,0 0-1,0 1 1,0-1 0,0 1-1,-1-1 1,1 1 0,0 0-1,0 0 1,-1 0 0,1 0-1,-1 0 1,1 0 0,0 0-1,-1 0 1,0 1 0,1-1-1,-1 0 1,0 1 0,0-1-1,0 1 1,0 0 0,0-1-1,0 1 1,0 0 0,-1 0-1,2 2 1,1 5 3,-1 0 1,0 0 0,0 1-1,0-1 1,-2 0 0,1 1-1,-1-1 1,0 1-1,-1-1 1,0 1 0,-2 9-1,-4 7 10,0 1 0,-17 39 0,17-49-3,-1-1 0,-1 1 1,-1-2-1,0 1 0,-1-1 1,0 0-1,-1-1 0,-1-1 1,-20 17-1,32-29-6,-1 1 1,0 0 0,0-1-1,0 0 1,0 1-1,0-1 1,0 0-1,-1 0 1,1 0-1,0 0 1,0-1-1,-1 1 1,1-1-1,-1 1 1,1-1 0,0 0-1,-1 0 1,1 0-1,-1 0 1,1 0-1,0-1 1,-1 1-1,1-1 1,0 1-1,-5-3 1,4 1 2,0 0 1,0-1-1,0 1 1,0-1-1,1 0 0,-1 0 1,1 0-1,-1 0 1,1 0-1,0-1 1,0 1-1,1-1 0,-1 1 1,1-1-1,-2-5 1,-1-8-1,0-1 0,1 0 1,0 0-1,2 0 0,0-1 1,1 1-1,1 0 0,5-25 1,-2 19-7,1 0 1,1 1 0,2-1 0,0 1-1,20-39 1,-25 58-10,-1 0 0,1-1 0,0 1 0,0 1 1,0-1-1,1 0 0,0 1 0,6-6 0,-9 9 6,0-1 0,0 0 0,0 1 0,0-1 1,0 1-1,0 0 0,0-1 0,0 1 0,0 0 0,0 0 0,0 0 0,0 0 0,1 0 0,-1 0 1,0 0-1,0 0 0,0 0 0,1 0 0,-1 1 2,1 0-1,-1-1 1,0 1-1,1 0 1,-1 0-1,0 0 1,0 0-1,0 0 1,0 0-1,0 0 1,0 1-1,0-1 1,0 0-1,0 0 1,-1 1-1,2 2 1,1 4 2,-1 0 1,0 0-1,0 0 0,0 0 1,-1 1-1,-1-1 0,1 1 0,-1-1 1,-1 0-1,1 1 0,-2-1 1,-3 16-1,-4 8 12,-24 56-1,33-87-11,-10 24 8,-1-1 0,-1 0 1,-1-1-1,-1-1 0,-21 27 1,35-48-8,-1 0 1,0 1 0,0-1 0,0 0 0,-1 0-1,1 0 1,0 0 0,0 0 0,-1 0 0,1 0-1,0 0 1,-1-1 0,1 1 0,-1 0 0,1-1-1,-1 1 1,1-1 0,-1 0 0,1 1 0,-1-1-1,1 0 1,-1 0 0,1 0 0,-4 0-1,4-1 2,0 0-1,-1 0 1,1 0-1,0 0 0,0 0 1,0 0-1,0 0 0,0 0 1,0-1-1,0 1 1,0 0-1,0-1 0,1 1 1,-1 0-1,1-1 0,-1 1 1,1-1-1,-1 1 0,1-1 1,0 1-1,0-1 1,-1 0-1,1 1 0,0-1 1,1-1-1,-1-17 8,1 0 0,0 0 0,2 1 0,0-1 0,2 0 0,0 1-1,12-28 1,-6 20-3,1 1 0,2 1-1,0 0 1,30-37-1,-37 54-9,0 0-1,1 0 0,0 1 0,0 0 0,1 1 1,0-1-1,0 2 0,1-1 0,12-4 0,-18 8 2,-1 0-1,1 1 0,-1 0 1,1 0-1,0 0 0,-1 0 1,1 0-1,0 1 1,0 0-1,0 0 0,-1 0 1,1 0-1,0 0 0,0 1 1,-1 0-1,1 0 0,0 0 1,-1 0-1,1 0 0,-1 1 1,1 0-1,-1-1 1,0 1-1,0 0 0,0 1 1,0-1-1,0 1 0,0-1 1,4 6-1,-3-2 4,-1-1 1,-1 1-1,1 0 1,-1 0-1,0 0 0,0 0 1,0 0-1,-1 0 0,0 0 1,0 1-1,-1-1 1,0 13-1,-2 3 10,0-1 0,-8 30 0,6-30-3,-2 0 0,0-1 1,-1 0-1,-1-1 0,-1 0 1,-1 0-1,-1-1 0,0 0 1,-1 0-1,-1-2 0,-26 28 1,36-42-3,0 1 0,0-1 0,1 0 0,-1 0 0,-1 0-1,1-1 1,0 1 0,0-1 0,0 0 0,-1 0 0,1 0 0,-6 1 0,8-2-1,-1 0 1,1 0-1,-1 0 1,0-1-1,1 1 0,-1 0 1,1-1-1,0 1 0,-1-1 1,1 1-1,-1-1 0,1 1 1,0-1-1,-1 0 0,1 0 1,0 0-1,0 0 0,0 0 1,0 0-1,0 0 0,0 0 1,0 0-1,0-1 1,0 1-1,0 0 0,1-1 1,-1 1-1,0-1 0,1 1 1,-1 0-1,1-3 0,-4-8 19,2-1 0,0 1 0,1 0 0,0-1 0,0 0 1,2 1-1,2-20 0,1 7-4,0 1 0,16-45 0,-13 51-6,0-1 0,12-19 0,-17 34-18,0 0 0,0 0 0,1 1 1,-1-1-1,1 1 0,0-1 0,0 1 1,0 0-1,0 0 0,1 1 0,-1-1 1,1 1-1,0-1 0,-1 1 0,1 0 0,6-2 1,-9 4 1,0 0 0,0 0 1,0 0-1,-1 0 0,1 0 1,0 0-1,0 1 1,0-1-1,0 0 0,0 0 1,0 1-1,0-1 0,0 1 1,-1-1-1,1 1 0,0-1 1,0 1-1,0-1 0,-1 1 1,1 0-1,0-1 0,-1 1 1,1 0-1,-1-1 0,1 1 1,-1 0-1,1 0 0,-1 0 1,1 0-1,-1-1 0,0 1 1,0 0-1,1 0 0,-1 0 1,0 0-1,0 0 0,0 0 1,0 0-1,0 2 1,1 2 2,-1 1 1,0 0-1,0 0 1,-2 11-1,-4 9 8,-2-1 0,-1-1-1,0 1 1,-2-2 0,-1 1-1,0-2 1,-20 26 0,29-44-8,1-1 1,1 0 1,-1 0-1,-1 0 0,1 0 1,0 0-1,-1-1 0,0 1 0,-4 2 1,7-5-3,0 0 0,-1 0 0,1 0 0,0 0 0,0 0 0,0 0 0,-1 0 0,1-1 0,0 1 0,0 0 1,0 0-1,0 0 0,-1 0 0,1 0 0,0-1 0,0 1 0,0 0 0,0 0 0,0 0 0,0-1 0,0 1 0,0 0 0,-1 0 0,1 0 0,0-1 1,0 1-1,0 0 0,0 0 0,0-1 0,0 1 0,0 0 0,0 0 0,0 0 0,0-1 0,1 1 0,-1 0 0,0 0 0,0 0 0,0-1 0,0 1 1,0 0-1,2-11 20,-2 11-20,20-62 28,3 1 0,2 1 1,2 2-1,43-67 0,-66 119-23,-1 1-7,0-1 0,0 1-1,0 0 1,1 0 0,0 0 0,0 1-1,1 0 1,5-5 0,-10 9 1,0-1 0,0 1 0,0 0 0,0 0 0,1 0 0,-1 0-1,0 0 1,0 0 0,0 0 0,0 0 0,1 0 0,-1 0 0,0 0 0,0 0 0,0 0 0,0 0 0,1 0 0,-1 0 0,0 0 0,0 0 0,0 0-1,0 0 1,1 0 0,-1 0 0,0 1 0,0-1 0,0 0 0,0 0 0,1 0 0,-1 0 0,0 0 0,0 0 0,0 0 0,0 1 0,0-1 0,0 0-1,0 0 1,0 0 0,1 0 0,-1 1 0,0-1 0,0 0 0,0 0 0,0 0 0,0 0 0,0 1 0,0-1 0,0 0 0,0 0 0,0 0 0,0 0-1,0 1 1,0-1 0,0 0 0,0 0 0,0 0 0,0 0 0,0 1 0,-1-1 0,1 0 0,0 0 0,0 0 0,0 0 0,0 1 0,0-1 0,0 0-1,0 0 1,0 0 0,-1 0 0,-3 14 8,-28 45 14,-2-2 0,-43 54 0,-94 98 5,162-199-26,-3 4 3,-26 24 0,35-36-2,0 1 1,-1-1-1,1 1 0,0-1 1,-1 0-1,1 0 1,-1-1-1,0 1 1,1-1-1,-1 0 1,0 0-1,0 0 0,0 0 1,-8 0-1,11-1-1,-1 0 0,1 0-1,-1-1 1,1 1-1,-1 0 1,1-1 0,-1 1-1,1-1 1,0 0-1,-1 1 1,1-1 0,0 0-1,0 0 1,-1 0-1,1 0 1,0 0 0,0 0-1,0 0 1,-2-2-1,2 0 2,-1 0-1,1 0 0,0 0 0,0 0 0,0 0 1,0 0-1,0 0 0,0-7 0,0-2 3,1-1-1,0 1 1,4-21 0,3-2-6,2 0 1,1 1-1,2 1 1,1 0-1,2 0 1,0 1-1,3 1 1,21-28-1,-31 46-1,2 0 0,15-15 0,-23 25-1,0 1 0,0 0-1,0 0 1,0 0-1,1 0 1,-1 1 0,1-1-1,-1 1 1,1-1-1,0 1 1,-1 0 0,1 0-1,0 0 1,0 0-1,0 0 1,0 1 0,0-1-1,-1 1 1,1 0-1,5 0 1,-6 1 1,0 0 1,0 0-1,0 0 0,0 0 1,-1 0-1,1 1 0,0-1 1,-1 0-1,1 1 0,-1-1 1,0 1-1,0-1 0,1 1 1,-1 0-1,0 0 0,0 0 1,0-1-1,-1 1 0,1 0 1,0 0-1,-1 0 0,1 0 1,-1 0-1,0 0 0,1 0 1,-1 4-1,0 6 6,0-1-1,0 0 1,-4 18 0,-3 5 7,-2-1 0,-1-1 0,-2 0 0,-1 0 1,-1-1-1,-2-1 0,-1-1 0,-1 0 0,-1-1 0,-41 44 1,55-66-7,-1 0 1,-1 0-1,1-1 0,-1 1 1,0-2-1,-9 6 1,15-9-4,0-1 0,0 1 0,-1 0 0,1-1 0,0 1 0,-1-1 0,1 1 0,0-1 0,-1 0 0,1 0 0,0 0 0,-1 1 0,1-1 0,-1-1 0,1 1 0,-1 0 0,1 0 0,0 0 0,-1-1 0,1 1 0,0-1 0,-1 1 0,1-1 0,0 1 0,-1-1 1,1 0-1,0 0 0,0 1 0,0-1 0,0 0 0,0 0 0,0 0 0,0 0 0,0 0 0,0-1 0,0 1 0,1 0 0,-1 0 0,0-1 0,1 1 0,-1 0 0,1-1 0,-1 1 0,1-3 0,-2-4 2,0-1 1,1 0-1,0 1 0,0-1 1,1 0-1,1 1 0,-1-1 1,4-17-1,3-2-1,13-37 1,-8 31-8,33-64 1,-38 84 1,1 1 1,1 0-1,0 1 1,1 0-1,0 0 0,0 1 1,16-12-1,-24 21 0,0 1-1,0-1 0,-1 1 1,2 0-1,-1 0 0,0 0 1,0 0-1,0 0 0,0 0 0,1 1 1,-1-1-1,0 1 0,3-1 1,-4 1 2,-1 0-1,1 0 1,0 0 0,-1 1 0,1-1 0,-1 0 0,1 0-1,-1 0 1,1 1 0,-1-1 0,1 0 0,-1 0 0,1 1-1,-1-1 1,0 1 0,1-1 0,-1 0 0,1 1 0,-1-1-1,0 1 1,1 0 0,0 0 1,-1 1-1,1-1 1,-1 1-1,0-1 1,1 0-1,-1 1 1,0-1-1,0 1 1,0-1 0,0 1-1,-1 2 1,-4 16 9,0 0 1,-2-1-1,0 1 1,-2-2-1,-19 34 1,23-43-6,-9 16 6,-1 0-1,-2-1 1,0 0-1,-2-1 1,0-2-1,-40 36 1,57-56-10,1 0 1,0 0 0,0 0-1,0 0 1,-1 0-1,1 0 1,0-1 0,-1 1-1,1 0 1,0-1 0,-1 1-1,1-1 1,-1 1 0,1-1-1,-1 0 1,1 0-1,-1 0 1,1 0 0,-4 0-1,4-1 1,0 1 0,0-1-1,0 0 1,0 1 0,0-1-1,1 0 1,-1 0-1,0 0 1,0 0 0,1 0-1,-1 0 1,0 0 0,1 0-1,-1 0 1,1-1 0,-1 1-1,1 0 1,0 0 0,0 0-1,-1 0 1,1-1-1,0 1 1,0 0 0,0 0-1,0-2 1,0-11 2,1 1 0,0-1-1,1 1 1,1 0 0,0 0 0,7-20-1,36-74 14,-36 86-17,0 1 0,1 0 1,1 1-1,1 0 0,1 1 1,0 1-1,22-21 0,-35 36-2,1 1-1,0-1 1,0 1-1,-1 0 0,1-1 1,0 1-1,0 0 1,0 0-1,0 0 0,1 1 1,-1-1-1,0 0 1,0 1-1,0-1 0,1 1 1,-1 0-1,0 0 1,1 0-1,-1 0 0,0 0 1,0 0-1,1 1 1,-1-1-1,0 1 0,4 1 1,-3-1 2,-1 1 0,0 0 1,0 0-1,0 0 0,0 0 0,0 0 1,0 0-1,0 0 0,-1 1 0,1-1 1,-1 1-1,1-1 0,-1 1 0,0-1 0,0 1 1,0 0-1,-1 0 0,1-1 0,-1 1 1,1 3-1,0 7 6,-1 0-1,0-1 1,-1 1 0,0-1 0,-1 1-1,-6 20 1,-28 73 14,24-75-18,-3 7 20,-24 45-1,30-67-14,0 0 0,-1-1 0,-1 0 0,-1-1 1,-14 14-1,25-26-5,-1 0 1,1-1-1,-1 1 1,0-1 0,0 0-1,1 1 1,-1-1-1,0 0 1,0 0-1,0 0 1,0 0 0,0-1-1,0 1 1,0 0-1,-1-1 1,1 0-1,0 1 1,0-1-1,-4 0 1,5-1-1,-1 0 1,1 1-1,0-1 0,-1 0 1,1 0-1,0 0 0,0 0 1,-1 0-1,1 0 0,0-1 0,0 1 1,0 0-1,0-1 0,0 1 1,1 0-1,-1-1 0,0 1 1,1-1-1,-1 1 0,1-1 1,-1 1-1,1-1 0,0 0 0,0 1 1,0-1-1,0-2 0,-2-15 4,2 1 0,0-1 0,1 1 0,1-1 0,7-30 0,33-88 11,-1 29-7,-34 93-11,1 0-1,0 0 1,1 1 0,20-24-1,-28 37 1,-1 0-1,1 0 1,-1 0-1,1 1 0,0-1 1,0 0-1,-1 0 1,1 1-1,0-1 1,0 1-1,0-1 1,0 1-1,0-1 1,0 1-1,-1 0 1,1-1-1,0 1 1,2 0-1,-3 0 1,1 0 1,-1 0-1,1 1 0,-1-1 1,0 0-1,1 0 1,-1 1-1,0-1 0,1 0 1,-1 1-1,0-1 0,1 1 1,-1-1-1,0 0 0,0 1 1,1-1-1,-1 1 0,0-1 1,0 1-1,0-1 1,0 1-1,0-1 0,0 1 1,0-1-1,0 1 0,1 5-1,-1-1 0,0 1 0,-1 0 0,-1 9-1,-6 15 11,-2-1 0,0-1 0,-2 0 0,-17 31 0,4-16 13,-53 70 0,73-106-18,-27 29 9,31-34-11,0-1 0,0 0 1,-1 0-1,1 0 0,0 1 0,-1-1 1,0-1-1,1 1 0,-1 0 0,1 0 1,-1 0-1,0-1 0,0 1 1,1-1-1,-1 0 0,0 1 0,0-1 1,1 0-1,-1 0 0,0 0 0,-2 0 1,3-1 0,-1 0-1,1 0 1,0 0 0,-1 0-1,1 0 1,0 0 0,0-1 0,0 1-1,0 0 1,0-1 0,0 1 0,1-1-1,-1 1 1,0-1 0,1 1 0,-1-1-1,1 1 1,-1-1 0,1 1 0,0-1-1,0 0 1,0 1 0,0-1 0,0-2-1,1-41 19,-1 44-19,6-31 0,1 0 0,1 0 0,1 0 0,2 1 0,1 1 0,2 0 0,1 1 0,36-54 0,-48 79-6,0 1-1,0-1 1,0 0-1,1 1 1,0 0 0,-1 0-1,1 0 1,5-2-1,-9 4 5,1 1 1,0-1-1,-1 1 0,1 0 0,0 0 1,-1 0-1,1-1 0,0 1 0,-1 0 1,1 0-1,0 0 0,-1 0 0,1 0 0,0 0 1,0 0-1,-1 0 0,1 0 0,0 0 1,-1 1-1,1-1 0,0 0 0,-1 0 1,2 1-1,-1 0 1,0 0 0,-1 0 0,1 0 0,0 0 0,-1 1 0,1-1 0,-1 0-1,1 0 1,-1 0 0,1 1 0,-1-1 0,0 0 0,0 0 0,0 1 0,0-1 0,0 0 0,0 1 0,0 0 0,-1 9 4,-1 0 1,-1 0-1,1 0 1,-2-1-1,0 1 1,0-1-1,-11 18 0,5-6 15,-5 10-10,-2 0-1,-1-1 1,-2-1-1,-44 53 1,62-81-8,1 0 1,-1-1-1,1 1 1,-1-1-1,0 0 1,1 1-1,-1-1 1,0 0 0,0 0-1,0 0 1,0 0-1,0 0 1,0-1-1,-4 2 1,6-2-1,-1 0 0,1 0 0,-1 0 1,1 0-1,-1-1 0,1 1 0,-1 0 1,1 0-1,-1 0 0,1 0 0,-1-1 1,1 1-1,-1 0 0,1 0 0,0-1 0,-1 1 1,1 0-1,0-1 0,-1 1 0,1-1 1,0 1-1,-1 0 0,1-1 0,-1-1 0,0 1 1,1-1-1,-1 0 0,1 1 0,0-1 1,0 1-1,-1-1 0,1 0 0,0 1 1,1-4-1,0-12 3,2 0-1,0 0 1,1 0 0,12-30 0,33-65 6,-38 90-6,-5 9-11,31-59 20,-33 64-15,1 1 0,0 0 0,0 1 0,0 0 0,1-1-1,0 2 1,9-8 0,-14 12 0,1 0 0,-1 0 0,0 0 0,1 0 0,-1 0 1,1 1-1,-1-1 0,0 0 0,1 1 0,0-1 0,-1 1 0,1 0 0,-1-1 0,1 1 0,-1 0 0,1 0 0,2 0 0,-3 1 2,0-1-1,0 0 0,-1 1 1,1-1-1,0 1 0,0-1 0,-1 1 1,1 0-1,0-1 0,-1 1 1,1 0-1,-1-1 0,1 1 1,-1 0-1,1 0 0,-1-1 0,1 1 1,-1 0-1,0 0 0,1 0 1,-1 0-1,0 1 0,1 3 3,0 0-1,-1 0 0,0 0 1,0 0-1,0 1 1,-1-1-1,1 0 0,-1 0 1,-2 6-1,-15 41 10,-2-1 0,-3 0 0,-1-2 1,-58 86-1,77-128-10,-1 3 2,-1 1 0,-1-1 0,0-1 0,0 1 0,-1-1 0,0-1 0,-15 12 0,23-20-2,1 1 0,-1-1 0,0 0 0,0 1 0,0-1 0,1 1 0,-1-1 0,0 0 0,0 0 0,0 1 0,0-1 1,0 0-1,0 0 0,1 0 0,-1 0 0,0 0 0,0 0 0,0 0 0,0-1 0,0 1 0,0 0 0,0 0 0,1-1 0,-1 1 0,0 0 0,0-1 1,-1 0-1,1 0 0,0-1 0,0 1 1,0-1-1,0 1 0,0-1 1,0 1-1,1-1 0,-1 1 1,1-1-1,-1 0 0,1 0 1,-1 1-1,1-3 0,-1-7 4,0 0-1,1 0 1,2-15 0,-2 25-4,4-33 5,2 0 0,2 0 0,1 1 0,21-51 0,66-121 13,-90 194-25,0 0 0,0 0 0,1 1 0,1 0 0,0 0 1,15-15-1,-23 25 6,1-1-1,-1 1 1,1-1 0,-1 1-1,1-1 1,-1 1 0,1-1 0,-1 1-1,1 0 1,-1-1 0,1 1 0,0 0-1,-1 0 1,1-1 0,0 1 0,-1 0-1,1 0 1,-1 0 0,1 0 0,0 0-1,-1 0 1,1 0 0,0 0 0,-1 0-1,1 0 1,0 0 0,-1 0-1,1 0 1,0 0 0,-1 1 0,1-1-1,0 0 1,-1 0 0,1 1 0,-1-1-1,1 1 1,-1-1 0,1 0 0,-1 1-1,1-1 1,-1 1 0,1-1 0,-1 1-1,0-1 1,1 1 0,-1 0 0,0-1-1,1 1 1,-1-1 0,0 1 0,0 0-1,0-1 1,1 1 0,-1 0-1,0-1 1,0 1 0,0 0 0,0-1-1,0 2 1,0 4-2,1 1-1,-1-1 1,0 0-1,-2 12 0,-4 13 13,-1-1-1,-2-1 0,-14 33 0,-45 82 21,66-140-29,-4 8 2,0 1 0,-1-1 0,-1 0 0,0-1 0,-1 1 0,0-2 0,-17 17 0,26-26-2,-1-1 0,1 0 0,0 1 0,-1-1 0,1 1 0,-1-1 0,1 0 0,-1 1 0,1-1 0,-1 0 0,1 0 0,-1 1 0,1-1 0,-1 0 0,1 0 0,-1 0 0,1 1 0,-1-1 0,1 0 0,-1 0 0,0 0 0,1 0 0,-1 0 0,1 0 0,-1 0 0,1 0 0,-1-1-1,0 1 1,1 0 0,-1 0 0,1 0 0,-1-1 0,1 1 0,-1 0 0,1 0 0,-1-1 0,0-1 0,0 0 0,0 1 0,1-1 0,-1 1 0,1-1 0,-1 0 0,1 0 0,0 1 0,0-1 0,0 0 0,0-3 0,1-8 1,0 1 0,4-18 0,5-9 6,2 1 0,1 0 0,2 0 0,35-61 0,-49 97-12,1-1 0,0 1 0,-1 0 0,1 0 0,0 0 0,0 0 0,1 0 0,-1 0 0,4-2 0,-6 4 3,0 0 1,0-1 0,1 1 0,-1 0-1,0 0 1,0 0 0,1 0-1,-1 0 1,0 0 0,1 0 0,-1 0-1,0-1 1,1 1 0,-1 0 0,0 0-1,1 0 1,-1 1 0,0-1-1,0 0 1,1 0 0,-1 0 0,0 0-1,1 0 1,-1 0 0,0 0 0,1 0-1,-1 1 1,0-1 0,0 0-1,1 1 1,-1-1 0,1 1-1,-1 0 1,0 0-1,1 0 1,-1 0-1,0 1 1,0-1-1,0 0 1,0 0-1,0 0 1,0 0-1,0 0 1,0 0 0,-1 2-1,-2 13 10,-1 0 1,0 0-1,-1-1 1,-1 0-1,-13 25 1,-47 68 12,65-107-21,-13 20 6,-1-1 0,0 0 0,-24 22 0,32-35-3,0-1-1,0 0 0,-1 0 0,0-1 0,0 1 1,0-2-1,-1 1 0,1-1 0,-1-1 0,0 0 1,-17 4-1,24-6-2,0-1 0,0 0 0,0 1 0,0-1 0,0 0 0,0 0 0,0 0 0,0-1 0,0 1 0,0 0 0,-1-1 0,1 1 0,0-1 0,1 0 0,-1 0 0,0 0 0,0 0 0,0 0 0,0 0 0,1 0 0,-1 0 0,-1-2 0,1 0 0,0 0 0,1 1 0,-1-1 0,1 0 0,-1 0 0,1 0 0,0 0 0,1 0 0,-1 0 0,0 0 0,1 0 0,-1 0 0,1-4 0,1-6 0,-1-1 0,2 1 0,0-1 0,1 1 0,6-21 0,-2 14-3,1 0 1,0 0 0,2 1-1,0 1 1,1 0-1,0 0 1,2 1-1,0 0 1,1 1 0,16-14-1,-29 29 2,-1 1-1,1-1 1,-1 0-1,1 1 0,0-1 1,-1 0-1,1 1 1,0-1-1,0 1 1,-1-1-1,1 1 1,0 0-1,0-1 1,0 1-1,0 0 1,-1-1-1,1 1 1,0 0-1,0 0 1,0 0-1,0 0 1,0 0-1,0 0 0,0 0 1,0 0-1,-1 0 1,1 0-1,0 1 1,0-1-1,0 0 1,0 0-1,0 1 1,-1-1-1,2 1 1,-1 1-1,0-1 0,0 1 1,-1-1-1,1 1 0,0 0 1,-1-1-1,0 1 0,1 0 1,-1-1-1,0 1 0,0 0 0,0-1 1,0 1-1,0 0 0,0-1 1,0 1-1,-1 0 0,0 1 1,-3 13 5,-1-1 1,0 0-1,-1 0 1,-1 0 0,0-1-1,-16 22 1,-62 72 27,34-55-26,47-48-4,-2-1 0,1 0-1,0 0 1,-1 0 0,0-1-1,0 0 1,0 0-1,-10 4 1,15-7-2,0 0 1,0 1-1,-1-1 1,1 0-1,0 0 0,0 0 1,0 0-1,0 0 0,0 0 1,0 0-1,-1 0 0,1 0 1,0-1-1,0 1 0,0 0 1,0-1-1,0 1 0,0 0 1,0-1-1,0 0 1,0 1-1,0-1 0,0 0 1,-1-1-1,1 1 1,0-1 0,-1 0 0,1 0 0,1 0 0,-1 0 0,0 0-1,0 0 1,1-1 0,-1 1 0,1 0 0,0 0 0,-1-2 0,1-9 1,1 1 0,0-1-1,3-18 1,-3 28-3,6-33 6,1 1 1,2 0-1,23-54 1,-26 73-7,0 0 0,2 1 0,-1 1 0,2 0 1,0 0-1,1 0 0,0 1 0,1 1 0,25-21 0,-18 24-31,-19 9 30,1 0 1,-1 0-1,1 0 0,-1 0 1,1 0-1,-1 0 0,1 0 1,-1 0-1,1 0 0,-1 0 1,1 0-1,-1 1 0,1-1 1,-1 0-1,1 0 0,-1 0 1,1 1-1,-1-1 0,0 0 1,1 1-1,-1-1 0,1 1 1,0 0-1,0 1 1,-1 0-1,1 0 1,0 0-1,-1 0 1,1 0 0,-1 0-1,0 0 1,0 0-1,0 0 1,0 0-1,0-1 1,0 1 0,0 0-1,-1 3 1,-4 21 5,-1-1 0,-1 0 0,-2-1 0,-22 47 0,-59 87 27,78-137-29,9-16 1,1-1 0,-1 1 0,0-1 0,-1 0 0,1 1 0,-1-2 0,0 1 0,-5 4 0,9-8-3,-1 0 0,1 0 0,-1 0 0,1 0 0,0 0 0,-1 0 0,1 0 0,0 0 0,-1 0 0,1 0 0,0 0 0,-1 0 0,1-1 0,0 1 0,-1 0 0,1 0 0,0 0 0,0-1 0,-1 1 0,1 0 0,0 0 0,0-1 0,-1 1 0,1 0 0,0 0 0,0-1 0,0 1 0,-1 0 0,1-1 0,0 1 0,0 0 0,0-1 0,0 1 0,0 0 0,0-1 0,0 1 0,0 0 0,0-1 0,0 1 0,0 0 0,0-1 0,0 1 0,0-1 0,0 1 0,0 0 0,0-1 0,0-21 1,0 20 0,2-26 5,1 0-1,1 1 0,2-1 1,1 1-1,0 0 0,2 1 1,17-35-1,-11 40-35,-15 21 29,0 0 1,0 0 0,0 0-1,0 0 1,0 1 0,0-1-1,0 0 1,0 0-1,0 0 1,0 0 0,0 0-1,0 0 1,0 0 0,0 0-1,0 0 1,0 0-1,0 0 1,0 0 0,0 0-1,0 0 1,0 1 0,0-1-1,0 0 1,0 0 0,0 0-1,0 0 1,0 0-1,0 0 1,0 0 0,0 0-1,1 0 1,-1 0 0,0 0-1,0 0 1,0 0-1,0 0 1,0 0 0,0 0-1,0 0 1,0 0 0,0 0-1,0 0 1,0 0-1,0 0 1,0 0 0,1 0-1,-1 0 1,0 0 0,0 0-1,0 0 1,0 0-1,0 0 1,0 0 0,0 0-1,0 0 1,0 0 0,0 0-1,0 0 1,0 0-1,0 0 1,0 0 0,0 0-1,0 0 1,0 0 0,1-1-1,-1 1 1,0 0-1,-5 15-20,-12 24 34,-2-1-1,-1-1 1,-2 0 0,-48 59 0,69-95-13,-20 23 0,19-22 0,1-1 0,0 1 0,-1-1 0,1 0 0,-1 0 0,0 0 0,1 0 0,-1 0 0,0 0 0,1 0 0,-1-1 0,0 1 0,-3 0 0,4-1 0,1-1-1,-1 1 1,1-1 0,0 1 0,-1-1-1,1 1 1,0-1 0,-1 1 0,1-1-1,0 1 1,0-1 0,0 0 0,-1 1-1,1-1 1,0 0 0,0 1 0,0-1-1,0 0 1,0 1 0,0-1 0,0 1-1,0-1 1,1 0 0,-1 1 0,0-1-1,0 1 1,0-1 0,1 0 0,-1 1-1,0-1 1,1 0 0,7-24-8,3 2 10,0-1 0,1 1 0,20-27 0,-23 36-1,2 1 0,-1 0 0,2 1 0,0 1 1,0 0-1,18-13 0,-27 22-3,1 0 0,-1 0 0,1 0 1,-1 0-1,1 0 0,0 1 0,-1 0 0,1 0 0,0 0 1,0 0-1,0 0 0,0 1 0,0 0 0,0 0 1,0 0-1,0 0 0,0 1 0,0-1 0,0 1 0,0 0 1,5 2-1,-5-1 0,0 1 0,0-1-1,0 1 1,0-1 0,-1 1 0,1 0 0,-1 1 0,0-1 0,0 0 0,0 1 0,0 0 0,-1 0-1,1 0 1,-1 0 0,0 0 0,0 0 0,-1 0 0,3 7 0,1 16 4,0-1 0,-2 1 0,0 0 0,-3 33 0,1-23 1,5 47 0,-6-83-4,0 0 1,0-1-1,0 1 1,0 0-1,0 0 0,1-1 1,-1 1-1,0 0 1,0 0-1,0-1 1,1 1-1,-1 0 1,0 0-1,1-1 1,-1 1-1,1 0 0,-1-1 1,1 1-1,-1-1 1,1 1-1,-1-1 1,1 1-1,0-1 1,-1 1-1,1-1 0,0 1 1,-1-1-1,2 1 1,0-1 0,-1 0 0,0-1 0,1 1 0,-1 0 0,0-1 0,0 1 0,1-1 0,-1 1 1,0-1-1,0 0 0,0 1 0,0-1 0,0 0 0,0 0 0,1-1 0,6-6 5,0 0 0,11-17 0,-19 25-5,31-44 4,-17 21 2,2 1-1,0 1 1,1 0-1,1 1 1,23-19-1,-39 37-6,1-1 0,0 1-1,0 0 1,0 0 0,1 1-1,-1-1 1,0 1 0,1-1-1,-1 1 1,0 0 0,1 0 0,0 1-1,-1-1 1,1 1 0,-1-1-1,1 1 1,0 0 0,-1 1 0,1-1-1,0 1 1,-1-1 0,1 1-1,-1 0 1,1 0 0,-1 1 0,0-1-1,1 1 1,-1 0 0,0 0-1,5 3 1,-1 1-2,-1 0-1,1 1 1,-1-1 0,-1 1-1,1 1 1,-1-1 0,0 1-1,-1 0 1,0 0 0,0 0-1,3 11 1,-6-16 4,0 1-1,0-1 0,0 0 1,1 0-1,-1 0 1,1 0-1,0 0 0,0 0 1,0 0-1,3 2 1,-4-4-1,-1-1 0,0 0 0,1 1 0,-1-1 1,1 0-1,0 0 0,-1 1 0,1-1 0,-1 0 1,1 0-1,-1 0 0,1 0 0,-1 0 0,1 0 0,-1 0 1,1 0-1,0 0 0,-1 0 0,1 0 0,-1 0 1,1 0-1,-1 0 0,2-1 0,-1 0 0,1 0 1,0 0-1,-1-1 1,1 1-1,-1 0 0,0-1 1,1 1-1,-1-1 1,0 1-1,1-3 0,6-10 9,-1 0-1,8-24 0,-11 27-5,1-1-1,0 0 1,1 1-1,0 0 1,8-11-1,-14 22-2,0 0-1,0 0 0,0-1 0,0 1 0,0 0 1,0 0-1,0 0 0,1-1 0,-1 1 0,0 0 1,0 0-1,0 0 0,0 0 0,0 0 0,1-1 1,-1 1-1,0 0 0,0 0 0,0 0 0,0 0 1,1 0-1,-1 0 0,0 0 0,0 0 0,0 0 1,1 0-1,-1 0 0,0-1 0,0 1 0,0 0 1,1 0-1,-1 0 0,0 1 0,0-1 0,0 0 1,1 0-1,-1 0 0,0 0 0,0 0 0,0 0 1,0 0-1,1 0 0,-1 0 0,0 0 0,0 0 1,0 1-1,1-1 0,2 13-14,-3 17 10,-1-4 8,-2 0 0,-1 0 0,-1-1-1,-1 1 1,-2-1 0,0 0 0,-1-1 0,-2 0 0,-14 25 0,24-47-3,0-1 1,0 1-1,-1-1 0,1 1 1,0-1-1,0 1 1,-1-1-1,1 0 0,-1 1 1,0-1-1,1 0 0,-1 0 1,0 0-1,1 0 0,-1-1 1,0 1-1,0 0 0,0-1 1,-2 1-1,1-1 2,0 0 1,0 0-1,0 0 0,0 0 1,0-1-1,0 1 1,0-1-1,0 0 0,0 0 1,1 0-1,-5-2 0,-5-4 7,0-1 1,0 0-1,0-1 0,-11-12 0,17 16-10,-72-56 21,37 30-24,39 30 2,1-1 0,-1 1 1,1-1-1,-1 1 0,1-1 0,0 0 0,0 1 0,-1-1 0,1 0 1,0 0-1,1 0 0,-1 0 0,0 0 0,1 0 0,-1 0 0,1 0 1,-1 0-1,1 0 0,0 0 0,0 0 0,0 0 0,0 0 0,0 0 0,1 0 1,-1 0-1,1 0 0,-1 0 0,1 0 0,0 0 0,-1 0 0,1 0 1,0 0-1,0 0 0,1 1 0,-1-1 0,0 0 0,0 1 0,1-1 1,-1 1-1,1-1 0,0 1 0,2-2 0,-3 3-1,0-1 1,0 1-1,0 0 1,0 0-1,0 0 0,0 0 1,0 0-1,0 0 1,0 1-1,0-1 0,0 0 1,0 0-1,0 1 0,0-1 1,-1 1-1,1-1 1,0 0-1,0 1 0,0 0 1,-1-1-1,1 1 0,0-1 1,0 1-1,-1 0 1,1 0-1,-1-1 0,1 1 1,-1 0-1,1 0 1,-1 0-1,1 0 0,-1-1 1,0 1-1,1 0 0,-1 1 1,3 4 1,-1-1 1,0 0 0,-1 1-1,3 9 1,-4-3 2,0-1 0,0 1 0,-1-1 0,0 1 0,-1-1 0,-1 0 0,0 0 1,0 0-1,-8 18 0,2-9 7,-1-1 0,-1 0 0,0-1 1,-18 21-1,24-32-6,-1-1 1,0 1-1,0-1 1,-1-1 0,0 1-1,0-1 1,0 0-1,0 0 1,-16 6 0,20-10-4,0 0 1,0 0 0,0-1 0,0 1 0,0-1 0,0 1 0,0-1 0,0 0-1,0 0 1,0 0 0,0-1 0,0 1 0,0-1 0,0 0 0,0 1 0,0-1 0,0-1-1,1 1 1,-1 0 0,0-1 0,1 1 0,-1-1 0,1 0 0,-1 0 0,1 0-1,0 0 1,0 0 0,0-1 0,0 1 0,0-1 0,-2-2 0,1-1-1,-1 0 1,1 0 0,0-1-1,0 1 1,0 0-1,1-1 1,0 0 0,1 0-1,-1 1 1,1-1 0,0-14-1,2 10 0,-1 1 0,2-1 0,0 0 0,0 0 0,1 1 0,8-21 0,-1 9-2,1 0 0,1 2 1,1-1-1,1 1 0,1 1 0,20-20 0,-28 32-4,0 0-1,0 1 0,0 0 1,1 0-1,0 1 0,0 0 0,1 0 1,-1 1-1,1 0 0,0 1 0,0 0 1,0 0-1,1 1 0,-1 0 0,1 0 1,-1 1-1,1 1 0,-1 0 1,1 0-1,17 3 0,-13-2 5,-1 1 1,0 1-1,0 0 0,0 0 0,0 2 1,18 8-1,-22-8-1,-1 0 0,1 1 0,-1-1 1,-1 2-1,1-1 0,-1 1 0,0 1 1,-1-1-1,9 13 0,-11-13 8,1 1-1,-1 0 1,-1-1-1,0 2 1,0-1-1,0 0 1,-1 0 0,0 1-1,-1-1 1,0 1-1,0-1 1,-1 1-1,0 0 1,-1-1-1,0 1 1,-2 9 0,1-9 0,0 0 0,0 0 0,-2 0 0,1 0 0,-1-1 0,0 1 1,-1-1-1,0 0 0,0 0 0,0 0 0,-1-1 0,-1 0 0,1 0 1,-13 10-1,18-16-5,0 0 0,0-1 0,0 1-1,-1 0 1,1 0 0,0 0 0,0-1 0,-1 1 0,1 0 0,0-1 0,-1 1 0,1-1 0,-1 0 0,1 1 0,0-1 0,-1 0-1,1 0 1,-1 0 0,1 0 0,-1 0 0,1 0 0,-1-1 0,1 1 0,0 0 0,-1-1 0,0 0 0,0 0 1,1 0 0,0 0 1,0-1-1,0 1 0,0-1 1,0 1-1,0 0 0,0-1 0,0 0 1,1 1-1,-1-1 0,1 1 1,-1-1-1,1 0 0,-1 1 1,1-1-1,0 0 0,0 0 1,0 1-1,0-1 0,1-3 0,0-10 1,1-1-1,1 1 0,1 0 0,9-26 0,29-57-1,-40 94 0,12-26 7,2 0 0,1 2 0,30-41 0,-37 57-7,1 0 0,0 0 1,0 1-1,2 0 0,-1 1 0,1 0 0,1 1 0,-1 1 0,19-9 0,-29 16-3,1-1 0,-1 1 0,1 0 0,0 0-1,-1 0 1,1 1 0,0-1 0,-1 1 0,1 0 0,0 0 0,0 0 0,6 1-1,-8 0 3,-1 0 0,1-1 0,-1 1 0,1 0-1,-1 0 1,1-1 0,-1 1 0,1 0-1,-1 1 1,0-1 0,1 0 0,-1 0 0,0 1-1,0-1 1,0 0 0,0 1 0,0-1-1,0 1 1,-1-1 0,1 1 0,0 0 0,-1-1-1,1 1 1,-1 0 0,0-1 0,0 1-1,1 0 1,-1-1 0,0 3 0,0 6 3,-1-1 0,0 1 0,0-1 0,-1 0 1,0 1-1,-1-1 0,0 0 0,-4 9 0,-39 71 25,32-65-25,-71 118 23,65-113-8,-1-1-1,-43 43 0,56-63-13,-1 0-1,0-1 1,0 0-1,0-1 1,-1 0-1,0-1 1,0 0-1,0 0 1,-12 3-1,19-7-1,0-1 0,0 1 0,-1 0 0,1-1 0,0 0 0,0 1 0,-1-1 0,1-1 0,0 1 0,0 0 0,-1-1 0,1 1 0,0-1 0,0 0 0,0 0-1,0-1 1,0 1 0,0 0 0,0-1 0,0 0 0,1 0 0,-1 0 0,0 0 0,1 0 0,0 0 0,0-1 0,-1 1 0,1-1 0,1 1 0,-1-1-1,0 0 1,1 0 0,-1 0 0,1 0 0,-2-4 0,-1-8 2,-1 1 1,2-1-1,0 0 0,0 0 0,2-1 1,0 1-1,0 0 0,4-28 0,1 13-3,1 1-1,1 0 0,16-45 1,-16 59-1,0 0 0,1 0 1,15-23-1,-18 33-4,-1 0 1,1 0-1,0 0 0,0 1 0,1-1 1,-1 1-1,1 0 0,0 0 1,0 0-1,0 1 0,1 0 1,8-4-1,-13 6 2,0 1 0,1 0 0,-1-1 0,0 1-1,0 0 1,0 0 0,1 0 0,-1 0 0,0 0 0,0 0 0,1 0 0,-1 0 0,0 0 0,0 1 0,0-1 0,0 0 0,1 1 0,-1-1-1,0 1 1,0-1 0,0 1 0,2 1 0,-2-1 1,1 1 0,-1 0 0,1-1 0,-1 1 0,0 0 0,0 0 0,0 0 0,0 0 0,0 0-1,0 0 1,0 4 0,1 1 3,0 1-1,-1 0 0,-1 0 1,1 0-1,-1-1 0,-1 9 0,-1-1 7,-1-1 0,0-1 0,-1 1 0,-1 0 0,0-1 0,0 0 0,-1 0 0,-1-1-1,0 1 1,-1-1 0,0-1 0,-1 0 0,-1 0 0,1 0 0,-1-2 0,-1 1-1,0-1 1,-16 10 0,23-16-5,0-1-1,0 0 1,0 0-1,-1 0 1,1 0-1,0-1 1,-1 0-1,1 1 1,-1-2 0,1 1-1,-1 0 1,1-1-1,-1 0 1,1 0-1,-1-1 1,1 1-1,-1-1 1,1 0-1,-1 0 1,1 0-1,-1-1 1,1 1-1,0-1 1,0 0 0,0-1-1,0 1 1,-7-6-1,5 3 1,1 0 0,0-1-1,0 0 1,0 0 0,1 0-1,0 0 1,0 0 0,0-1 0,1 0-1,0 0 1,0 0 0,1 0-1,0 0 1,0-1 0,0 1 0,0-12-1,2 3-2,1-1 0,0 0 0,1 0 0,1 1 0,0-1 0,1 1-1,1 0 1,1 0 0,8-18 0,-3 13 1,0 0-1,2 1 1,0 0 0,1 1-1,32-34 1,-41 47-5,1 1 1,0 0 0,0 0-1,1 1 1,0-1-1,-1 1 1,1 1 0,1-1-1,-1 1 1,0 1-1,1-1 1,10-1 0,-14 3 1,-1 1-1,1 0 1,0 0 0,0 0 0,0 0 0,-1 1 0,1-1 0,0 1 0,-1 0 0,1 0 0,0 0-1,-1 1 1,1-1 0,-1 1 0,0 0 0,1 0 0,-1 0 0,0 1 0,0-1 0,0 0 0,-1 1-1,1 0 1,-1 0 0,1 0 0,-1 0 0,0 0 0,2 5 0,2 3 6,-1 0 0,-1 0 0,0 1 0,-1 0 0,0 0 0,-1 0 0,0 0 0,0 0 0,-2 0 0,1 1 0,-2-1 0,-1 16 0,-3 0 6,0-1-1,-1 1 1,-2-1 0,-14 33 0,12-35 6,-2-1 1,-29 45 0,34-58-14,-1-1 0,0 0 0,-1 0 1,0-1-1,0 0 0,-1-1 0,0 0 0,-15 10 0,22-17-1,-1 1 0,1 0 0,-1-1 0,1 1-1,-1-1 1,1 0 0,-1 0 0,0-1 0,1 1 0,-1-1-1,0 1 1,0-1 0,1-1 0,-1 1 0,0 0 0,1-1-1,-1 0 1,0 0 0,1 0 0,-1 0 0,1 0 0,-1-1-1,1 1 1,-1-1 0,-2-2 0,2 0 0,-1 0 0,1 0 1,0-1-1,0 1 0,0-1 1,1 0-1,-1 1 0,1-2 1,1 1-1,-1 0 0,1-1 1,0 1-1,0-1 0,0 0 1,-1-7-1,1-3-1,1 0-1,1 0 1,0 0 0,1 0-1,0 0 1,2 0 0,0 0-1,0 0 1,2 0 0,11-27-1,-6 21-2,0 1 0,1 0-1,2 0 1,0 2 0,1-1 0,29-30-1,-36 43-1,0 1 0,1 0 1,-1 0-1,1 1 0,0 0 0,1 0 0,-1 1 0,1 0 0,0 0 0,10-2 1,-16 6 2,0-1 0,-1 0 0,1 1 1,0 0-1,0-1 0,0 1 1,0 0-1,0 1 0,0-1 1,-1 0-1,1 1 0,0 0 1,0 0-1,0-1 0,-1 2 1,1-1-1,0 0 0,-1 0 1,1 1-1,-1 0 0,0-1 1,0 1-1,1 0 0,-1 0 1,0 0-1,0 0 0,-1 1 1,1-1-1,0 0 0,-1 1 1,1-1-1,-1 1 0,0 0 1,0-1-1,0 1 0,0 0 1,0 3-1,0 1 6,1 1 0,-2-1 0,1 1 1,-1-1-1,0 0 0,-1 1 0,0-1 1,0 1-1,-1-1 0,0 0 0,0 0 0,0 0 1,-1 0-1,0 0 0,-6 10 0,-5 6 7,0-1-1,-2 0 1,-17 19-1,14-20 4,0-1-1,-1-1 0,-27 20 0,38-32-11,-1-1-1,1 0 0,-1 0 0,0-1 1,0 0-1,-1-1 0,0 0 0,1-1 0,-1 0 1,-19 2-1,24-4-1,0-1 1,0 0-1,0-1 0,0 1 1,0-1-1,0 0 0,0-1 1,0 1-1,1-1 0,-1 0 1,1-1-1,-1 1 0,1-1 1,0 0-1,0-1 0,0 1 1,0-1-1,1 0 0,0 0 1,-1 0-1,1-1 1,-6-9-1,5 7-1,1-1 1,0 0-1,1 0 1,-1 0-1,2-1 1,-1 1-1,1-1 1,0 0-1,1 1 1,0-1-1,0 0 0,1 0 1,0 0-1,3-16 1,2 5-1,0 0-1,2 1 1,0 0 0,1 0-1,1 1 1,1 0 0,0 1-1,1 0 1,1 0 0,1 1-1,0 1 1,1 0 0,30-25-1,-39 37-4,0-1 0,0 1 0,0 0 0,1 0 0,-1 0 0,1 1 0,0 0 0,-1 0 0,1 0 0,0 1 0,0 0 0,0 0 0,0 1 0,7-1 0,-10 1 4,0 1 0,-1-1 1,1 1-1,0 0 1,-1-1-1,1 1 1,-1 0-1,1 0 0,-1 1 1,1-1-1,-1 1 1,0-1-1,0 1 1,1 0-1,-1-1 0,-1 1 1,1 0-1,0 0 1,0 1-1,-1-1 1,1 0-1,-1 1 0,0-1 1,1 1-1,-1-1 1,0 1-1,-1-1 1,1 1-1,0 0 0,-1-1 1,1 1-1,-1 0 1,0 3-1,0 9 5,0-1 0,-1 0-1,0 0 1,-1 1 0,-1-1-1,0 0 1,-1-1 0,-9 24-1,-4-1 20,-38 65-1,39-76-14,-1-1 0,-1 0 0,0-2 0,-26 24 1,34-37-6,0 0 1,0-1 0,-1 0 0,0 0 0,-1-1-1,0-1 1,0 0 0,0 0 0,-1-2 0,0 1-1,-18 3 1,28-8-2,-1 1-1,0-1 1,0 1 0,1-1-1,-1 0 1,0 0-1,0-1 1,1 1-1,-1-1 1,0 0 0,1 0-1,-1 0 1,1-1-1,-1 1 1,1-1 0,0 0-1,-1 1 1,1-2-1,0 1 1,0 0-1,0-1 1,1 1 0,-1-1-1,1 0 1,-3-3-1,1-1 1,0 0 0,0 0 0,1 0 0,0 0 0,1-1 0,-1 1 0,2-1 0,-1 1 0,1-1 0,0 0 0,0-9 0,1-5 1,0 0 1,1 0-1,2 0 0,7-34 1,-8 49-6,0-1 0,0 0 1,1 1-1,0 0 0,1-1 0,-1 1 1,2 0-1,-1 1 0,0-1 0,1 1 1,1 0-1,-1 0 0,1 1 0,0-1 1,0 1-1,7-4 0,-12 8 1,1 0-1,-1 0 0,0 0 1,1 0-1,0 1 1,-1-1-1,1 0 0,-1 1 1,1-1-1,0 1 1,-1 0-1,1 0 0,0 0 1,0 0-1,-1 0 1,1 0-1,0 0 1,-1 0-1,1 0 0,0 1 1,-1-1-1,1 1 1,0-1-1,-1 1 0,1 0 1,-1 0-1,1 0 1,-1 0-1,0 0 0,1 0 1,-1 0-1,0 0 1,0 0-1,1 0 0,-1 1 1,0-1-1,0 1 1,0-1-1,-1 0 0,2 3 1,1 2 0,-1-1 1,0 1-1,0 0 1,-1-1-1,1 1 1,-1 0-1,-1 0 1,1 0-1,-1 0 1,0 9 0,-4 7 7,0-1 1,-1 0 0,-1 0 0,-1-1 0,-17 35 0,8-26 3,0 0-1,-2-1 1,-22 27 0,34-48-7,-1 0 0,1 0 0,-1-1 1,0 1-1,0-2 0,-1 1 1,0-1-1,0 0 0,-11 5 1,16-9-4,1 0 0,0 0 1,-1-1-1,1 1 1,-1-1-1,1 1 0,-1-1 1,0 0-1,1 0 1,-1 0-1,1 0 0,-1 0 1,1-1-1,-1 1 1,1-1-1,-1 1 0,1-1 1,-1 0-1,1 0 0,0 0 1,-1-1-1,1 1 1,0 0-1,0-1 0,0 1 1,0-1-1,0 0 1,0 0-1,1 0 0,-1 0 1,0 0-1,1 0 1,0 0-1,-1 0 0,1-1 1,0 1-1,-1-5 1,-4-9 2,1 0 1,0 0 0,2 0 0,-1-1 0,2 1-1,1-1 1,0-27 0,3 4-4,1 0-1,10-41 1,-7 53 0,0 0 0,2 0 0,1 1 0,1 0 0,1 1 0,20-33 0,-30 57-4,1-1 1,0 1-1,0-1 0,0 1 1,0 0-1,0 0 0,0-1 1,0 2-1,1-1 0,-1 0 1,4-1-1,-6 2 2,1 1 0,0 0-1,-1 0 1,1 0 0,-1 0 0,1-1-1,0 1 1,-1 0 0,1 0 0,0 0-1,-1 0 1,1 0 0,0 0 0,-1 1-1,1-1 1,0 0 0,-1 0 0,1 0-1,-1 1 1,2-1 0,-1 1 0,0 0 1,0 0-1,0 0 1,0 0-1,-1 0 0,1 0 1,0 0-1,-1 0 1,1 0-1,-1 1 1,1-1-1,-1 0 0,1 0 1,-1 3-1,2 6 1,-1 0-1,0 0 1,0 0-1,-1 0 1,-1 0 0,0 0-1,0 0 1,-4 11-1,-24 78 18,15-59-8,-2 0 0,-2-1 0,-2-1 0,-1-1 0,-26 35 0,46-70-9,-1 0 1,1-1-1,0 1 0,-1 0 1,1-1-1,-1 1 1,1-1-1,-1 0 0,0 1 1,1-1-1,-1 0 1,0 0-1,0 0 0,0 0 1,0 0-1,0-1 1,0 1-1,0-1 0,-3 1 1,3-1 0,1 0 0,-1-1-1,1 1 1,-1-1 0,1 0 0,-1 1 0,1-1 0,-1 0-1,1 0 1,-1 0 0,1 0 0,0 0 0,0 0 0,-1-1-1,1 1 1,0 0 0,0 0 0,0-1 0,0 1 0,1-1-1,-1 1 1,0-1 0,1 1 0,-2-4 0,-2-8 2,0 0 1,0-1-1,1 0 1,1 1 0,0-1-1,1 0 1,1 0-1,1-18 1,2-3-2,2 1 0,10-39 1,12-24 11,-22 84-18,0 0 1,1 0-1,0 0 1,1 1 0,9-13-1,-15 23 3,0 1 0,-1 0 0,1 0 0,0 0 0,0 0 0,0 0 0,0 0-1,0 0 1,0 1 0,0-1 0,0 0 0,0 1 0,1-1 0,-1 0 0,0 1 0,0-1 0,2 1-1,-2 0 2,0 0-1,-1 0 0,1 0 1,0 0-1,-1 0 0,1 1 1,-1-1-1,1 0 0,0 1 0,-1-1 1,1 0-1,-1 1 0,1-1 1,-1 1-1,1-1 0,-1 0 1,1 1-1,-1-1 0,1 1 0,-1 0 1,0-1-1,1 1 0,0 0 1,0 4-3,1 0 0,0-1 0,-1 1 0,0 0 0,0 0 1,0 0-1,0 7 0,-1 9 3,-1 1 0,-1-1 1,-1 0-1,-7 25 0,-29 84 8,30-100-7,-7 17 12,-39 81 1,42-104-7,-1-1 1,0 0-1,-2-1 1,-1-1-1,-19 20 1,32-37-6,-1 0 0,0 1 0,0-2 1,0 1-1,-1 0 0,1-1 1,-1 0-1,0-1 0,1 1 1,-10 2-1,13-5-1,0 1 0,-1-1 0,1 0 0,0 0 0,-1 1 0,1-2 0,-1 1 0,1 0 0,0 0 0,-1-1 0,1 1 0,0-1-1,0 0 1,-1 1 0,1-1 0,0 0 0,0-1 0,0 1 0,0 0 0,0 0 0,0-1 0,0 1 0,1-1 0,-1 0 0,0 0 0,1 1 0,-1-1 0,1 0 0,0 0 0,-2-3 0,0-3 1,-1 0-1,2 0 1,-1-1 0,1 1 0,0-1-1,1 1 1,0-1 0,0 1 0,1-14-1,2-7 3,7-42 0,-2 32-1,1 0-1,16-45 1,-19 71-5,0 0 0,0 1 0,1 0 0,1 0 1,0 1-1,0 0 0,1 0 0,1 0 0,0 1 0,13-12 1,-19 20-2,0 0 1,-1 0-1,1 0 1,0 1 0,0-1-1,0 1 1,0 0 0,0 0-1,0 0 1,1 0 0,-1 0-1,0 1 1,0-1-1,1 1 1,2 0 0,-4 0 0,0 1 1,0-1 0,0 0 0,0 1-1,0 0 1,-1-1 0,1 1 0,0 0-1,0 0 1,-1 0 0,1 0 0,-1 0-1,1 0 1,-1 0 0,1 1 0,-1-1-1,0 1 1,1-1 0,-1 1 0,0-1-1,0 1 1,0 0 0,0-1 0,-1 1-1,1 0 1,0 2 0,3 9 2,-2 0 0,0 0-1,0 0 1,-1 0 0,-1 0 0,0 0 0,-1 0 0,-4 23 0,-1-2 11,-2 0 0,-15 36 0,18-55-8,-6 17 5,-20 37 1,27-61-7,0 0 1,0-1-1,-1 1 0,0-1 1,-1-1-1,1 1 0,-1-1 0,-1 0 1,1 0-1,-9 5 0,14-10-2,0 0 0,0-1-1,0 1 1,0 0 0,0-1-1,0 1 1,0-1 0,0 0 0,-1 1-1,1-1 1,0 0 0,0 0-1,0 1 1,0-1 0,-1 0-1,1 0 1,0 0 0,0-1 0,0 1-1,0 0 1,-1 0 0,1-1-1,0 1 1,0 0 0,-1-2 0,0 1 0,1 0 0,-1-1 0,1 1 1,-1-1-1,1 1 0,0-1 1,0 0-1,0 1 0,0-1 1,0 0-1,0 0 0,0 0 0,0-2 1,-2-7 7,1 0 0,0 0 0,0-23 1,3-10-7,3 1 1,1-1 0,2 1 0,2 0 0,1 1 0,3 0 0,1 1 0,34-68 0,-46 104-1,10-17-2,16-27 1,-25 44-6,1 1 0,-1-1 0,1 0 0,0 1 0,0 0 1,1 0-1,-1 0 0,1 1 0,0-1 0,0 1 0,6-4 0,-9 7 3,-1-1 0,0 1 1,0 0-1,0-1 0,0 1 0,1 0 0,-1-1 0,0 1 1,0 0-1,1 0 0,-1 0 0,0 0 0,0 0 0,1 1 0,-1-1 1,0 0-1,0 0 0,0 1 0,0-1 0,1 1 0,-1-1 0,0 1 1,0 0-1,2 0 0,-2 1 0,1 0-1,-1 0 1,0 0 0,1 0 0,-1 0-1,0 0 1,0 0 0,0 0 0,0 1-1,-1-1 1,1 0 0,0 3-1,0 6 3,1 0-1,-2 0 0,0 1 0,-1 13 0,-4 14 6,-2 1 0,-1-2 0,-2 1-1,-2-2 1,-1 1 0,-2-1 0,-1-1 0,-2-1-1,-30 43 1,46-75-5,-1 1 0,0-1 0,0 0-1,0 0 1,0 0 0,-6 4 0,9-7 0,-1 0 0,1 1 1,0-1-1,-1 0 0,1 0 0,-1 1 1,1-1-1,-1 0 0,1 0 0,-1 0 0,1 0 1,-1 0-1,1 0 0,0 0 0,-1 0 1,1 0-1,-1 0 0,1 0 0,-1 0 1,1 0-1,-1 0 0,1 0 0,-1 0 0,1-1 1,-1 1-1,0-1 0,1 0 0,-1 1 0,1-1-1,-1 0 1,1 0 0,-1 0 0,1 0 0,0 0 0,-1 0 0,1 0 0,0 0 0,0 0-1,0 0 1,0 0 0,0 0 0,0 0 0,0-1 0,1-22 3,1 0 0,1 1 1,1-1-1,7-22 0,35-89 10,-32 100-2,25-47 0,-32 70-14,1-1 0,0 1 0,0 1 0,1 0-1,1 0 1,20-18 0,-29 28 1,1 0 1,-1-1-1,1 1 0,-1 0 0,1 0 1,-1 0-1,1 0 0,0 1 0,0-1 1,-1 0-1,1 1 0,0-1 0,0 1 1,0-1-1,-1 1 0,1 0 0,0 0 1,0 0-1,0 0 0,0 0 0,0 0 0,0 1 1,-1-1-1,1 0 0,2 2 0,-1-1 1,-1 1-1,-1 0 0,1-1 1,0 1-1,0 0 0,-1 0 1,1 0-1,-1 1 0,1-1 1,-1 0-1,0 0 0,0 1 1,0-1-1,0 0 0,-1 1 1,1-1-1,-1 1 0,1 3 1,1 12 3,-1 0 1,0 0 0,-1 0-1,-1 1 1,-4 17 0,-21 91 15,23-115-20,-8 35 7,-2-1 0,-1 0 1,-36 74-1,41-105 4,8-15-9,1 0 0,0 0 0,0 0 0,0 0 0,0 0 0,0 0 0,0 0 0,0 0 0,0 0 0,-1 0 0,1 0 0,0 0 0,0 0 0,0 0 0,0 0 0,0 0 0,0 0 0,0 0 0,0 0 0,0-1 0,-1 1 0,1 0 0,0 0 0,0 0 0,0 0 0,0 0 0,0 0 0,0 0 0,0 0 0,0 0 0,0 0 0,0 0 0,0-1 0,0 1 1,0 0-1,0 0 0,0 0 0,0 0 0,0 0 0,0 0 0,0 0 0,0 0 0,0-1 0,0 1 0,0 0 0,0 0 0,0 0 0,0 0 0,0 0 0,0 0 0,0 0 0,0 0 0,0 0 0,0-1 0,0 1 0,0 0 0,0 0 0,0 0 0,0 0 0,0 0 0,0 0 0,7-31-10,26-83 37,93-212 0,-121 314-27,1 0 0,0 1 0,1 0 0,1 0 0,0 0 0,12-12 0,-20 22-1,1 1 1,-1-1-1,1 1 1,-1-1-1,0 1 1,1-1-1,-1 1 1,1-1 0,-1 1-1,1 0 1,-1-1-1,1 1 1,0 0-1,-1 0 1,1-1-1,-1 1 1,1 0 0,0 0-1,-1 0 1,1 0-1,-1 0 1,1 0-1,0-1 1,-1 2 0,1-1-1,0 0 1,-1 0-1,1 0 1,-1 0-1,1 0 1,0 0-1,-1 1 1,1-1 0,-1 0-1,1 0 1,-1 1-1,1-1 1,0 1-1,-1-1 1,0 0 0,1 1-1,-1-1 1,1 1-1,-1-1 1,1 1-1,-1-1 1,0 1-1,0-1 1,1 1 0,-1 0-1,2 3 1,-1-1-1,0 1 0,-1-1 1,1 1-1,-1-1 1,1 1-1,-1 5 1,-2 25 5,-2-2 0,-2 1-1,-9 34 1,-36 96 14,33-108-25,-34 91 7,-20 67 1,71-204-16,7-16-1,9-19 9,48-120 20,-37 80 9,63-112 1,-88 176-27,1 0 2,-1-1-1,0 1 0,1 0 1,-1-1-1,1 1 1,0 0-1,-1 0 1,1 0-1,0 0 0,0 1 1,1-1-1,-1 0 1,0 1-1,4-2 1,-6 3-1,1 0 1,-1 0 0,1 0 0,-1 1-1,0-1 1,1 0 0,-1 0 0,1 0-1,-1 1 1,0-1 0,1 0 0,-1 1 0,0-1-1,1 0 1,-1 1 0,0-1 0,0 0-1,0 1 1,1-1 0,-1 1 0,0-1 0,0 0-1,0 1 1,0-1 0,1 1 0,-1-1-1,0 1 1,0-1 0,0 0 0,0 1-1,0-1 1,0 1 0,0-1 0,-1 1 0,1-1-1,0 1 1,0-1 0,0 1 0,-3 22-2,2-20 3,-4 26-1,2-14-1,0 0 1,1 0-1,1 0 1,0 0-1,1 1 1,0-1-1,4 22 0,-3-36 2,-1 1-1,0-1 0,1 1 0,-1-1 1,1 0-1,-1 1 0,1-1 0,0 1 1,0-1-1,-1 0 0,1 1 0,0-1 1,0 0-1,0 0 0,0 0 0,1 0 1,-1 0-1,2 1 0,-2-1 0,1-1 1,-1 1-1,0-1 1,0 0-1,1 0 0,-1 0 1,0 0-1,0 0 0,1 0 1,-1 0-1,0 0 1,0 0-1,1-1 0,-1 1 1,0-1-1,0 1 0,0 0 1,2-2-1,2-1 2,1-1 1,-1 1-1,0-1 0,0-1 1,0 1-1,0-1 0,5-7 0,33-47 26,67-117 0,13-78 10,-118 244-38,4-11 6,0-1 0,-1 0 0,6-26 0,-14 47-5,1 0 0,-1 0 0,0-1 0,0 1 0,1 0 0,-1 0 0,0 0 0,0 0 0,0 0 0,0 0 0,-1 0 0,1 0 0,0-1 0,0 1 0,-1 0 0,1 0 0,-1 0 0,1 0 0,-1 0 0,1 0 0,-1-1 0,0 2 0,0 0 0,0-1 0,1 1 0,-1 0 0,0-1 0,0 1 0,0 0 0,1 0 0,-1 0 0,0 0 0,0 0 0,0 0 0,0 0 0,1 0 0,-1 0 0,0 0 0,0 0 0,0 0 0,1 0 0,-3 1 0,-2 1 0,0 1 0,0-1 0,0 1 0,0 0 0,1 0 0,-9 7 0,-9 13-3,1 2 0,0 0 0,-30 50 0,-39 91-4,86-158 6,-38 83 0,37-78 0,1 0-1,0 1 1,0-1-1,2 1 1,-2 16 0,4-28-2,-1-1 1,1 1 0,0 0 0,0-1 0,0 1 0,0-1-1,0 1 1,1 0 0,-1-1 0,0 1 0,1-1 0,-1 1-1,1-1 1,0 1 0,-1-1 0,1 1 0,0-1 0,0 0 0,0 1-1,0-1 1,0 0 0,0 0 0,0 0 0,0 0 0,1 1-1,-1-2 1,0 1 0,3 1 0,-2-1 1,1-1 0,-1 1 0,1-1-1,-1 0 1,1 0 0,-1 0 0,1 0 0,-1-1 0,1 1 0,-1 0 0,1-1 0,-1 0-1,0 0 1,1 0 0,-1 0 0,0 0 0,5-3 0,5-4 7,0-1-1,0-1 1,-1 0 0,0-1 0,0 0 0,-1 0 0,-1-1-1,14-22 1,-13 16 2,0 1 0,-2-1 1,0 0-1,-1-1 0,-1 0 0,5-23 0,-10 40-6,-1 0-1,0-1 0,1 1 1,-1 0-1,0 0 0,0 0 1,0 0-1,0 0 0,-1 0 1,1-1-1,-1 1 1,1 0-1,-1 0 0,0 0 1,1 0-1,-1 0 0,0 1 1,0-1-1,-1 0 0,1 0 1,0 0-1,-1 1 0,1-1 1,-1 1-1,1-1 1,-1 1-1,1 0 0,-1-1 1,0 1-1,0 0 0,0 0 1,0 0-1,-3-1 0,1 1-2,1 1 0,0-1 0,-1 1 0,1-1-1,0 1 1,-1 0 0,1 0 0,0 0 0,-1 1 0,1-1-1,0 1 1,-1 0 0,1 0 0,0 0 0,0 0-1,0 1 1,0-1 0,0 1 0,0-1 0,-5 5 0,-1 3-2,0 0 0,1 1 0,0 0 0,1 1 0,0-1 0,1 1 0,0 1 0,1-1 1,-6 15-1,6-10 1,0 0 1,1 0 0,1 0 0,0 0 0,1 1-1,1 26 1,1-40-2,0 1 1,0-1-1,1 1 0,-1-1 0,1 1 0,0-1 0,0 0 1,1 1-1,-1-1 0,0 0 0,1 0 0,0 0 0,0 0 1,2 3-1,-2-5 2,-1 0 0,0 0 0,1 0 0,-1 0 0,0 0 0,1 0 0,-1-1 0,1 1 0,-1 0 0,1-1 0,0 1 0,-1-1 0,1 0 0,-1 0 0,1 1 0,0-1 0,-1 0 0,1 0 0,0-1 0,-1 1 0,1 0 0,-1-1 0,1 1 0,0 0 0,-1-1 0,1 0 0,-1 1 0,1-1 0,-1 0 0,0 0-1,3-1 1,5-5 6,0 0 0,0-1 0,0 0 0,-1 0 0,0 0 0,-1-1 0,12-17 0,37-76 42,-49 88-43,0 2-4,51-108 21,-50 100-13,0-1 0,-2 0 0,9-42 1,-15 62-9,0 0 1,0 0-1,1 0 1,-1 0 0,0 0-1,0 0 1,0 0-1,0 0 1,0 0 0,0 0-1,0 0 1,-1 0-1,1 0 1,0 0 0,-1 0-1,1 0 1,0 0-1,-2-1 1,2 2-1,0 0 0,-1 0 0,1 0 0,-1-1-1,1 1 1,-1 0 0,1 1 0,-1-1 0,1 0 0,-1 0 0,1 0 0,-1 0 0,1 0 0,0 0 0,-1 0 0,1 1 0,-1-1-1,1 0 1,0 0 0,-1 1 0,1-1 0,-1 0 0,1 0 0,0 1 0,-1-1 0,1 1 0,-26 30-1,1 14-3,2 2 0,2 0 0,-21 72 0,13-19 2,26-87 2,1 1 1,0 0-1,1-1 0,0 1 0,3 21 1,-2-34-3,0 1 0,0 0 1,0 0-1,0 0 1,0 0-1,1 0 1,-1 0-1,1 0 1,0-1-1,-1 1 1,1 0-1,0 0 1,0-1-1,0 1 0,0 0 1,0-1-1,0 1 1,1-1-1,-1 0 1,1 1-1,-1-1 1,1 0-1,-1 0 1,1 0-1,-1 0 0,1 0 1,0 0-1,0 0 1,0-1-1,-1 1 1,1-1-1,0 1 1,0-1-1,0 0 1,0 1-1,0-1 0,0 0 1,0 0-1,0-1 1,-1 1-1,1 0 1,0-1-1,0 1 1,4-2-1,3-1 1,0-1 1,0 0-1,0 0 0,-1-1 1,1 0-1,-1-1 1,12-10-1,9-12 8,-1-2 1,-1 0 0,-1-2-1,-2-1 1,22-41-1,-43 68-6,24-45 22,-26 48-20,1 0 0,-1 0 0,0-1 0,0 1 0,0 0 0,0-1 1,-1 1-1,0-1 0,1 1 0,-1-1 0,0 1 0,-1-1 0,0-4 0,0 6-3,1 1 1,-1-1-1,0 1 1,0-1-1,0 1 1,0 0-1,0 0 1,-1-1-1,1 1 0,0 0 1,-1 0-1,1 0 1,0 0-1,-1 0 1,1 0-1,-1 1 1,0-1-1,1 1 1,-1-1-1,1 1 0,-1-1 1,0 1-1,0 0 1,1 0-1,-1-1 1,-1 2-1,-2-2 1,0 2-1,0-1 0,0 0 1,1 1-1,-1 0 1,0 0-1,1 0 0,-6 3 1,3 0-1,0 0-1,0 1 1,0 0 0,0 0 0,1 1-1,-1 0 1,2 0 0,-1 1 0,1-1 0,-7 11-1,-6 13-6,-17 37-1,26-50 7,-8 18-8,-12 20 7,-26 75 0,54-125-1,-1 0 1,1-1-1,0 1 1,0 0-1,0 0 0,1 0 1,0-1-1,0 1 1,0 0-1,0 0 0,3 7 1,-3-10-1,1-1-1,0 1 1,-1 0 0,1-1-1,0 1 1,0-1 0,0 1-1,1-1 1,-1 0 0,0 1-1,0-1 1,1 0 0,-1 0-1,1 0 1,-1 0 0,1 0-1,-1 0 1,1 0 0,0 0-1,-1-1 1,1 1 0,0-1-1,0 1 1,-1-1 0,1 0-1,0 0 1,0 0 0,0 0-1,-1 0 1,1 0 0,0 0-1,0 0 1,2-1 0,3 0 2,0-1 0,0 0 0,0 1 0,0-2 0,-1 1 0,1-1 0,-1 0 0,0-1 0,0 1 0,9-8-1,-6 4 8,0-1-1,-1-1 0,-1 1 0,1-1 0,11-18 0,-3-3 10,-2 1-1,0-2 1,13-48-1,-19 55 0,-1-1-1,-1 0 1,-1-1-1,2-34 1,-7 52-11,1 0 0,-1 0 1,-1 0-1,0 0 0,0 0 1,0 1-1,-1-1 0,0 0 1,-1 1-1,0-1 0,0 1 1,0 0-1,-1 0 0,0 0 1,0 1-1,-1-1 0,0 1 1,-9-9-1,12 13-4,0 0 1,-1 0-1,1 0 1,-1 0-1,1 1 1,-1-1-1,0 1 1,1 0 0,-1 0-1,0 0 1,0 0-1,0 0 1,0 0-1,0 1 1,0 0-1,0-1 1,-6 2-1,5-1-1,0 1 1,0 0-1,0 1 0,0-1 1,0 1-1,1 0 1,-1-1-1,0 2 0,1-1 1,-1 0-1,-4 5 0,-3 4-3,0 1-1,1 0 1,0 1-1,1 0 1,-13 25 0,6-9-8,2 0 0,1 2 1,-11 36-1,21-57 11,0 0 0,1 0 0,1 0 0,-1 0-1,2 1 1,-1-1 0,1 0 0,1 1 0,0-1 0,0 0-1,1 0 1,1 0 0,-1 0 0,7 13 0,-8-20-1,0 0 1,0-1 0,0 1-1,1 0 1,-1-1-1,1 1 1,0-1 0,0 0-1,0 0 1,0 1-1,0-1 1,0 0 0,1-1-1,-1 1 1,1 0-1,-1-1 1,1 1 0,0-1-1,0 0 1,-1 0-1,1 0 1,0 0 0,0-1-1,0 1 1,0-1-1,0 1 1,0-1 0,0 0-1,0 0 1,0-1-1,0 1 1,0 0 0,0-1-1,0 0 1,-1 0-1,1 0 1,4-2 0,2-1 3,1-1 0,-1-1 0,0 0 0,-1 0 0,1 0 0,-1-1 0,-1-1 1,1 1-1,7-12 0,28-44 22,-2-1 1,-4-2-1,49-120 0,-83 180-22,24-67 11,-24 65-4,-1-1-1,0 0 1,0 0 0,-1 0 0,0 0-1,-1-12 1,0 20-8,0 0 1,0-1 0,0 1-1,0 0 1,-1 0-1,1 0 1,0 0 0,0 0-1,-1 1 1,1-1-1,0 0 1,-1 0-1,1 0 1,-1 0 0,0 0-1,1 0 1,-1 1-1,1-1 1,-1 0-1,0 0 1,0 1 0,0-1-1,1 0 1,-1 1-1,-2-1 1,2 0 0,-1 1 1,0 0-1,0-1 0,1 1 1,-1 0-1,0 0 0,0 1 0,1-1 1,-1 0-1,0 0 0,0 1 1,1-1-1,-4 2 0,-2 1 4,0 1-1,0-1 0,0 1 0,1 1 0,-10 7 1,4 0-12,0 1 0,0 1 0,2 0 0,0 0 0,0 1 0,-7 17 0,-41 99-23,56-124 29,-21 51-29,-62 176 33,83-228-4,0 0 0,1 0 0,0 0 0,0 0 0,1 0-1,0 7 1,0-11-1,0-1 0,0 0-1,0 0 1,0 0 0,1 1-1,-1-1 1,1 0 0,-1 0 0,1 0-1,-1 0 1,1 0 0,-1 0-1,1 0 1,0 0 0,0 0-1,0 0 1,-1 0 0,1 0-1,0 0 1,0-1 0,0 1-1,0 0 1,0-1 0,1 1-1,-1-1 1,0 1 0,0-1-1,0 1 1,0-1 0,1 0-1,-1 0 1,0 0 0,0 1-1,0-1 1,1 0 0,1-1 0,4 1 1,1-1 1,0 0-1,-1-1 1,0 0-1,1 0 1,-1-1 0,0 0-1,0 0 1,0 0-1,-1-1 1,1 0-1,-1 0 1,0-1 0,0 0-1,0 0 1,-1 0-1,9-11 1,-3 2 10,0-1 0,-1-1 1,0 1-1,-1-2 0,-1 1 0,8-22 1,-14 31-5,1 0 0,-1-1 0,0 1 0,-1-1 0,0 1 0,0-1 0,0 1 0,-1-1 0,0 0 0,-1 1 0,0-1 0,0 1 0,-1-1 0,1 1 0,-2 0 0,1-1 0,-1 1 0,0 0 0,0 1 0,-1-1 0,0 0 0,0 1 0,-1 0 0,0 0 0,0 0 0,0 1 0,-1 0 0,1 0 0,-1 0 0,-13-7 0,7 4-6,-1 1 0,1 0 0,-2 1 0,1 1 0,-1 0 0,1 0 0,-1 2 0,0 0 0,-1 0 0,1 2 0,0-1 0,-1 2 0,1 0-1,-1 1 1,1 0 0,-25 6 0,21-3-7,-1 2 0,1 0 0,0 1 0,0 1 0,1 1 0,0 0 0,1 2-1,0-1 1,1 2 0,0 0 0,0 1 0,-13 15 0,7-3-13,0 0 0,-30 51-1,44-66 18,1 1-1,1 0 1,0 0-1,1 0 1,0 1 0,0-1-1,2 1 1,-1 0-1,1 0 1,0 22-1,2-29 0,1 0-1,0 0 1,0 0-1,0-1 1,0 1-1,1 0 1,0-1-1,0 1 1,0-1-1,1 0 1,-1 1-1,1-1 1,0 0-1,0-1 1,0 1-1,1 0 1,4 3-1,-6-5 3,1-1 0,-1 1-1,0-1 1,1 1 0,-1-1-1,1 0 1,-1 0-1,1 0 1,0-1 0,-1 1-1,1 0 1,0-1-1,-1 0 1,1 0 0,0 0-1,0 0 1,-1 0-1,1 0 1,0-1 0,0 1-1,-1-1 1,1 0-1,0 0 1,-1 0 0,1 0-1,-1 0 1,0 0-1,1-1 1,-1 1 0,0-1-1,4-4 1,4-3 6,-1-1 1,-1 0-1,1-1 0,-2 0 1,0 0-1,0-1 0,-1 0 1,9-22-1,-1-8 18,12-56-1,-22 81-12,-2 0 0,0 1 0,0-1 0,-2 0-1,0 0 1,-1 0 0,-6-33 0,6 44-6,-1-1-1,0 1 1,-1-1 0,0 1 0,1 0-1,-2 0 1,1 0 0,-1 0 0,-8-10 0,8 13-4,1 0 1,-1 0 0,0 0-1,1 1 1,-1-1 0,0 1 0,-1 0-1,1 0 1,0 0 0,-1 0-1,1 1 1,-1 0 0,1 0-1,-1 0 1,-8 0 0,4 1-1,1 1 0,-1 0 1,1 0-1,-1 1 0,1 0 1,0 0-1,0 1 0,0 0 1,0 1-1,0 0 0,1 0 0,0 0 1,-1 1-1,2 0 0,-1 1 1,-6 5-1,-3 5-10,1 0 0,1 1 0,0 1 0,1 0 0,-10 20 1,10-18-1,2 2 1,1 0 0,1 0-1,1 1 1,-7 28 0,13-42 5,1 1 0,0-1 1,0 0-1,1 1 1,0-1-1,1 0 1,2 12-1,-2-15 1,1-1 0,-1 1 0,2 0 0,-1-1 0,0 1 1,1-1-1,0 0 0,1 0 0,-1 0 0,1 0 0,0 0 0,5 4 0,-7-7 0,0 0-1,0 0 1,0 0-1,0-1 1,1 1-1,-1-1 1,0 0-1,1 1 1,-1-1-1,1 0 1,-1 0-1,1-1 1,0 1 0,-1 0-1,1-1 1,0 0-1,-1 0 1,1 0-1,3 0 1,-2-1 2,-1 0-1,1 0 1,-1 0 0,1 0 0,-1-1 0,0 0 0,1 0-1,-1 0 1,0 0 0,0 0 0,0 0 0,3-5 0,4-5 3,0 0 1,0-1 0,-1 0 0,-1-1 0,8-18-1,-6 10 11,-1 1-1,-1-1 1,-1 0 0,-1-1-1,-1 0 1,3-41-1,-7 52-6,0-1 0,-2 1 0,1 0 1,-1-1-1,-1 1 0,0 0 0,-1 0 0,0 0 0,-1 0 0,-1 1 0,1-1 0,-2 1 1,1 0-1,-12-14 0,15 22-4,0 0-1,-1 0 1,1 0 0,-1 1 0,0-1 0,0 1-1,0 0 1,0 0 0,0 0 0,0 0 0,-1 0-1,1 1 1,-1 0 0,1-1 0,-1 1 0,1 1-1,-1-1 1,0 0 0,-4 1 0,3 0 0,1 0 0,-1 1 0,1 0 0,-1 0 0,1 0 0,0 0 0,-1 1 0,1 0 0,0 0 0,0 0 0,0 0 0,0 0 0,1 1 0,-1 0 0,-5 5 0,-11 13-7,1 1 0,1 0 1,1 1-1,1 1 0,-23 46 0,14-17-18,-32 103 0,50-136 20,1 0 1,1 1-1,1 0 0,1 1 1,1-1-1,1 0 0,2 36 1,-1-55 1,0 0 1,0 0-1,1 1 1,-1-1-1,1 0 1,-1 0-1,1 0 1,0 0-1,-1-1 0,1 1 1,0 0-1,0 0 1,1 0-1,-1-1 1,0 1-1,0 0 1,1-1-1,-1 1 1,1-1-1,0 0 1,-1 0-1,1 1 1,2 0-1,-2-2 0,1 1 1,-1-1-1,0 0 0,0 0 0,0 0 0,0 0 1,1 0-1,-1-1 0,0 1 0,0-1 1,0 1-1,0-1 0,0 0 0,0 0 1,0 0-1,0 0 0,0 0 0,-1 0 0,1 0 1,0-1-1,-1 1 0,3-3 0,5-5 4,-1 0 1,1 0-1,-2-1 0,1-1 0,-2 1 0,9-16 0,28-74 38,-30 67-31,12-32 5,20-80-1,-38 113 1,0 0-1,-2 0 0,-2 0 1,0-58-1,-4 80-8,0 0-1,0 0 1,-1 0 0,-1 0 0,1 0 0,-1 0 0,-7-14-1,8 21-2,1 0 0,-1 0 0,1 1 0,-1-1 0,0 0 1,0 1-1,-1-1 0,1 1 0,0 0 0,-1 0 0,0 0 0,1 0 0,-1 0 0,0 0 0,0 1 0,0 0 0,0-1 0,0 1 0,0 0 0,0 0 0,0 1 0,-1-1 0,1 1 0,0-1 0,0 1 0,-7 1 0,1 0-4,1 1 0,-1 1 0,1-1 0,-1 1 0,1 1 0,0 0 0,0 0 0,1 0 0,-1 1-1,1 0 1,0 1 0,0-1 0,1 1 0,0 1 0,0-1 0,-7 10 0,-7 11-24,2 1 1,-29 58-1,19-29-4,-36 112 0,54-134 29,1 1-1,2-1 1,1 1 0,-1 62-1,7-88-5,0-1 0,1 1-1,0 0 1,5 17 0,-5-25 5,-1-1 1,0 1-1,1-1 1,0 0-1,-1 1 1,1-1-1,0 0 1,0 0 0,-1 0-1,1 1 1,0-1-1,0 0 1,1 0-1,-1 0 1,0-1-1,0 1 1,2 1-1,-2-2 2,0 0-1,1 1 1,-1-1-1,1 0 0,-1 0 1,0 0-1,1-1 0,-1 1 1,0 0-1,0 0 1,1-1-1,-1 1 0,0-1 1,1 1-1,-1-1 0,0 0 1,0 1-1,0-1 1,0 0-1,0 0 0,0 0 1,2-1-1,6-7 1,0 0 0,-1 0 0,0 0 0,-1-1 0,0-1-1,0 1 1,4-12 0,34-84 24,-33 73-26,26-66 22,-5-1 0,29-143-1,-61 235-19,7-48 9,-8 52-7,0 1-1,0 0 1,0 0-1,0-1 1,0 1-1,-1 0 1,0 0-1,1 0 1,-1-1-1,0 1 1,-1 0-1,1 0 1,-1 0 0,-2-3-1,4 5 0,-1 0 0,0 0 0,0 1 0,0-1 0,0 0 0,0 1 0,0-1 0,0 1 0,0-1 0,-1 1 0,1 0 0,0-1 0,0 1 0,0 0 0,0 0 0,-1 0 0,1 0 0,0 0 0,0 0 0,0 0 0,-1 0 0,1 0 0,0 1 0,0-1 0,0 0 0,0 1 0,0-1 0,-1 1 0,1-1 0,0 1 0,0 0 0,0-1 0,1 1 0,-2 1 0,-5 3 2,1 0 1,0 1-1,-9 10 0,13-15-3,-17 23-11,0 0 1,2 1-1,1 0 0,1 2 1,1 0-1,-18 49 0,24-51 6,0 2-1,1-1 0,1 1 1,2 0-1,1 0 0,1 1 1,2 44-1,1-62 3,1-1-1,-1 1 1,2 0-1,-1-1 1,1 1-1,1-1 1,4 10-1,-7-17 4,0 0-1,0-1 1,0 1-1,0 0 1,0-1-1,0 1 1,0 0-1,1-1 1,-1 1-1,1-1 1,-1 0-1,1 0 1,0 1-1,-1-1 1,1 0-1,0 0 1,0 0-1,-1-1 1,1 1-1,0 0 1,0-1-1,0 1 1,0-1-1,0 0 1,0 0-1,0 0 1,0 0-1,0 0 1,0 0-1,0 0 1,0 0-1,0-1 1,0 1-1,0-1 1,0 0-1,0 1 1,0-1-1,-1 0 1,1 0 0,2-2-1,2-1 4,0 0 0,0-1 1,-1 0-1,1-1 0,-1 1 0,0-1 0,-1 0 0,1 0 1,-1 0-1,5-12 0,4-9 21,11-39 1,-16 45-21,-6 15-2,39-127 41,-38 120-38,0 0-1,-1 0 1,-1 0-1,0 0 1,-1-1-1,0 1 0,-1 0 1,-4-19-1,5 30-3,-1 0 0,1 0-1,-1 1 1,1-1 0,-1 0 0,0 0-1,0 0 1,1 1 0,-1-1-1,0 0 1,-1 1 0,1-1-1,0 1 1,0-1 0,-1 1-1,1-1 1,-1 1 0,1 0-1,-1 0 1,0 0 0,1 0-1,-3-1 1,2 2-1,0-1 1,0 1-1,0 0 1,0 0-1,0 1 1,0-1 0,0 0-1,0 1 1,0-1-1,0 1 1,0 0-1,0-1 1,0 1-1,1 0 1,-1 0-1,0 0 1,1 0-1,-1 1 1,1-1-1,-1 0 1,-1 3-1,-7 6-2,2 0-1,-1 0 1,1 1-1,1 0 1,0 1-1,-8 17 1,-28 80-59,35-87 43,0-1 10,-42 131 10,44-129 3,1 0 0,1 0 0,1 0 0,0 42 0,3-60-6,1 0 1,-1 1 0,1-1-1,0 0 1,1 0 0,1 7-1,-2-11 1,-1 0 0,0 0-1,1 0 1,-1-1 0,1 1-1,-1 0 1,1 0-1,-1-1 1,1 1 0,-1 0-1,1-1 1,0 1 0,0 0-1,-1-1 1,1 1 0,0-1-1,0 1 1,-1-1-1,1 0 1,0 1 0,0-1-1,0 0 1,0 0 0,-1 1-1,1-1 1,0 0 0,0 0-1,0 0 1,0 0-1,0 0 1,0 0 0,0 0-1,0-1 1,-1 1 0,1 0-1,0 0 1,0-1 0,0 1-1,0 0 1,-1-1 0,1 1-1,0-1 1,0 1-1,0-2 1,6-2 0,-1-1-1,0-1 1,0 1 0,-1-1-1,1 0 1,-1 0 0,-1 0 0,1-1-1,-1 1 1,5-11 0,3-11 21,13-38 1,-22 56-17,15-45 12,20-103 0,-34 131-9,-1 0 0,-1-1-1,-1 1 1,-2-1 0,-7-53-1,7 77-7,1 0 0,-1 0 0,-1 0-1,1 0 1,-1 1 0,1-1 0,-1 1-1,0-1 1,0 1 0,-1 0 0,-3-6 0,5 8-1,-1 1 0,1-1 1,0 0-1,0 0 0,0 1 1,0-1-1,-1 0 0,1 1 1,0 0-1,-1-1 0,1 1 1,0 0-1,-1-1 1,1 1-1,-1 0 0,1 0 1,0 0-1,-1 0 0,1 0 1,-1 1-1,1-1 0,0 0 1,-1 1-1,1-1 0,0 1 1,0-1-1,-1 1 1,1-1-1,0 1 0,0 0 1,0 0-1,0 0 0,-1 0 1,1-1-1,1 1 0,-3 2 1,-3 4-4,0 0 0,0 1 0,0-1 1,1 1-1,0 0 0,1 1 0,-6 13 0,-20 67-33,26-74 27,-18 63 3,3 2 0,-16 153 0,35-229 6,-1 29 0,0-32 0,1 0 1,0 1-1,1-1 1,-1 1 0,0-1-1,0 0 1,1 1-1,-1-1 1,0 0-1,1 0 1,0 1-1,-1-1 1,1 0 0,0 0-1,-1 0 1,1 0-1,0 1 1,1 0-1,-1-2 1,-1 0 0,1 0-1,-1 0 1,1 0 0,-1 0-1,1 0 1,-1 0 0,1 0-1,-1 0 1,1 0-1,-1 0 1,1 0 0,-1 0-1,1 0 1,-1-1 0,0 1-1,1 0 1,-1 0 0,1 0-1,-1-1 1,1 1 0,-1 0-1,0-1 1,1 1-1,-1 0 1,0-1 0,1 1-1,-1-1 1,0 1 0,1-1-1,9-15-7,-9 16 9,15-32 5,-2-1 0,15-45 1,14-74 23,-33 117-26,-2 3 10,28-115 8,-32 124-18,0-1 0,-2 0 0,-1-1 0,-2-27 0,1 49-4,0 0 1,-1-1-1,1 1 0,-1 0 1,0 0-1,0 0 0,0-1 0,0 1 1,-1 0-1,1 0 0,-3-3 0,3 5 0,0 0 0,0 1 0,0-1 0,0 0 0,0 1 0,0-1 0,0 1 0,0-1 0,0 1 0,0-1 0,0 1 0,0 0 0,0 0 0,0-1 0,0 1 0,-1 0 0,1 0 0,0 0 0,0 0 0,0 0 0,0 1 0,0-1 0,0 0 0,-1 0 0,1 1 0,0-1 0,0 1 0,0-1 0,0 1 0,0-1 0,0 1 0,0 0 0,1-1 0,-3 3 0,-6 4-3,-1 1 0,2 0-1,-1 0 1,1 1 0,0 0 0,1 1 0,0-1 0,-7 14 0,-40 91-34,47-98 35,-14 33-3,2 0-1,3 2 1,1 0 0,-14 102-1,29-143 8,-1 0-1,1 0 0,2 14 0,-2-21-2,1-1-1,-1 0 1,1 0 0,-1 0 0,1 0 0,0 0 0,0 0-1,0 0 1,0 0 0,2 2 0,-3-4-1,1 1 1,-1 0 0,1-1-1,0 0 1,-1 1 0,1-1-1,-1 1 1,1-1 0,0 0-1,0 1 1,-1-1 0,1 0-1,0 0 1,0 0-1,-1 1 1,1-1 0,0 0-1,0 0 1,-1 0 0,1 0-1,0 0 1,0-1 0,-1 1-1,1 0 1,0 0 0,0 0-1,-1-1 1,2 1-1,2-2 1,-1 0-1,0 0 1,0 0-1,0-1 1,0 1-1,0-1 1,0 0-1,-1 1 1,0-1-1,1-1 1,3-5-1,19-42 18,-21 42-16,24-56 26,-2-1-1,25-110 1,-46 155-17,-1 0 0,1-30 0,-5 46-7,1 0 0,-1 0 0,-1-1 0,1 1 1,-1 0-1,0 1 0,0-1 0,0 0 0,-1 0 1,1 0-1,-1 1 0,0-1 0,-1 0 1,1 1-1,-1 0 0,-4-5 0,5 7-1,0 0-1,0 1 1,0-1-1,0 1 1,-1 0 0,1 0-1,0 0 1,-1 0-1,1 0 1,-1 0 0,1 1-1,-1-1 1,1 1-1,-1-1 1,0 1-1,1 0 1,-1 0 0,1 1-1,-1-1 1,0 0-1,1 1 1,-1-1 0,1 1-1,-1 0 1,1 0-1,0 0 1,-1 0-1,1 1 1,0-1 0,-3 2-1,-6 5-3,1-1 0,-1 1 0,2 1 0,-16 16 0,2 2-8,2 0 1,0 2 0,2 1-1,-27 55 1,25-38-5,3 0 0,-22 84 1,30-76 6,9-50 7,0 1 0,1-1 0,0 0 0,0 0 0,1 0 0,-1 0 1,1 1-1,3 8 0,-4-14 0,0 1 1,0-1-1,0 1 1,1 0-1,-1-1 1,0 1-1,1-1 1,-1 1-1,0-1 1,1 1-1,-1-1 1,1 1-1,-1-1 1,0 1-1,1-1 1,-1 0-1,1 1 1,0-1-1,-1 0 1,1 1-1,-1-1 0,1 0 1,-1 0-1,1 1 1,0-1-1,-1 0 1,1 0-1,0 0 1,-1 0-1,2 0 1,0 0-3,-1-1 0,1 1 0,0-1 0,-1 0 0,1 0 0,0 1 1,-1-1-1,1 0 0,-1 0 0,0-1 0,2 0 0,4-4-10,-1-1 1,0 0-1,7-11 0,9-18 22,-2-1 0,28-73-1,15-85 22,-60 184-26,4-14 6,0-1 1,2-30 0,-8 50-10,0-1 1,-1 1-1,0 0 1,0 0 0,-1-1-1,1 1 1,-1 0-1,-1 0 1,1 0-1,-1 0 1,0 0-1,-1 0 1,1 0 0,-7-9-1,8 14 0,1 0 0,-1 0-1,0 0 1,0 0 0,1 0-1,-1 0 1,0 0 0,0 0 0,0 1-1,0-1 1,0 0 0,0 1 0,0-1-1,0 1 1,0-1 0,0 1-1,0-1 1,-1 1 0,1 0 0,0 0-1,0 0 1,0-1 0,-1 1 0,1 0-1,0 0 1,-1 1 0,-1-1-1,1 1-1,0 0 1,0 0 0,0 1 0,0-1-1,0 0 1,0 1 0,0-1 0,1 1 0,-1-1-1,0 1 1,-1 3 0,-6 6-4,2 1-1,0 0 1,-8 19 0,14-29 4,-22 47-10,3 1 1,2 1-1,2 1 0,2 0 1,3 1-1,2 1 0,-3 91 1,16-118-9,-4-27 18,0 0-1,0 1 1,0-1 0,0 0-1,0 0 1,0 0-1,0 1 1,0-1-1,1 0 1,-1 0 0,0 0-1,0 1 1,0-1-1,0 0 1,1 0-1,-1 0 1,0 0-1,0 1 1,1-1 0,-1 0-1,0 0 1,0 0-1,0 0 1,1 0-1,-1 0 1,0 0-1,0 0 1,1 0 0,-1 0-1,0 0 1,1 0-1,9-11-10,9-27 18,-1-2 0,23-76 0,-20 50-1,66-212 10,-84 268-15,1-4 4,-1 0 1,2-16 0,-5 28-5,1-1-1,-1 1 1,0-1 0,0 1-1,0-1 1,0 1 0,-1-1-1,1 1 1,-1-1 0,1 1 0,-1 0-1,0-1 1,0 1 0,0 0-1,0-1 1,0 1 0,-1 0-1,1 0 1,-3-3 0,3 5-1,0-1 0,1 1 0,-1-1 1,0 1-1,0 0 0,0-1 0,0 1 0,0 0 1,0-1-1,0 1 0,0 0 0,0 0 0,0 0 1,0 0-1,0 0 0,0 0 0,0 0 0,0 1 1,0-1-1,0 0 0,0 0 0,0 1 1,1-1-1,-1 1 0,0-1 0,0 1 0,0-1 1,0 1-1,1-1 0,-1 1 0,0 0 0,0-1 1,1 1-1,-1 0 0,0 1 0,-21 30-10,3 6-6,3 1 1,1 1-1,1 1 1,3 0-1,1 1 0,-6 65 1,13-84 15,0 0 0,2 0 0,1 0 0,1 0 0,1 0 0,9 43 0,-11-63-2,1-1 1,0 0-1,0 1 1,0-1 0,0 0-1,0 0 1,1 0-1,-1 0 1,1 0 0,-1 0-1,1 0 1,0-1-1,-1 1 1,1-1 0,0 1-1,0-1 1,0 1-1,3 0 1,-4-1 0,0-1 0,1 0 0,-1 1 1,1-1-1,-1 0 0,1 0 0,-1 0 0,0 0 0,1 0 1,-1 0-1,1-1 0,-1 1 0,1 0 0,-1-1 0,0 1 1,1-1-1,-1 1 0,0-1 0,0 0 0,1 1 0,-1-1 1,0 0-1,0 0 0,0 0 0,0 0 0,0 0 0,0 0 1,0 0-1,0 0 0,0-1 0,0-1 0,9-14 7,0 0-1,-2 0 0,0-1 1,10-34-1,-8 10 8,7-47 1,-13 62-7,-2 0 0,0-35 0,-2 53-5,-1-1 0,0 0 0,-1 1 1,0-1-1,0 1 0,-1 0 0,0 0 0,0-1 0,-10-15 0,12 24-2,0-1 0,0 0 0,0 1-1,0-1 1,0 1 0,0-1 0,-1 1 0,1 0-1,0-1 1,-1 1 0,1 0 0,-1 0-1,0 0 1,1 0 0,-1 1 0,0-1 0,1 0-1,-1 1 1,0-1 0,0 1 0,0-1-1,0 1 1,-1 0 0,0 0 0,1 1-1,0-1 1,-1 1 0,1 0 0,0 0-1,0 0 1,0 0 0,-1 0-1,1 1 1,0-1 0,1 0-1,-1 1 1,0 0 0,0-1 0,1 1-1,-1 0 1,-2 4 0,-14 22-13,0 1 0,2 0 0,1 2 1,2-1-1,-16 53 0,-30 167-6,56-238 15,-29 180 5,32-192-1,-1 0-1,1 0 1,0 1-1,0-1 1,0 0-1,0 1 1,0-1-1,0 0 1,0 0-1,0 1 1,0-1 0,0 0-1,0 1 1,0-1-1,0 0 1,0 1-1,0-1 1,0 0-1,0 0 1,0 1 0,0-1-1,0 0 1,0 1-1,0-1 1,1 0-1,-1 0 1,0 1-1,0-1 1,0 0-1,1 0 1,-1 1 0,7-9-12,5-15-18,31-105 43,31-157 0,-68 260-12,1-6 0,-1 10 1,0-1 0,-2 1 0,-1-1 0,0-1 0,-2 1 0,-1-32 1,-1 52-3,1 1 0,0-1 1,-1 0-1,1 0 0,-1 0 1,1 0-1,-1 1 0,0-1 1,0 0-1,0 1 0,0-1 1,-2-2-1,2 3 0,0 0 1,1 1-1,-1-1 0,0 1 0,0-1 0,0 1 1,1-1-1,-1 1 0,0 0 0,0-1 0,0 1 1,0 0-1,0 0 0,0-1 0,0 1 0,0 0 0,0 0 1,-1 0-1,-1 1-1,1 0 0,0-1-1,-1 1 1,1 0 0,0 0 0,0 0 0,0 0 0,0 1 0,0-1 0,0 0-1,0 1 1,0 0 0,1-1 0,-1 1 0,1 0 0,-1 0 0,1 0-1,-2 3 1,-10 19-12,1 1 0,1 0-1,1 1 1,-8 36-1,5-5 4,-5 59-1,15-88 3,2 55-1,1-70 8,2 0-1,0 0 1,0 1 0,1-1-1,1-1 1,6 16 0,-10-27 1,0-1 0,0 1-1,0-1 1,0 1 0,0-1 0,1 1 0,-1-1 0,0 1 0,0-1 0,1 0 0,-1 1 0,0-1 0,1 1 0,-1-1 0,0 1 0,1-1 0,-1 0 0,1 1 0,-1-1 0,0 0 0,1 0 0,-1 1 0,1-1 0,-1 0 0,1 0 0,-1 0 0,1 1 0,-1-1 0,1 0 0,0 0 0,0-1-1,-1 1 1,1-1 0,0 1 0,-1-1 0,1 1 0,0-1 0,-1 0 0,1 1-1,-1-1 1,1 0 0,-1 0 0,1 0 0,-1 1 0,0-1 0,1-2 0,10-39-1,-10 39 2,23-130 16,12-205 1,-36 336-18,0-33 2,-5 19 0,5 16-2,0-1 0,0 1 0,0 0 0,-1 0 0,1-1 0,0 1 0,0 0 0,-1 0 0,1-1 0,0 1 0,0 0 0,-1 0 0,1 0 0,0-1 1,-1 1-1,1 0 0,0 0 0,0 0 0,-1 0 0,1 0 0,0 0 0,-1 0 0,1 0 0,0 0 0,-1 0 0,1 0 0,0 0 0,-1 0 0,1 0 0,0 0 0,-1 0 0,1 0 0,-1 1 0,-1 0-1,0 0 0,1 0 0,-1 0 0,0 1 0,0-1 0,1 1 0,-1 0 1,1-1-1,0 1 0,-1 0 0,1 0 0,0 0 0,-1 3 0,-13 33-21,10-23 17,-19 44-8,4 2 1,1 0-1,-14 94 0,33-152 15,-1 4-3,0-1 0,0 0 0,1 1 1,0-1-1,0 1 0,1-1 0,-1 1 1,4 9-1,-2-20-2,0 1 0,-1-1 0,1 0 0,-1 0 0,0 1 0,2-7 0,24-100 9,52-223 22,-79 330-26,0 1-1,1-1 0,-1 0 1,0 0-1,0 0 0,-1 1 1,1-1-1,-1-4 1,1 7-2,0-1 0,0 1 0,-1 0 0,1 0 0,0 0 0,0-1 1,0 1-1,0 0 0,0 0 0,0 0 0,0 0 0,0-1 1,0 1-1,-1 0 0,1 0 0,0 0 0,0 0 0,0 0 0,0 0 1,0-1-1,-1 1 0,1 0 0,0 0 0,0 0 0,0 0 1,0 0-1,-1 0 0,1 0 0,0 0 0,0 0 0,0 0 0,-1 0 1,1 0-1,0 0 0,0 0 0,0 0 0,-1 0 0,1 0 1,-10 13-4,-2 15-9,2 1 0,1 0 0,-10 54 0,3-11 7,-93 344 34,156-578-44,-15 60 4,-6 17 15,23-87 19,-40 131-17,-1 0 0,2-51 0,-9 90-6,-1 0 1,0-1-1,0 1 1,0-1-1,0 1 1,-1 0-1,1-1 1,-1 1-1,1 0 1,-1 0-1,-1-3 0,2 5 1,0 0-1,0 0 0,0-1 0,-1 1 0,1 0 0,0 0 0,0 0 0,0 0 0,0 0 0,-1 0 0,1-1 0,0 1 0,0 0 0,0 0 1,-1 0-1,1 0 0,0 0 0,0 0 0,0 0 0,-1 0 0,1 0 0,0 0 0,0 0 0,-1 0 0,1 0 0,0 0 0,0 0 1,0 0-1,-1 0 0,1 0 0,0 0 0,0 0 0,0 1 0,-1-1 0,1 0 0,0 0 0,0 0 0,-12 15-5,-4 18-8,2 1 1,0 0 0,-10 50 0,5-20 2,-89 294 47,107-356-34,0 0-3,0 0 0,0 0 0,1 0 1,-1 0-1,1 0 0,0 0 0,-1 0 0,1 1 0,0-1 1,0 0-1,0 0 0,0 0 0,1 0 0,0 4 1,-1-6-1,1 0 0,-1 0 0,1 0 0,-1 0 0,0 0 0,1 0 0,-1-1 0,0 1 0,1 0 0,-1 0 0,0 0 0,1-1 0,-1 1 0,0 0 0,1 0 0,-1 0 0,0-1 0,1 1 0,-1 0 0,0-1 0,0 1 0,1 0 0,-1-1 1,0 1-1,0 0 0,0-1 0,0 1 0,1 0 0,-1-1 0,0 1 0,0-1 0,0 1 0,0-1 0,6-16-7,-6 17 7,96-348 19,-95 343-23,1 0 5,-1 0 0,0-1-1,0 1 1,0-1-1,-1 1 1,1-1 0,-1 1-1,-1 0 1,-1-10 0,-1 15 0,-1 7-1,-3 13-3,6-18 2,-11 42-8,1 1 1,3-1 0,1 2-1,3-1 1,1 51-1,3-68 7,1-1-1,6 37 0,-6-56 3,1-1-1,-1 0 1,1 0-1,1-1 1,-1 1-1,1 0 0,0-1 1,1 1-1,-1-1 1,1 0-1,1 0 1,-1-1-1,1 1 1,7 6-1,-9-10 1,0 0 0,0 0 0,0 0 0,0 0 0,0-1 0,1 1 0,-1-1 0,0 0 0,1 0 0,-1 0 0,1 0 0,-1-1 0,1 1 0,-1-1 0,1 0 0,-1 0 0,7-1 0,-5 0 0,1-1 0,-1 0 0,0 0 0,1 0 0,-1-1 0,-1 1 0,1-1 0,0 0 0,-1-1 0,6-4 0,6-8 0,-1-1 1,0 0 0,-1-1-1,14-26 1,15-27 20,-2-3 1,42-111-1,-66 136-25,-10 29 12,-7 17 3,-2 6 6,-31 95-14,15-44-3,18-53 0,-23 65 17,-25 121 0,48-180-11,2-7-4,8-13-3,9-22 5,65-185 41,2-8 9,-124 344 24,32-96-78,2 1 0,0 0 1,1 0-1,1 0 0,1 23 1,1-43-2,0 0 1,0 0 0,0-1-1,0 1 1,0 0 0,0 0 0,0 0-1,0-1 1,0 1 0,1 0-1,-1 0 1,0 0 0,1-1-1,-1 1 1,0 0 0,1-1 0,-1 1-1,1 0 1,-1-1 0,1 1-1,-1 0 1,1-1 0,0 1-1,-1-1 1,1 1 0,0-1 0,-1 1-1,1-1 1,1 1 0,0-1-1,0 0 0,-1 0 0,1 0 0,-1-1 0,1 1 0,0 0 0,-1-1 0,1 1 0,-1-1 1,1 0-1,-1 1 0,1-1 0,2-2 0,5-4-2,0 0 1,0 0-1,8-10 1,55-67 10,6-7 8,-65 78-15,1 0 0,0 0 0,1 2 0,20-13 0,-34 23-1,0 0-1,0 1 1,0-1 0,1 0 0,-1 1-1,0-1 1,1 0 0,-1 1 0,1 0-1,-1-1 1,0 1 0,1 0 0,-1 0-1,1 0 1,-1 0 0,1 0 0,-1 0-1,1 0 1,-1 0 0,1 0 0,-1 1-1,0-1 1,2 1 0,-1 0 0,-1 1-1,0-1 1,1 0 0,-1 0 0,0 1 0,0-1 0,0 1 0,0-1-1,0 1 1,0 0 0,0-1 0,-1 1 0,1 0 0,-1-1 0,2 4 0,-1 8 2,1-1 0,-1 1 0,-1-1 0,-1 15 0,1-26-1,-4 42 1,-2 0 0,-1-1 0,-3 0 0,-25 71 0,10-49 9,-3-1-1,-44 72 1,66-124-4,4-7-5,-1 0-1,1 1 1,-1-1-1,0 0 1,0 0 0,0 0-1,0-1 1,-5 4 0,8-7-2,0 1 0,0-1 0,-1 0 0,1 0 0,0 0 0,0 0 0,-1 0 0,1 0 0,0 0 0,0 0 0,-1 0 0,1 0 0,0 0 0,0-1 0,-1 1 0,1 0 0,0 0 0,0 0 0,0 0 0,-1 0 0,1 0 0,0 0 0,0-1 0,0 1 0,-1 0 0,1 0 0,0 0 0,0-1 0,0 1 0,0 0 0,-1 0 0,1 0 0,0-1 0,0 1 0,0 0 0,0 0 0,0-1 0,0 1 0,0 0 0,0 0 0,0-1 0,0 1 0,0 0 0,0 0 0,0-1 0,0 1 0,0 0 0,0 0 0,0-1 0,0 1 0,0 0 0,0 0 0,0 0 0,0-1 0,0 1 0,1 0 0,-1-1 0,3-17 0,-3 17 0,15-62 3,4 2 0,2 0 0,2 0 1,33-57-1,-43 94-16,17-25 0,-25 42 9,1-1-1,0 1 0,0 0 0,1 0 1,0 1-1,13-10 0,-19 15 4,0 1 0,0-1 0,0 0 0,1 1 0,-1-1 0,0 1 0,0-1 0,1 1 0,-1 0 0,0 0 0,0-1 0,1 1 0,-1 0 0,0 0 0,1 0 0,-1 0 0,0 1 0,1-1 0,-1 0 0,0 0 0,0 1 0,3 0 0,-2 0 0,0 1 1,0-1-1,0 1 1,0 0-1,0 0 1,0 0-1,0 0 1,0 0-1,-1 0 1,3 4-1,0 1 2,0 0-1,-1 1 1,0 0 0,0-1 0,-1 1-1,3 12 1,-3 1 9,0 0-1,-1 0 1,-2 0-1,0 0 1,-1 0-1,-6 26 1,79-281 3,-15 58-8,-67 206-5,0-1 1,-2 0-1,-21 34 0,-59 88 13,83-136-13,-6 10-2,3-4 15,-19 25 0,29-42-12,-1 1-1,0-1 1,-1 0 0,1 0-1,-1 0 1,1 0 0,-1-1 0,0 0-1,-1 0 1,-8 4 0,13-7-1,0 1 0,-1-1 0,1 0 0,0 1 0,0-1 0,-1 0 0,1 0 0,0 0 0,-1 0 0,1 0 0,0 0 0,-1 0 0,1 0 0,0-1 0,-1 1 0,1 0 0,0-1 0,0 1 0,0-1 0,-1 1 0,1-1 0,-1-1 0,0 1 0,1-1 0,-1 1 0,1-1 0,0 0 0,0 0 0,-1 0 0,1 0 0,0 0 0,1 0 0,-1 0 0,0 0 0,0-2 0,-1-6 0,1 0 0,0 0 0,0 0 0,2-17 0,1 1-3,2-1 1,0 0-1,2 1 1,1 0-1,11-27 0,-10 34 1,0 0 0,1 1-1,1 0 1,1 1-1,1 0 1,0 0-1,18-18 1,-29 33 0,1 1 0,-1 0 0,0-1 1,0 1-1,1 0 0,-1 0 0,0 0 0,1 0 0,-1 1 0,1-1 1,-1 0-1,1 0 0,0 1 0,-1-1 0,1 1 0,-1 0 0,1-1 0,0 1 1,0 0-1,-1 0 0,1 0 0,0 0 0,-1 0 0,1 1 0,0-1 1,2 1-1,-2 0-1,0 1 1,1-1 0,-1 1 0,-1-1-1,1 1 1,0 0 0,0 0 0,-1 0 0,1 0-1,-1 0 1,1 0 0,-1 0 0,0 0-1,0 1 1,0-1 0,0 0 0,1 5-1,1 8 6,0 0-1,-1 0 0,-1 0 0,0 0 1,-1 0-1,-1 0 0,0 0 0,-6 24 0,-36 117 24,41-151-26,-13 41 14,-2-1 1,-34 64 0,43-95-11,-1 1 1,0-1 0,-1-1 0,0 0-1,-1 0 1,0-1 0,-1 0 0,-1-1-1,0-1 1,-27 18 0,36-26-4,1 0 1,-1-1-1,0 1 0,1-1 1,-1 0-1,0 0 0,0 0 1,0 0-1,0-1 1,0 0-1,0 1 0,0-1 1,0-1-1,0 1 0,0-1 1,0 1-1,0-1 1,0 0-1,1-1 0,-1 1 1,0-1-1,1 1 0,-1-1 1,1 0-1,-1 0 1,1-1-1,0 1 0,0-1 1,0 0-1,0 1 0,-4-8 1,0 2 1,1-1 0,0 0 1,0 0-1,1-1 0,1 0 0,0 0 1,0 0-1,1 0 0,0-1 1,-3-19-1,4 6-3,1-1 1,2 0-1,0 1 1,1-1-1,2 0 1,0 1-1,12-33 1,-10 36-2,1 1 1,2 0-1,0 1 1,1 0 0,0 0-1,2 1 1,0 1-1,27-30 1,-31 40-8,-1 0 1,1 1-1,1 0 1,-1 0 0,1 1-1,0 0 1,0 0-1,0 1 1,1 1-1,-1-1 1,1 1-1,0 1 1,11-2 0,-16 4 5,0-1 0,0 1 0,0 0 0,0 0 0,0 1 1,0 0-1,0-1 0,0 2 0,-1-1 0,1 0 0,0 1 1,-1 0-1,1 0 0,-1 1 0,1-1 0,-1 1 0,0 0 1,0 0-1,0 0 0,-1 1 0,1-1 0,-1 1 0,0 0 1,0 0-1,0 0 0,0 0 0,-1 0 0,3 7 0,2 5 6,-2-1 1,0 1-1,-1 0 0,0 0 0,-1 1 0,-1-1 0,-1 0 0,0 1 0,-1-1 0,-4 29 1,2-30 2,-1-1 1,0 1-1,-1-1 1,0 0 0,-2 0-1,1-1 1,-2 1-1,0-1 1,0 0 0,-1-1-1,-1 0 1,-11 13-1,16-21-3,0 0 0,0-1 0,0 1-1,0-1 1,-1 0 0,1 0 0,-1 0-1,0-1 1,1 0 0,-1 0 0,-1 0-1,1 0 1,0-1 0,0 0 0,-1 0-1,1 0 1,-10-1 0,10 0-3,1-1 0,0 1 0,0-1 0,0-1 0,-1 1 1,1 0-1,0-1 0,1 0 0,-1 0 0,0 0 0,0 0 0,1-1 0,0 0 1,-1 1-1,1-1 0,0 0 0,0-1 0,1 1 0,-1 0 0,0-1 1,1 1-1,-3-8 0,-2-4 0,2 0 0,0 0 0,0-1-1,2 1 1,0-1 0,0 0 0,2 0 0,0 0 0,0 0 0,3-16 0,2-2 0,1-1 1,1 1-1,17-52 1,-13 59-1,0 0 1,2 0 0,1 1-1,16-24 1,-20 36-5,1 0 0,0 1 0,1 0 0,1 0 0,0 1 0,1 1 0,0 0 0,17-10 0,-25 18 0,-1 0 0,1 1 0,0 0 0,-1 0 1,1 0-1,0 0 0,0 1 0,1 0 0,-1 0 0,0 0 0,0 1 0,0-1 0,1 1 0,-1 1 0,0-1 0,0 1 1,0 0-1,1 0 0,-1 0 0,0 1 0,0 0 0,-1 0 0,7 3 0,-5-1 2,1 0 0,-1 1-1,-1 0 1,1 0 0,-1 0-1,0 1 1,0 0 0,0 0-1,-1 0 1,0 0 0,0 1 0,0-1-1,-1 1 1,0 0 0,3 12-1,-1 3 4,-1 0-1,0 0 1,-2 0-1,-1 0 0,-1 0 1,-3 38-1,-6 2 8,-18 68-1,12-73 0,-2-2 0,-26 58 1,30-84-5,-1-1 0,-2 0 1,0-1-1,-2-1 0,-31 35 1,45-56-5,0-1 0,0-1 0,0 1 0,-1-1 0,0 1 0,1-1 0,-1 0 0,0-1 0,-1 0 0,1 1 0,0-1 0,-1-1 0,-9 3 0,12-4 0,0 0 0,0 0 0,0 0 0,0 0 0,0-1 0,0 1 0,1-1 0,-1 1 0,0-1 0,0 0 0,0 0 0,1 0 0,-1-1 0,0 1 0,1-1 0,0 1 0,-1-1 0,1 0 0,0 0 0,0 0 0,0 0 0,0 0 0,0-1 0,0 1 0,0-1 0,1 1 0,0-1 0,-2-3 0,-3-7 1,2-1-1,-1 0 1,2 1 0,0-1-1,0-1 1,2 1 0,0 0 0,0 0-1,3-23 1,1 3 2,2 0 0,17-62 0,-11 62-8,1 0 1,2 0-1,1 2 1,1 0-1,2 0 1,2 2-1,0 0 1,2 2-1,27-28 0,-41 48-4,1 0 0,0 0-1,1 1 1,0 0 0,0 1-1,0 0 1,1 0 0,0 1-1,0 1 1,18-6 0,-23 9 4,1 0 1,0 0-1,-1 0 1,1 1-1,0 0 1,-1 0-1,1 0 1,0 1-1,-1 0 1,1 1-1,-1-1 1,1 1-1,-1 0 1,0 1-1,1 0 1,-1 0-1,-1 0 1,1 0-1,0 1 1,4 5-1,1 1 4,-2 0 0,1 1 1,-1 0-1,-1 0 0,0 1 0,-1 0 0,0 1 0,-1-1 0,0 1 1,-1 0-1,-1 1 0,0 0 0,-1-1 0,0 1 0,1 19 1,-1 7 10,-2-1 1,-2 0 0,-1 0-1,-9 50 1,9-81-2,1 2-6,-1 0 1,0 1 0,-1-1-1,-6 16 1,15-41 22,8-30 1,-2 5 2,26-81-11,-17 49 7,56-124-1,-73 187-32,1 2-1,0-1 1,10-13 0,-14 20 6,0 0 0,0 0 0,0 0 0,0 0 0,0 0 0,0 0 0,0 1 0,0-1 0,0 0 0,1 1 0,-1-1 1,0 1-1,0-1 0,1 1 0,0-1 0,-1 1 0,0 1 0,0-1 0,0 0 0,0 0 1,0 1-1,-1-1 0,1 0 0,0 1 0,0-1 0,0 1 0,-1-1 0,1 1 1,0-1-1,-1 1 0,1-1 0,0 1 0,-1 0 0,1 0 0,-1-1 1,1 1-1,-1 0 0,1 0 0,-1-1 0,0 1 0,1 0 0,-1 1 0,5 9 1,-1 1-1,-1-1 1,0 1-1,0 0 1,1 18-1,-1 65-6,-2-63 7,0 28 1,6 115 0,-6-170-1,-1-1 1,1 1 0,0-1-1,0 0 1,1 0 0,-1 1-1,1-1 1,2 5-1,-3-9 1,-1 1 0,1 0 0,-1-1 0,1 1 0,0 0 0,-1-1 0,1 1 0,0-1 0,-1 1 0,1-1 0,0 1 0,-1-1 0,1 0 0,0 1 0,0-1-1,0 0 1,-1 1 0,1-1 0,1 0 0,-1 0 0,1 0 0,-1 0 1,0-1-1,0 1 0,1 0 0,-1-1 0,0 1 0,0-1 0,1 1 0,-1-1 0,0 0 1,0 0-1,0 1 0,0-1 0,0 0 0,1-1 0,10-11 8,0 0-1,-1 0 1,0-1-1,15-27 1,28-67 35,-44 86-39,6-11 8,27-45 0,-43 78-12,0 0 0,0 0 0,0-1 0,0 1 0,0 0 0,0 0 0,1-1 0,-1 1 0,0 0 0,0 0 0,0-1 0,0 1 0,0 0 0,0 0 0,1-1 0,-1 1 0,0 0 0,0 0 0,0 0 0,1 0 0,-1-1 0,0 1 0,0 0-1,1 0 1,-1 0 0,0 0 0,0 0 0,1 0 0,-1 0 0,0 0 0,0 0 0,1-1 0,-1 1 0,0 0 0,0 0 0,1 0 0,-1 0 0,0 1 0,0-1 0,1 0 0,1 13-4,-6 18-1,4-31 5,-42 202 9,13-66 3,29-134-12,-1 0-1,1 0 1,0-1-1,-1 1 1,1 0-1,0 0 1,0 0-1,1 0 1,-1-1-1,0 1 1,1 0-1,0 3 0,-1-5 1,0 0 0,0 0 0,1 0-1,-1 1 1,0-1 0,0 0-1,0 0 1,0 0 0,1 0-1,-1 1 1,0-1 0,0 0-1,0 0 1,1 0 0,-1 0 0,0 0-1,0 0 1,1 0 0,-1 0-1,0 0 1,0 0 0,1 0-1,-1 0 1,0 0 0,0 0-1,0 0 1,1 0 0,-1 0 0,0 0-1,0 0 1,1 0 0,11-10-5,-2-2 14,-2-1 0,1 0 0,6-15 1,2-3 1,-16 40-51,-2 1 1,1-1-1,-1 0 1,-3 11-1,0 9-318,7-14-1675,-3-15 1844,0 0-1,1 1 0,-1-1 0,0 0 1,0 0-1,0 1 0,1-1 1,-1 0-1,0 0 0,1 0 0,-1 1 1,0-1-1,1 0 0,-1 0 1,0 0-1,1 0 0,-1 0 0,0 0 1,1 0-1,-1 0 0,0 0 1,1 0-1,-1 0 0,0 0 0,1 0 1,-1 0-1,0 0 0,1 0 1,-1 0-1,0 0 0,1 0 0,-1 0 1,1-1-1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E628E-B9A5-467F-8DCE-DF4A647AC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5FDF2A2-2A0D-4A38-8399-41AAE2467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A57218-CB4B-4D3F-9A7A-03A8C57D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A80EB9-1AE9-40AB-89F3-2F9F4B28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0B9CBE-6394-48BD-835D-0BB7FF76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45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40AE4B7-4F81-4DD4-BF67-F1C40161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A75096F-5878-4FFB-B834-96217C94C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66F6FA-8BC8-41D5-83CA-A3191DCE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AE40BD-7B7C-4276-B4C5-1CA3A1B0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F5AAE8-EA4D-4F45-BF45-34E09B24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272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A18F10F-C307-4C5D-9A68-F9C540212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3E0D27-FD69-41D9-87EC-F33BB3228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722711-CC8D-49F4-9ABB-F7AD6681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5E9FD2-02B8-4B15-A8A8-62A84258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71BF56-BA19-4FF5-99D4-A7E9BE913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928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63A082-40B6-4746-8C37-E9854C15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8B04C3-ACB3-4118-B745-3341E0C4E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EC33840-8834-4297-B9C5-C163DBB2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43C5F9-1132-4268-89A2-17588C194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3B3D43-F6A4-461F-B37E-A7988C17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543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C9218D-8DA6-4564-802C-4E800C80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5583A1-EC53-4789-84A7-798D4783F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A538DE-D26F-47B9-959A-C496225A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BD59112-0775-4AF4-8C2A-7ED37965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5C6983-521E-4E8B-8BB3-B4C61CF52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8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D0EC9-DB88-499E-9749-6EC7A8D8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267C00D-5393-4959-91B3-F3D34924A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F864B89-DCA0-4607-822D-D181604B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C56017-D3D9-498F-8C22-4E3BF542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A3B11D-F680-4B79-82E8-799D7138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B491A3-47AD-4685-81B5-D75883F6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228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37C172-5DDD-4A8B-957A-B62365E1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17B4A-3359-4AF3-BC1D-3DC2BB466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96DFD53-3A44-4BA9-AA94-FCD92BC87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F91D4FB-EF0A-4F05-9E6B-C0C7B36A0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67ECE6F-710A-42C5-9633-3BD48CB08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0F4B82E-5FC7-4E28-B9C3-52333AFC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611AD74-854C-4070-A3F4-C2008967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E2A8AF7-619E-4C3E-9897-D0275A0B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76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2FF44B-832F-4EBA-A8EB-41A0E906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4639873-5FCD-446C-9818-DE6F073A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C832F08-E5EC-47E3-BEFE-BEECC204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41CF998-4B79-4101-A33E-A19DB6A91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084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2D47601-ADBA-4703-876E-435EACD2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F5C97F4-A98F-4C46-B100-FC9AFF5D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7D722A-5423-4028-BE83-114CD326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010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59A5A1-C387-4DE9-976F-203FF16A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3565BA-F631-4A29-BCB5-BDB21980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CB139B8-A903-45BD-8055-48B8B357F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57F7EA8-A6E3-4419-B7B0-DEF9058D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9A8A558-5F60-40B8-9102-4DA26D91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825DDF-2A84-4C8E-A8C8-D99BAD2A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C4B913-DB72-4B5B-A7FF-8C5B880F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A7E97A1-7905-46DE-B4A2-641856371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C8932D-C374-4BFA-A3DC-D915F3B39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286B5B4-A2A7-4840-9B38-6E1B3FB7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A6B108-9670-4C91-9A10-AD4DEAE7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46AF51-DB05-45D5-9BEC-7F11F1D9F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38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278F6B8-565D-47D8-AA19-E07293C8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0E8AB63-A387-4964-AC8A-60A171AAC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2F212D-AF6E-481C-BF22-46C0F0254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F408-94F1-4B25-BA88-5A6446C6C52D}" type="datetimeFigureOut">
              <a:rPr lang="ar-SA" smtClean="0"/>
              <a:t>11/07/43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24AACC-D161-4753-8083-6A3795DA3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A7A42C-5413-43A7-9AE7-614FC33FD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CD59C-3DE1-41C7-BAD1-BDAFBB8F6CA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134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.xml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customXml" Target="../ink/ink5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customXml" Target="../ink/ink1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.xml"/><Relationship Id="rId5" Type="http://schemas.openxmlformats.org/officeDocument/2006/relationships/image" Target="../media/image9.png"/><Relationship Id="rId4" Type="http://schemas.openxmlformats.org/officeDocument/2006/relationships/customXml" Target="../ink/ink14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7 - 2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خطة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708230" y="1843088"/>
            <a:ext cx="2156831" cy="2578895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أعمل جدولا</a:t>
            </a:r>
          </a:p>
          <a:p>
            <a:pPr algn="ctr"/>
            <a:r>
              <a:rPr lang="ar-SA" dirty="0"/>
              <a:t>لأحل المسألة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746913-B3C1-4DB1-B49E-07B492E5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93" y="2202657"/>
            <a:ext cx="6736557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045734-D614-4103-BFA3-4CDF884E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8" y="1431131"/>
            <a:ext cx="7929563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C4AC53-F2CC-4150-8205-1396767A9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019" y="978694"/>
            <a:ext cx="7572375" cy="4143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14:cNvPr>
              <p14:cNvContentPartPr/>
              <p14:nvPr/>
            </p14:nvContentPartPr>
            <p14:xfrm>
              <a:off x="10636436" y="-136418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7796" y="-1450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14:cNvPr>
              <p14:cNvContentPartPr/>
              <p14:nvPr/>
            </p14:nvContentPartPr>
            <p14:xfrm>
              <a:off x="2601956" y="4530622"/>
              <a:ext cx="1127160" cy="158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3316" y="4521622"/>
                <a:ext cx="1144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14:cNvPr>
              <p14:cNvContentPartPr/>
              <p14:nvPr/>
            </p14:nvContentPartPr>
            <p14:xfrm>
              <a:off x="2398196" y="4929142"/>
              <a:ext cx="771120" cy="3744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9196" y="4920142"/>
                <a:ext cx="78876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125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14:cNvPr>
              <p14:cNvContentPartPr/>
              <p14:nvPr/>
            </p14:nvContentPartPr>
            <p14:xfrm>
              <a:off x="10636436" y="-136418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7436" y="-1454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14:cNvPr>
              <p14:cNvContentPartPr/>
              <p14:nvPr/>
            </p14:nvContentPartPr>
            <p14:xfrm>
              <a:off x="2601956" y="4530622"/>
              <a:ext cx="1127160" cy="158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956" y="4521622"/>
                <a:ext cx="1144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14:cNvPr>
              <p14:cNvContentPartPr/>
              <p14:nvPr/>
            </p14:nvContentPartPr>
            <p14:xfrm>
              <a:off x="2398196" y="4929142"/>
              <a:ext cx="771120" cy="3744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9196" y="4920142"/>
                <a:ext cx="788760" cy="3920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6332BFA5-09C8-4E47-BF4A-9834CE8474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5349" y="873919"/>
            <a:ext cx="2440781" cy="8096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F9693C-993A-40B5-AE78-54FA2DF90F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144" y="969168"/>
            <a:ext cx="5019674" cy="6191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13509B1-015A-4B96-98CF-A3DEC1C54D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0805" y="1683544"/>
            <a:ext cx="4505325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4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14:cNvPr>
              <p14:cNvContentPartPr/>
              <p14:nvPr/>
            </p14:nvContentPartPr>
            <p14:xfrm>
              <a:off x="10636436" y="-136418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7436" y="-1454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14:cNvPr>
              <p14:cNvContentPartPr/>
              <p14:nvPr/>
            </p14:nvContentPartPr>
            <p14:xfrm>
              <a:off x="2601956" y="4530622"/>
              <a:ext cx="1127160" cy="158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956" y="4521622"/>
                <a:ext cx="1144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14:cNvPr>
              <p14:cNvContentPartPr/>
              <p14:nvPr/>
            </p14:nvContentPartPr>
            <p14:xfrm>
              <a:off x="2398196" y="4929142"/>
              <a:ext cx="771120" cy="3744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9196" y="4920142"/>
                <a:ext cx="788760" cy="3920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صورة 3">
            <a:extLst>
              <a:ext uri="{FF2B5EF4-FFF2-40B4-BE49-F238E27FC236}">
                <a16:creationId xmlns:a16="http://schemas.microsoft.com/office/drawing/2014/main" id="{07B8EE70-F85C-4651-A548-AB044A1FFC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625" y="831055"/>
            <a:ext cx="4400550" cy="1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6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14:cNvPr>
              <p14:cNvContentPartPr/>
              <p14:nvPr/>
            </p14:nvContentPartPr>
            <p14:xfrm>
              <a:off x="10636436" y="-136418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7436" y="-1454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14:cNvPr>
              <p14:cNvContentPartPr/>
              <p14:nvPr/>
            </p14:nvContentPartPr>
            <p14:xfrm>
              <a:off x="2601956" y="4530622"/>
              <a:ext cx="1127160" cy="158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956" y="4521622"/>
                <a:ext cx="1144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14:cNvPr>
              <p14:cNvContentPartPr/>
              <p14:nvPr/>
            </p14:nvContentPartPr>
            <p14:xfrm>
              <a:off x="2398196" y="4929142"/>
              <a:ext cx="771120" cy="3744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9196" y="4920142"/>
                <a:ext cx="788760" cy="39204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A78A5078-C509-4AA7-AEE4-581F2999A9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5344" y="723899"/>
            <a:ext cx="2552700" cy="6953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4328B14-93FA-4D1E-A88B-75E7F36D32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6657" y="831056"/>
            <a:ext cx="4679156" cy="6381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91AAC0E-CA20-4EA7-B127-986A4503F2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3725" y="1585894"/>
            <a:ext cx="4074319" cy="3102768"/>
          </a:xfrm>
          <a:prstGeom prst="rect">
            <a:avLst/>
          </a:prstGeom>
        </p:spPr>
      </p:pic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B27C39B8-0363-40DC-93E3-FFFA0CACC31C}"/>
              </a:ext>
            </a:extLst>
          </p:cNvPr>
          <p:cNvCxnSpPr>
            <a:cxnSpLocks/>
          </p:cNvCxnSpPr>
          <p:nvPr/>
        </p:nvCxnSpPr>
        <p:spPr>
          <a:xfrm flipH="1">
            <a:off x="6332728" y="1569226"/>
            <a:ext cx="51197" cy="43743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صورة 18">
            <a:extLst>
              <a:ext uri="{FF2B5EF4-FFF2-40B4-BE49-F238E27FC236}">
                <a16:creationId xmlns:a16="http://schemas.microsoft.com/office/drawing/2014/main" id="{427F1B12-9827-4995-AC3A-527F96FEE5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8336" y="1569227"/>
            <a:ext cx="3644504" cy="24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7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14:cNvPr>
              <p14:cNvContentPartPr/>
              <p14:nvPr/>
            </p14:nvContentPartPr>
            <p14:xfrm>
              <a:off x="10636436" y="-136418"/>
              <a:ext cx="360" cy="360"/>
            </p14:xfrm>
          </p:contentPart>
        </mc:Choice>
        <mc:Fallback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FEB0246B-4B90-4A83-A53C-ECD3E9BE1BD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7436" y="-14541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14:cNvPr>
              <p14:cNvContentPartPr/>
              <p14:nvPr/>
            </p14:nvContentPartPr>
            <p14:xfrm>
              <a:off x="2601956" y="4530622"/>
              <a:ext cx="1127160" cy="158040"/>
            </p14:xfrm>
          </p:contentPart>
        </mc:Choice>
        <mc:Fallback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41FA3564-7B3C-4EC6-B80E-FDC38C28AD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2956" y="4521622"/>
                <a:ext cx="11448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14:cNvPr>
              <p14:cNvContentPartPr/>
              <p14:nvPr/>
            </p14:nvContentPartPr>
            <p14:xfrm>
              <a:off x="2398196" y="4929142"/>
              <a:ext cx="771120" cy="374400"/>
            </p14:xfrm>
          </p:contentPart>
        </mc:Choice>
        <mc:Fallback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0EE2642C-026F-4E88-91A4-8A13B474CA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9196" y="4920142"/>
                <a:ext cx="788760" cy="39204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B27C39B8-0363-40DC-93E3-FFFA0CACC31C}"/>
              </a:ext>
            </a:extLst>
          </p:cNvPr>
          <p:cNvCxnSpPr>
            <a:cxnSpLocks/>
          </p:cNvCxnSpPr>
          <p:nvPr/>
        </p:nvCxnSpPr>
        <p:spPr>
          <a:xfrm flipH="1">
            <a:off x="6332728" y="1569226"/>
            <a:ext cx="51197" cy="43743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478009C-0736-46BC-BE6F-3F6F3695E6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775" y="790117"/>
            <a:ext cx="4063622" cy="255994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D1D82C-BD8E-4B34-94BF-CD646A2BE2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3144" y="797262"/>
            <a:ext cx="3961228" cy="18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195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</Words>
  <Application>Microsoft Office PowerPoint</Application>
  <PresentationFormat>شاشة عريضة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2022-02-12T09:03:04Z</dcterms:created>
  <dcterms:modified xsi:type="dcterms:W3CDTF">2022-02-12T09:13:23Z</dcterms:modified>
</cp:coreProperties>
</file>