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1C4E7F5-0A74-471A-A293-558BA19F92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5A4C5416-451A-42D4-91B6-E154984AF3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1936FF3-6967-4866-A81D-4B3B64043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2FF77-DE86-4E0C-89AA-43EDB12DCF9B}" type="datetimeFigureOut">
              <a:rPr lang="ar-SA" smtClean="0"/>
              <a:t>11/07/43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B403F06-BB89-4C1B-877B-4D66FFCBB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15C3942-3427-4AC0-9011-5E09C4360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6F91-A904-4C4F-AAF1-F582887674D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18627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0FEA014-C09B-4B54-9E0C-B96DEB06F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16E8702-8931-4CB5-8ED4-6275D8047B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DA55935-17B0-47F4-B931-2D998905D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2FF77-DE86-4E0C-89AA-43EDB12DCF9B}" type="datetimeFigureOut">
              <a:rPr lang="ar-SA" smtClean="0"/>
              <a:t>11/07/43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978D58C-1392-44C3-8820-04477ABEE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734FE81-A336-4806-A4AC-830DA70C1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6F91-A904-4C4F-AAF1-F582887674D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66127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753F6512-EF03-4978-82F5-8DEFC864F8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8A83374-63A5-4B04-946E-82B1BECBA2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DFA204E-478C-4FA7-8D86-8B7F7E607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2FF77-DE86-4E0C-89AA-43EDB12DCF9B}" type="datetimeFigureOut">
              <a:rPr lang="ar-SA" smtClean="0"/>
              <a:t>11/07/43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BCF4DAB-23AD-4D86-B6FE-DB645A99C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980B8B2-F336-425D-B761-18B98BE30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6F91-A904-4C4F-AAF1-F582887674D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9416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2019A31-881E-4D4A-AB9B-55E2CD33D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3319A4E-689E-4998-B9F0-95E734E1B5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C3F487B-672C-4FD7-8AB5-F6AC34A53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2FF77-DE86-4E0C-89AA-43EDB12DCF9B}" type="datetimeFigureOut">
              <a:rPr lang="ar-SA" smtClean="0"/>
              <a:t>11/07/43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A310A02-0CEB-4EC3-AB89-2617ADB81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734EEEF-5E06-4211-AF07-A7E76617B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6F91-A904-4C4F-AAF1-F582887674D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73531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1352ADE-B359-451E-993F-E9EFEBBFA4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553F480-41B7-437E-8FE3-56A001F0B1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2976B1F-B5BF-4CA9-BEE1-6AFE0470B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2FF77-DE86-4E0C-89AA-43EDB12DCF9B}" type="datetimeFigureOut">
              <a:rPr lang="ar-SA" smtClean="0"/>
              <a:t>11/07/43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6627994-BD4B-465C-9953-FAE7B4C44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34584EB-EAE7-40B5-9736-AF0FC3BE8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6F91-A904-4C4F-AAF1-F582887674D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17296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FE2C746-104A-441C-96A1-1DB72D0CB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A2BB4EE-6717-4224-9747-ABB92BEB54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D95C68F-B424-4EBE-B83A-CCEB740812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81EC21B-98A5-4A7E-A398-45805E891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2FF77-DE86-4E0C-89AA-43EDB12DCF9B}" type="datetimeFigureOut">
              <a:rPr lang="ar-SA" smtClean="0"/>
              <a:t>11/07/43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555DECD-3CC4-4F53-99BC-42E018D3E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38127F3-C8DC-4034-89D4-3F6A89E09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6F91-A904-4C4F-AAF1-F582887674D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6375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FD07571-C315-4D1B-A1E4-2717172DA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35D7F18-5D1F-4E29-A09C-FE2D57751B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0F7197A-70FB-4505-83A6-65D33F8CF7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107E9DB1-2071-468A-9B5B-AA06D5E82C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4D84C92-8A0B-420A-BDCE-862F40F460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8441D605-63F5-4237-9D4B-41B4836C8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2FF77-DE86-4E0C-89AA-43EDB12DCF9B}" type="datetimeFigureOut">
              <a:rPr lang="ar-SA" smtClean="0"/>
              <a:t>11/07/43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881C5C70-7147-4049-8098-A73B8D3FC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30D2586A-ACE8-4B3C-9549-992029D47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6F91-A904-4C4F-AAF1-F582887674D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78277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290F9D9-637A-49B2-B5CE-2B6728CC9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96C98F9-58E5-47BA-AFB3-82E19A89B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2FF77-DE86-4E0C-89AA-43EDB12DCF9B}" type="datetimeFigureOut">
              <a:rPr lang="ar-SA" smtClean="0"/>
              <a:t>11/07/43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40002002-D6EF-4C3F-AB93-027D9818B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D5D7CDA5-85E1-4583-B50F-E6115BE43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6F91-A904-4C4F-AAF1-F582887674D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65990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53A246FA-173B-48B9-89D2-FCC4433DD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2FF77-DE86-4E0C-89AA-43EDB12DCF9B}" type="datetimeFigureOut">
              <a:rPr lang="ar-SA" smtClean="0"/>
              <a:t>11/07/43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3D182D0B-9249-403A-99FF-592DCA63A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007431F0-E432-4AF6-826E-7A9151C66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6F91-A904-4C4F-AAF1-F582887674D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20547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51E71AE-8D9C-4B02-8E8F-94E828191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59296B6-A4C2-43C1-A6B1-64CA61097D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72496BA-0782-4A86-BEDA-9ADC7980A2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7579BB4-6E74-474A-BA20-79A9AF096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2FF77-DE86-4E0C-89AA-43EDB12DCF9B}" type="datetimeFigureOut">
              <a:rPr lang="ar-SA" smtClean="0"/>
              <a:t>11/07/43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134B3D0-189A-4E8D-847C-B07041FBC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C15FB1E-FE71-4F34-A732-707B5F79A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6F91-A904-4C4F-AAF1-F582887674D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47072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43DE314-083D-4A1B-AB42-38C5045E4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2207A970-CD4F-4593-B245-3AE6743EA0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2D81B56-83D6-4DD9-B028-CD96D8A7EA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E7779A9-70D8-4ABD-9970-398498FD1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2FF77-DE86-4E0C-89AA-43EDB12DCF9B}" type="datetimeFigureOut">
              <a:rPr lang="ar-SA" smtClean="0"/>
              <a:t>11/07/43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690A3B2-ED3F-4833-912C-B55F00EFC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2FBA987-8FB3-4979-9DE9-9D6169BA9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6F91-A904-4C4F-AAF1-F582887674D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84419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9D767389-7708-4E62-BD0B-600B0E7BE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82B752C-FFB1-4121-B113-AD2A58DA19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E8D3112-567D-4CBA-9437-EAB946215E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2FF77-DE86-4E0C-89AA-43EDB12DCF9B}" type="datetimeFigureOut">
              <a:rPr lang="ar-SA" smtClean="0"/>
              <a:t>11/07/43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9E8FC48-407A-42D9-B747-DCD4E77677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EDD1D98-AE90-47D8-A929-0A2F14CB75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ED6F91-A904-4C4F-AAF1-F582887674D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34466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7" Type="http://schemas.microsoft.com/office/2007/relationships/hdphoto" Target="../media/hdphoto5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microsoft.com/office/2007/relationships/hdphoto" Target="../media/hdphoto4.wdp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microsoft.com/office/2007/relationships/hdphoto" Target="../media/hdphoto6.wdp"/><Relationship Id="rId7" Type="http://schemas.microsoft.com/office/2007/relationships/hdphoto" Target="../media/hdphoto8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microsoft.com/office/2007/relationships/hdphoto" Target="../media/hdphoto7.wdp"/><Relationship Id="rId4" Type="http://schemas.openxmlformats.org/officeDocument/2006/relationships/image" Target="../media/image9.png"/><Relationship Id="rId9" Type="http://schemas.microsoft.com/office/2007/relationships/hdphoto" Target="../media/hdphoto9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4;p15">
            <a:extLst>
              <a:ext uri="{FF2B5EF4-FFF2-40B4-BE49-F238E27FC236}">
                <a16:creationId xmlns:a16="http://schemas.microsoft.com/office/drawing/2014/main" id="{BCACA258-BAE3-4CBD-A7F9-889156D7591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400761" y="2107403"/>
            <a:ext cx="1123418" cy="89647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8E57202-F2F1-4F1A-A642-23A4201B0B85}"/>
              </a:ext>
            </a:extLst>
          </p:cNvPr>
          <p:cNvSpPr txBox="1"/>
          <p:nvPr/>
        </p:nvSpPr>
        <p:spPr>
          <a:xfrm>
            <a:off x="5825317" y="1503754"/>
            <a:ext cx="387548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ar-SA" sz="4000" b="1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  <a:p>
            <a:pPr algn="ctr"/>
            <a:r>
              <a:rPr lang="ar-SA" sz="48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48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التهيئــة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8905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D576F21B-623E-4C6A-B65A-DEDB3B1F23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724150" y="2245518"/>
            <a:ext cx="7886700" cy="226695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FC4A3EFA-9FA0-498D-AE52-384BC76242B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003006" y="869156"/>
            <a:ext cx="5972175" cy="67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013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DD6865E5-E4D9-4C00-B913-9CD9E547A8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186112" y="1926432"/>
            <a:ext cx="7705725" cy="6477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9E84020D-8CAE-4CC9-8DED-DA9C4327CDD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785937" y="3209924"/>
            <a:ext cx="9105900" cy="1152525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E421911F-3ACB-4C67-B3CD-3E33E12BB6C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367837" y="826293"/>
            <a:ext cx="1600200" cy="67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63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0505041C-5A30-4899-AA24-DCC3A0EEEE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183731" y="1690687"/>
            <a:ext cx="7696200" cy="67627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A7DC7265-D8FF-432D-A89B-D67F1F6A1A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317831" y="859631"/>
            <a:ext cx="1562100" cy="72390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CD741917-9BC9-4170-9AFA-91CFC8DCCD4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20000" contrast="-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974181" y="3245643"/>
            <a:ext cx="7905750" cy="1381125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52CE69D9-8D74-4760-8004-0289A938F28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410450" y="2569368"/>
            <a:ext cx="3629025" cy="67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85720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</Words>
  <Application>Microsoft Office PowerPoint</Application>
  <PresentationFormat>شاشة عريضة</PresentationFormat>
  <Paragraphs>2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2022-02-12T07:59:51Z</dcterms:created>
  <dcterms:modified xsi:type="dcterms:W3CDTF">2022-02-12T08:06:14Z</dcterms:modified>
</cp:coreProperties>
</file>