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6" r:id="rId7"/>
    <p:sldId id="268" r:id="rId8"/>
    <p:sldId id="261" r:id="rId9"/>
    <p:sldId id="269" r:id="rId10"/>
    <p:sldId id="270" r:id="rId11"/>
    <p:sldId id="271" r:id="rId12"/>
    <p:sldId id="264" r:id="rId13"/>
    <p:sldId id="272" r:id="rId14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7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5725" y="0"/>
            <a:ext cx="2960475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CAD048ED-D62C-4EF3-AD55-13BE581FBAD6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17/10/44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5725" y="8685213"/>
            <a:ext cx="2962275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6834459-7356-44BF-850D-8B30C4FB3B6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AE6E83-4257-4F86-9069-43B6270E39AD}" type="uaqdatetime1">
              <a:rPr lang="ar-SA" smtClean="0"/>
              <a:pPr/>
              <a:t>17/10/44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3C37BE-C303-496D-B5CD-85F2937540F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34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45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062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302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116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828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5560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946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43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059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AA180B-4FF8-44FE-9F0C-EB0377C48E73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11" name="ال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61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04900" y="1600199"/>
            <a:ext cx="6430912" cy="4572001"/>
          </a:xfrm>
        </p:spPr>
        <p:txBody>
          <a:bodyPr tIns="118872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88163" y="1600200"/>
            <a:ext cx="3396996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A0CC1-291D-4242-8615-7517A9C3096C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03E39C-55A5-4C12-926B-5E870DFDCD77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97EF7B4-4A79-46AE-ACC0-D123CBF8169B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grpSp>
        <p:nvGrpSpPr>
          <p:cNvPr id="7" name="المجموعة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موصل مستقيم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موصل مستقيم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0C5235-68EF-47E0-8449-EAFE80831128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العنوان مع صور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المجموعة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المجموعة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5363337" y="4511784"/>
            <a:ext cx="5734050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pic>
        <p:nvPicPr>
          <p:cNvPr id="10" name="الصورة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200" y="0"/>
            <a:ext cx="1747524" cy="2292094"/>
          </a:xfrm>
          <a:prstGeom prst="rect">
            <a:avLst/>
          </a:prstGeom>
        </p:spPr>
      </p:pic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19" name="النص الإرشادي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ar-SA" sz="1200" b="1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rtl="1"/>
            <a:r>
              <a:rPr lang="ar-SA" sz="1200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لتغيير الصورة على هذه الشريحة، حدد الصورة واحذفها. ثم انقر فوق أيقونة «الصور» في العنصر النائب لإدراج صوتك.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المجموعة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المجموعة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موصل مستقيم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المستطيل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موصل مستقيم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موصل مستقيم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21EAEE-9468-4B02-81D7-36D92A6A1DC7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7" name="الصورة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35EB78-8FDD-48F7-A346-5432CB562157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4D7EB81-A7AE-4860-80DE-D610F39FBD64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8D7F57-112A-45F0-9CCE-943BA50199D9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77C86887-1A7A-453F-A1C0-C2B966CF9AF0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FF54DE5-C571-48E8-A5BC-B369434E2F44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4900" y="1600199"/>
            <a:ext cx="5445252" cy="4572001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1" y="1600200"/>
            <a:ext cx="4384548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E575CF-785E-43D1-B97F-1E55E3BF734F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5" rtl="1"/>
            <a:r>
              <a:rPr lang="ar-SA" noProof="0" dirty="0"/>
              <a:t>المستوى السادس</a:t>
            </a:r>
          </a:p>
          <a:p>
            <a:pPr lvl="6" rtl="1"/>
            <a:r>
              <a:rPr lang="ar-SA" noProof="0" dirty="0"/>
              <a:t>المستوى السابع</a:t>
            </a:r>
          </a:p>
          <a:p>
            <a:pPr lvl="7" rtl="1"/>
            <a:r>
              <a:rPr lang="ar-SA" noProof="0" dirty="0"/>
              <a:t>المستوى الثامن</a:t>
            </a:r>
          </a:p>
          <a:p>
            <a:pPr lvl="8" rtl="1"/>
            <a:r>
              <a:rPr lang="ar-SA" noProof="0" dirty="0"/>
              <a:t>المستوى التاسع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255600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A326A-9F3C-46AA-9A20-068E9371D83E}" type="uaqdatetime1">
              <a:rPr lang="ar-SA" noProof="0" smtClean="0"/>
              <a:pPr/>
              <a:t>17/10/44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05199" y="6356351"/>
            <a:ext cx="18292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l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smtClean="0"/>
              <a:pPr/>
              <a:t>‹#›</a:t>
            </a:fld>
            <a:endParaRPr lang="ar-SA" dirty="0"/>
          </a:p>
        </p:txBody>
      </p:sp>
      <p:grpSp>
        <p:nvGrpSpPr>
          <p:cNvPr id="15" name="المجموعة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zH_xo2KF5Q&amp;ab_channel=i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5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343406"/>
          </a:xfrm>
        </p:spPr>
        <p:txBody>
          <a:bodyPr rtlCol="1" anchor="ctr">
            <a:normAutofit fontScale="90000"/>
          </a:bodyPr>
          <a:lstStyle/>
          <a:p>
            <a:pPr algn="ctr" rt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15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/>
              <a:t>Today’s news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/>
              <a:t>CONVERSATION </a:t>
            </a:r>
            <a:br>
              <a:rPr lang="en-US" dirty="0" smtClean="0"/>
            </a:b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العنوان الفرعي 6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algn="ctr" rtl="1"/>
            <a:r>
              <a:rPr lang="en-US" dirty="0" smtClean="0"/>
              <a:t>Page 134</a:t>
            </a: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عنصر نائب للصورة 3" descr="فتح دفتر في الجدول، مع تمويه أرفف الكتب في الخلفية" title="نموذج صورة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قلب 1"/>
          <p:cNvSpPr/>
          <p:nvPr/>
        </p:nvSpPr>
        <p:spPr>
          <a:xfrm>
            <a:off x="4312692" y="1651379"/>
            <a:ext cx="3725839" cy="34528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Have </a:t>
            </a:r>
          </a:p>
          <a:p>
            <a:pPr algn="ctr"/>
            <a:r>
              <a:rPr lang="en-US" sz="3200" b="1" dirty="0" smtClean="0"/>
              <a:t>a </a:t>
            </a:r>
          </a:p>
          <a:p>
            <a:pPr algn="ctr"/>
            <a:r>
              <a:rPr lang="en-US" sz="3200" b="1" dirty="0" smtClean="0"/>
              <a:t>nice </a:t>
            </a:r>
          </a:p>
          <a:p>
            <a:pPr algn="ctr"/>
            <a:r>
              <a:rPr lang="en-US" sz="3200" b="1" dirty="0" smtClean="0"/>
              <a:t>day</a:t>
            </a:r>
            <a:endParaRPr lang="ar-SA" sz="3200" b="1" dirty="0"/>
          </a:p>
        </p:txBody>
      </p:sp>
      <p:sp>
        <p:nvSpPr>
          <p:cNvPr id="3" name="قلب 2"/>
          <p:cNvSpPr/>
          <p:nvPr/>
        </p:nvSpPr>
        <p:spPr>
          <a:xfrm>
            <a:off x="11443648" y="236561"/>
            <a:ext cx="545910" cy="518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قلب 3"/>
          <p:cNvSpPr/>
          <p:nvPr/>
        </p:nvSpPr>
        <p:spPr>
          <a:xfrm>
            <a:off x="209266" y="6096000"/>
            <a:ext cx="545910" cy="518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قلب 4"/>
          <p:cNvSpPr/>
          <p:nvPr/>
        </p:nvSpPr>
        <p:spPr>
          <a:xfrm>
            <a:off x="209266" y="236561"/>
            <a:ext cx="545910" cy="518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لب 5"/>
          <p:cNvSpPr/>
          <p:nvPr/>
        </p:nvSpPr>
        <p:spPr>
          <a:xfrm>
            <a:off x="11443648" y="6093726"/>
            <a:ext cx="545910" cy="518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04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l" rtl="0"/>
            <a:r>
              <a:rPr lang="en-US" dirty="0" smtClean="0"/>
              <a:t>Today’s Objectives:</a:t>
            </a: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3962400" y="2952750"/>
            <a:ext cx="5918200" cy="1765300"/>
          </a:xfrm>
        </p:spPr>
        <p:txBody>
          <a:bodyPr rtlCol="1"/>
          <a:lstStyle/>
          <a:p>
            <a:pPr algn="l" rtl="0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questions about the conversation . </a:t>
            </a:r>
          </a:p>
          <a:p>
            <a:pPr algn="l" rtl="0"/>
            <a:r>
              <a:rPr lang="en-US" dirty="0" smtClean="0"/>
              <a:t>Practice using real talk phrases.</a:t>
            </a:r>
          </a:p>
          <a:p>
            <a:pPr algn="l" rtl="0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questions about yourself.</a:t>
            </a:r>
          </a:p>
          <a:p>
            <a:pPr algn="l" rtl="0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قلب 1"/>
          <p:cNvSpPr/>
          <p:nvPr/>
        </p:nvSpPr>
        <p:spPr>
          <a:xfrm>
            <a:off x="3040891" y="1600200"/>
            <a:ext cx="6464300" cy="447040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l" rtl="0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do you see in the picture?</a:t>
            </a: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73" y="1371600"/>
            <a:ext cx="3383727" cy="5292860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04900" y="2451100"/>
            <a:ext cx="6864096" cy="2781300"/>
          </a:xfrm>
        </p:spPr>
        <p:txBody>
          <a:bodyPr rtlCol="1"/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000" dirty="0" smtClean="0"/>
              <a:t>Where </a:t>
            </a:r>
            <a:r>
              <a:rPr lang="en-US" sz="2000" dirty="0"/>
              <a:t>is the man</a:t>
            </a:r>
            <a:r>
              <a:rPr lang="en-US" sz="2000" dirty="0" smtClean="0"/>
              <a:t>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/>
              <a:t>What does he have in the elevator with him</a:t>
            </a:r>
            <a:r>
              <a:rPr lang="en-US" sz="2000" dirty="0" smtClean="0"/>
              <a:t>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/>
              <a:t>What’s he doing in the elevator</a:t>
            </a:r>
            <a:r>
              <a:rPr lang="en-US" sz="2000" dirty="0" smtClean="0"/>
              <a:t>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/>
              <a:t>Why do you think he is sleeping in the elevator</a:t>
            </a:r>
            <a:r>
              <a:rPr lang="en-US" sz="2000" dirty="0" smtClean="0"/>
              <a:t>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/>
              <a:t>How do you think he felt when it first </a:t>
            </a:r>
            <a:r>
              <a:rPr lang="en-US" sz="2000" dirty="0" smtClean="0"/>
              <a:t>happened?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do you think he did?</a:t>
            </a:r>
            <a:endParaRPr lang="en-US" sz="2000" dirty="0" smtClean="0"/>
          </a:p>
          <a:p>
            <a:pPr marL="342900" indent="-342900" algn="l" rtl="0">
              <a:buFont typeface="+mj-lt"/>
              <a:buAutoNum type="arabicPeriod"/>
            </a:pP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1" y="156897"/>
            <a:ext cx="5100710" cy="652162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626100" y="30945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ar-SA" dirty="0">
                <a:hlinkClick r:id="rId4"/>
              </a:rPr>
              <a:t>https://www.youtube.com/watch?v=zzH_xo2KF5Q&amp;ab_channel=iEN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5" y="3155883"/>
            <a:ext cx="4878086" cy="156851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438900" y="3463087"/>
            <a:ext cx="5029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Who said “kept my cool” ?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Why did he say it ?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1284098"/>
            <a:ext cx="4807315" cy="25001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11200" y="3784253"/>
            <a:ext cx="11201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Robert </a:t>
            </a:r>
            <a:r>
              <a:rPr lang="en-US" dirty="0"/>
              <a:t>was delivering a pizza</a:t>
            </a:r>
            <a:r>
              <a:rPr lang="en-US" dirty="0" smtClean="0"/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He got stuck in the elevator because it broke down</a:t>
            </a:r>
            <a:r>
              <a:rPr lang="en-US" dirty="0" smtClean="0"/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He shouted and pushed the alarm button. Then he ate the pizza, drank the soda, and went to sleep</a:t>
            </a:r>
            <a:r>
              <a:rPr lang="en-US" dirty="0" smtClean="0"/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He was in the elevator for 10 hours</a:t>
            </a:r>
            <a:r>
              <a:rPr lang="en-US" dirty="0" smtClean="0"/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He got out when some residents called the building manager because the elevator wasn’t working</a:t>
            </a:r>
            <a:r>
              <a:rPr lang="en-US" dirty="0" smtClean="0"/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He is a calm person who doesn’t get upset easily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783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3" y="2843136"/>
            <a:ext cx="7710847" cy="24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7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" y="3001703"/>
            <a:ext cx="10880035" cy="25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7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قلب 1"/>
          <p:cNvSpPr/>
          <p:nvPr/>
        </p:nvSpPr>
        <p:spPr>
          <a:xfrm>
            <a:off x="4312692" y="1651379"/>
            <a:ext cx="3725839" cy="34528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Homework </a:t>
            </a:r>
          </a:p>
          <a:p>
            <a:pPr algn="ctr"/>
            <a:r>
              <a:rPr lang="en-US" sz="3200" b="1" dirty="0" smtClean="0"/>
              <a:t>Page 251</a:t>
            </a:r>
            <a:endParaRPr lang="ar-SA" sz="3200" b="1" dirty="0"/>
          </a:p>
        </p:txBody>
      </p:sp>
      <p:sp>
        <p:nvSpPr>
          <p:cNvPr id="3" name="قلب 2"/>
          <p:cNvSpPr/>
          <p:nvPr/>
        </p:nvSpPr>
        <p:spPr>
          <a:xfrm>
            <a:off x="11443648" y="236561"/>
            <a:ext cx="545910" cy="518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قلب 3"/>
          <p:cNvSpPr/>
          <p:nvPr/>
        </p:nvSpPr>
        <p:spPr>
          <a:xfrm>
            <a:off x="209266" y="6096000"/>
            <a:ext cx="545910" cy="518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قلب 4"/>
          <p:cNvSpPr/>
          <p:nvPr/>
        </p:nvSpPr>
        <p:spPr>
          <a:xfrm>
            <a:off x="209266" y="236561"/>
            <a:ext cx="545910" cy="518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لب 5"/>
          <p:cNvSpPr/>
          <p:nvPr/>
        </p:nvSpPr>
        <p:spPr>
          <a:xfrm>
            <a:off x="11443648" y="6093726"/>
            <a:ext cx="545910" cy="518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المستند الأكاديمي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284_TF03431380.potx" id="{97C39908-987C-48CE-9DCE-0082B5516BCC}" vid="{9F27BE63-CF26-4B9F-B3CD-2F90624ADC47}"/>
    </a:ext>
  </a:extLst>
</a:theme>
</file>

<file path=ppt/theme/theme2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dcmitype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أكاديمي بتصميم يحمل خطاً وشريطاً (شاشة عريضة)</Template>
  <TotalTime>0</TotalTime>
  <Words>193</Words>
  <Application>Microsoft Office PowerPoint</Application>
  <PresentationFormat>ملء الشاشة</PresentationFormat>
  <Paragraphs>39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Euphemia</vt:lpstr>
      <vt:lpstr>Tahoma</vt:lpstr>
      <vt:lpstr>Wingdings</vt:lpstr>
      <vt:lpstr>المستند الأكاديمي 16x9</vt:lpstr>
      <vt:lpstr>Unit 15 Today’s news  CONVERSATION  </vt:lpstr>
      <vt:lpstr>Today’s Objectives:</vt:lpstr>
      <vt:lpstr> What do you see in the picture?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2023-05-07T14:48:12Z</dcterms:created>
  <dcterms:modified xsi:type="dcterms:W3CDTF">2023-05-07T16:03:11Z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