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56" r:id="rId5"/>
    <p:sldId id="267" r:id="rId6"/>
    <p:sldId id="268" r:id="rId7"/>
    <p:sldId id="270" r:id="rId8"/>
    <p:sldId id="278" r:id="rId9"/>
    <p:sldId id="271" r:id="rId10"/>
    <p:sldId id="272" r:id="rId11"/>
    <p:sldId id="274" r:id="rId12"/>
    <p:sldId id="279" r:id="rId13"/>
    <p:sldId id="280" r:id="rId14"/>
    <p:sldId id="281" r:id="rId15"/>
    <p:sldId id="282" r:id="rId16"/>
    <p:sldId id="283" r:id="rId17"/>
    <p:sldId id="284" r:id="rId18"/>
    <p:sldId id="264" r:id="rId19"/>
    <p:sldId id="263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249" autoAdjust="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30594C5-4210-4C0B-94C8-05EA2A27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07B545-CB7B-485B-8848-24C5090D7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23E10C-4735-4A0D-A76B-FFFBF4B6ED03}" type="datetimeFigureOut">
              <a:rPr lang="en-US" smtClean="0"/>
              <a:t>3/13/2021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9E7E0C-EC12-408D-80EA-659FD94A65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952D70-4DD5-4630-8772-5085BDBF1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D13D6A-DFDD-4B27-9F53-83C0CD9331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963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35CDE-2E0B-4188-96E9-ADF9ACB826A9}" type="datetimeFigureOut">
              <a:rPr lang="en-US" noProof="0" smtClean="0"/>
              <a:t>3/13/2021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D7B6F-E65C-42E7-86A5-0A01C6C9522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95432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MONTH</a:t>
            </a:r>
            <a:br>
              <a:rPr lang="en-US" noProof="0" dirty="0"/>
            </a:br>
            <a:r>
              <a:rPr lang="en-US" noProof="0" dirty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77174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aphic 35">
            <a:extLst>
              <a:ext uri="{FF2B5EF4-FFF2-40B4-BE49-F238E27FC236}">
                <a16:creationId xmlns:a16="http://schemas.microsoft.com/office/drawing/2014/main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You!</a:t>
            </a:r>
          </a:p>
        </p:txBody>
      </p:sp>
      <p:grpSp>
        <p:nvGrpSpPr>
          <p:cNvPr id="23" name="Graphic 21">
            <a:extLst>
              <a:ext uri="{FF2B5EF4-FFF2-40B4-BE49-F238E27FC236}">
                <a16:creationId xmlns:a16="http://schemas.microsoft.com/office/drawing/2014/main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0" name="Picture Placeholder 28">
            <a:extLst>
              <a:ext uri="{FF2B5EF4-FFF2-40B4-BE49-F238E27FC236}">
                <a16:creationId xmlns:a16="http://schemas.microsoft.com/office/drawing/2014/main" id="{F9A3D860-4FE0-494E-B1EC-0DC1F2574D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D53A16E5-EEB1-409A-9BF4-71F08DF7B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8526498" y="4052877"/>
            <a:ext cx="3689627" cy="642938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617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020577">
            <a:off x="630442" y="2818995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EEDE58A0-A534-4BA6-A842-9291BD21B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853085">
            <a:off x="7075878" y="2826510"/>
            <a:ext cx="4975641" cy="1655762"/>
          </a:xfr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55702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E88D0B4A-E9EE-4F17-AF07-687763131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1075" y="3345999"/>
            <a:ext cx="7319700" cy="1500187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4643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C9B7F00-EB71-4AB0-9B4E-A64B7BB58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825625"/>
            <a:ext cx="10442575" cy="43513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144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2DC463F-D8D9-4961-B44E-0CCDE38BA2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608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5DB1D622-84A6-489A-91BE-DF1D23C03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608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3669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5870" y="312092"/>
            <a:ext cx="4391191" cy="136812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A6B27D7-F5EE-4688-B64B-CDC996CB3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2689"/>
            <a:ext cx="5157787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9D3AFCF0-98C5-4ECC-A2A6-BA8BA0A64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8097"/>
            <a:ext cx="5157787" cy="318463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3F44E47F-9EE9-414B-B2D8-DD6737905A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2689"/>
            <a:ext cx="5183188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D8D8261D-A3B4-4909-8FCD-D7C160F42D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38097"/>
            <a:ext cx="5183188" cy="318463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5233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E80D7DF-92B2-4A46-AA79-DDC69AC8A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347788"/>
            <a:ext cx="6172200" cy="43305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F0A242F9-0019-4B57-A03D-285B73836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06262"/>
            <a:ext cx="3932237" cy="2872065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A01F06-84A3-407F-8D89-167A9D40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7985">
            <a:off x="857494" y="721373"/>
            <a:ext cx="391863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9802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1C9B27A5-4499-4F2B-843D-B4AC979D300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83188" y="1347788"/>
            <a:ext cx="6172200" cy="43305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4C8F7DBB-2923-48F9-AE53-06CE214A3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03601"/>
            <a:ext cx="3932237" cy="3074726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AB5B22-678B-4BFD-ABBC-49961466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8869">
            <a:off x="857652" y="725128"/>
            <a:ext cx="383327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7248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023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29EA0-54CE-44CE-A619-B63EB6AA2D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44441" y="2373246"/>
            <a:ext cx="9303119" cy="21115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5526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8500C30-FF27-4A5C-AA4F-B1D5C57A0F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14240" y="793217"/>
            <a:ext cx="8877760" cy="6064783"/>
          </a:xfrm>
          <a:custGeom>
            <a:avLst/>
            <a:gdLst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7023591 w 8534400"/>
              <a:gd name="connsiteY2" fmla="*/ 0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8518563 w 8534400"/>
              <a:gd name="connsiteY2" fmla="*/ 14514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317991 w 8852391"/>
              <a:gd name="connsiteY0" fmla="*/ 6028722 h 6028722"/>
              <a:gd name="connsiteX1" fmla="*/ 0 w 8852391"/>
              <a:gd name="connsiteY1" fmla="*/ 2162629 h 6028722"/>
              <a:gd name="connsiteX2" fmla="*/ 8836554 w 8852391"/>
              <a:gd name="connsiteY2" fmla="*/ 0 h 6028722"/>
              <a:gd name="connsiteX3" fmla="*/ 8852391 w 8852391"/>
              <a:gd name="connsiteY3" fmla="*/ 6028722 h 6028722"/>
              <a:gd name="connsiteX4" fmla="*/ 317991 w 8852391"/>
              <a:gd name="connsiteY4" fmla="*/ 6028722 h 6028722"/>
              <a:gd name="connsiteX0" fmla="*/ 913076 w 8852391"/>
              <a:gd name="connsiteY0" fmla="*/ 6043236 h 6043236"/>
              <a:gd name="connsiteX1" fmla="*/ 0 w 8852391"/>
              <a:gd name="connsiteY1" fmla="*/ 2162629 h 6043236"/>
              <a:gd name="connsiteX2" fmla="*/ 8836554 w 8852391"/>
              <a:gd name="connsiteY2" fmla="*/ 0 h 6043236"/>
              <a:gd name="connsiteX3" fmla="*/ 8852391 w 8852391"/>
              <a:gd name="connsiteY3" fmla="*/ 6028722 h 6043236"/>
              <a:gd name="connsiteX4" fmla="*/ 913076 w 8852391"/>
              <a:gd name="connsiteY4" fmla="*/ 6043236 h 6043236"/>
              <a:gd name="connsiteX0" fmla="*/ 933682 w 8872997"/>
              <a:gd name="connsiteY0" fmla="*/ 6043236 h 6043236"/>
              <a:gd name="connsiteX1" fmla="*/ 0 w 8872997"/>
              <a:gd name="connsiteY1" fmla="*/ 2167781 h 6043236"/>
              <a:gd name="connsiteX2" fmla="*/ 8857160 w 8872997"/>
              <a:gd name="connsiteY2" fmla="*/ 0 h 6043236"/>
              <a:gd name="connsiteX3" fmla="*/ 8872997 w 8872997"/>
              <a:gd name="connsiteY3" fmla="*/ 6028722 h 6043236"/>
              <a:gd name="connsiteX4" fmla="*/ 933682 w 8872997"/>
              <a:gd name="connsiteY4" fmla="*/ 6043236 h 6043236"/>
              <a:gd name="connsiteX0" fmla="*/ 933682 w 8872997"/>
              <a:gd name="connsiteY0" fmla="*/ 6050963 h 6050963"/>
              <a:gd name="connsiteX1" fmla="*/ 0 w 8872997"/>
              <a:gd name="connsiteY1" fmla="*/ 2167781 h 6050963"/>
              <a:gd name="connsiteX2" fmla="*/ 8857160 w 8872997"/>
              <a:gd name="connsiteY2" fmla="*/ 0 h 6050963"/>
              <a:gd name="connsiteX3" fmla="*/ 8872997 w 8872997"/>
              <a:gd name="connsiteY3" fmla="*/ 6028722 h 6050963"/>
              <a:gd name="connsiteX4" fmla="*/ 933682 w 8872997"/>
              <a:gd name="connsiteY4" fmla="*/ 6050963 h 6050963"/>
              <a:gd name="connsiteX0" fmla="*/ 933682 w 8872997"/>
              <a:gd name="connsiteY0" fmla="*/ 6050963 h 6054480"/>
              <a:gd name="connsiteX1" fmla="*/ 0 w 8872997"/>
              <a:gd name="connsiteY1" fmla="*/ 2167781 h 6054480"/>
              <a:gd name="connsiteX2" fmla="*/ 8857160 w 8872997"/>
              <a:gd name="connsiteY2" fmla="*/ 0 h 6054480"/>
              <a:gd name="connsiteX3" fmla="*/ 8872997 w 8872997"/>
              <a:gd name="connsiteY3" fmla="*/ 6054480 h 6054480"/>
              <a:gd name="connsiteX4" fmla="*/ 933682 w 8872997"/>
              <a:gd name="connsiteY4" fmla="*/ 6050963 h 6054480"/>
              <a:gd name="connsiteX0" fmla="*/ 933682 w 8875190"/>
              <a:gd name="connsiteY0" fmla="*/ 6063842 h 6067359"/>
              <a:gd name="connsiteX1" fmla="*/ 0 w 8875190"/>
              <a:gd name="connsiteY1" fmla="*/ 2180660 h 6067359"/>
              <a:gd name="connsiteX2" fmla="*/ 8875190 w 8875190"/>
              <a:gd name="connsiteY2" fmla="*/ 0 h 6067359"/>
              <a:gd name="connsiteX3" fmla="*/ 8872997 w 8875190"/>
              <a:gd name="connsiteY3" fmla="*/ 6067359 h 6067359"/>
              <a:gd name="connsiteX4" fmla="*/ 933682 w 8875190"/>
              <a:gd name="connsiteY4" fmla="*/ 6063842 h 6067359"/>
              <a:gd name="connsiteX0" fmla="*/ 933682 w 8872997"/>
              <a:gd name="connsiteY0" fmla="*/ 6061266 h 6064783"/>
              <a:gd name="connsiteX1" fmla="*/ 0 w 8872997"/>
              <a:gd name="connsiteY1" fmla="*/ 2178084 h 6064783"/>
              <a:gd name="connsiteX2" fmla="*/ 8872614 w 8872997"/>
              <a:gd name="connsiteY2" fmla="*/ 0 h 6064783"/>
              <a:gd name="connsiteX3" fmla="*/ 8872997 w 8872997"/>
              <a:gd name="connsiteY3" fmla="*/ 6064783 h 6064783"/>
              <a:gd name="connsiteX4" fmla="*/ 933682 w 8872997"/>
              <a:gd name="connsiteY4" fmla="*/ 6061266 h 6064783"/>
              <a:gd name="connsiteX0" fmla="*/ 938445 w 8877760"/>
              <a:gd name="connsiteY0" fmla="*/ 6061266 h 6064783"/>
              <a:gd name="connsiteX1" fmla="*/ 0 w 8877760"/>
              <a:gd name="connsiteY1" fmla="*/ 2175703 h 6064783"/>
              <a:gd name="connsiteX2" fmla="*/ 8877377 w 8877760"/>
              <a:gd name="connsiteY2" fmla="*/ 0 h 6064783"/>
              <a:gd name="connsiteX3" fmla="*/ 8877760 w 8877760"/>
              <a:gd name="connsiteY3" fmla="*/ 6064783 h 6064783"/>
              <a:gd name="connsiteX4" fmla="*/ 938445 w 8877760"/>
              <a:gd name="connsiteY4" fmla="*/ 6061266 h 60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760" h="6064783">
                <a:moveTo>
                  <a:pt x="938445" y="6061266"/>
                </a:moveTo>
                <a:lnTo>
                  <a:pt x="0" y="2175703"/>
                </a:lnTo>
                <a:lnTo>
                  <a:pt x="8877377" y="0"/>
                </a:lnTo>
                <a:cubicBezTo>
                  <a:pt x="8877505" y="2021594"/>
                  <a:pt x="8877632" y="4043189"/>
                  <a:pt x="8877760" y="6064783"/>
                </a:cubicBezTo>
                <a:lnTo>
                  <a:pt x="938445" y="6061266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65204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9228556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nu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2">
            <a:extLst>
              <a:ext uri="{FF2B5EF4-FFF2-40B4-BE49-F238E27FC236}">
                <a16:creationId xmlns:a16="http://schemas.microsoft.com/office/drawing/2014/main" id="{5D6F87F4-A9FD-42C2-B2B3-2EBAE9413A33}"/>
              </a:ext>
            </a:extLst>
          </p:cNvPr>
          <p:cNvSpPr/>
          <p:nvPr/>
        </p:nvSpPr>
        <p:spPr>
          <a:xfrm>
            <a:off x="-12778" y="429785"/>
            <a:ext cx="7606299" cy="1490682"/>
          </a:xfrm>
          <a:custGeom>
            <a:avLst/>
            <a:gdLst>
              <a:gd name="connsiteX0" fmla="*/ 7602514 w 7606298"/>
              <a:gd name="connsiteY0" fmla="*/ 407745 h 1490681"/>
              <a:gd name="connsiteX1" fmla="*/ 12778 w 7606298"/>
              <a:gd name="connsiteY1" fmla="*/ 12778 h 1490681"/>
              <a:gd name="connsiteX2" fmla="*/ 12778 w 7606298"/>
              <a:gd name="connsiteY2" fmla="*/ 1056256 h 1490681"/>
              <a:gd name="connsiteX3" fmla="*/ 7593596 w 7606298"/>
              <a:gd name="connsiteY3" fmla="*/ 1481801 h 1490681"/>
              <a:gd name="connsiteX4" fmla="*/ 7602514 w 7606298"/>
              <a:gd name="connsiteY4" fmla="*/ 407745 h 1490681"/>
              <a:gd name="connsiteX5" fmla="*/ 7602514 w 7606298"/>
              <a:gd name="connsiteY5" fmla="*/ 407745 h 14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6298" h="1490681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60000" scaled="0"/>
          </a:gra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C8BBE7AC-17E7-4828-A40C-39EED5284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85863" y="2088090"/>
            <a:ext cx="3103110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3" name="Text Placeholder 21">
            <a:extLst>
              <a:ext uri="{FF2B5EF4-FFF2-40B4-BE49-F238E27FC236}">
                <a16:creationId xmlns:a16="http://schemas.microsoft.com/office/drawing/2014/main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46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id="{A65257E6-B10F-49C0-862A-53648E3F2D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49603" y="2088090"/>
            <a:ext cx="2243918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7" name="Text Placeholder 21">
            <a:extLst>
              <a:ext uri="{FF2B5EF4-FFF2-40B4-BE49-F238E27FC236}">
                <a16:creationId xmlns:a16="http://schemas.microsoft.com/office/drawing/2014/main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90713" y="1913782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38" name="Text Placeholder 24">
            <a:extLst>
              <a:ext uri="{FF2B5EF4-FFF2-40B4-BE49-F238E27FC236}">
                <a16:creationId xmlns:a16="http://schemas.microsoft.com/office/drawing/2014/main" id="{BCE98261-6A42-49F1-B208-2E6C24DFCF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35716" y="2105869"/>
            <a:ext cx="2959116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0" name="Text Placeholder 24">
            <a:extLst>
              <a:ext uri="{FF2B5EF4-FFF2-40B4-BE49-F238E27FC236}">
                <a16:creationId xmlns:a16="http://schemas.microsoft.com/office/drawing/2014/main" id="{937F4311-EBEC-44E3-8542-07503B54D7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9172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3" name="Text Placeholder 24">
            <a:extLst>
              <a:ext uri="{FF2B5EF4-FFF2-40B4-BE49-F238E27FC236}">
                <a16:creationId xmlns:a16="http://schemas.microsoft.com/office/drawing/2014/main" id="{FED4B056-A42A-4115-B98D-177B9AFDAB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90348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5" name="Text Placeholder 24">
            <a:extLst>
              <a:ext uri="{FF2B5EF4-FFF2-40B4-BE49-F238E27FC236}">
                <a16:creationId xmlns:a16="http://schemas.microsoft.com/office/drawing/2014/main" id="{2D359611-5488-43D7-A2A6-E60DB2E1D8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479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6" name="Text Placeholder 24">
            <a:extLst>
              <a:ext uri="{FF2B5EF4-FFF2-40B4-BE49-F238E27FC236}">
                <a16:creationId xmlns:a16="http://schemas.microsoft.com/office/drawing/2014/main" id="{F2182E7C-B18B-4F73-B0D1-86196D992B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76955" y="2942030"/>
            <a:ext cx="3517877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8" name="Text Placeholder 24">
            <a:extLst>
              <a:ext uri="{FF2B5EF4-FFF2-40B4-BE49-F238E27FC236}">
                <a16:creationId xmlns:a16="http://schemas.microsoft.com/office/drawing/2014/main" id="{3D51A445-889E-44A8-AF12-58BC161D14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1722" y="5607548"/>
            <a:ext cx="3397251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9" name="Text Placeholder 24">
            <a:extLst>
              <a:ext uri="{FF2B5EF4-FFF2-40B4-BE49-F238E27FC236}">
                <a16:creationId xmlns:a16="http://schemas.microsoft.com/office/drawing/2014/main" id="{358BC44E-644D-4E21-A055-1178CD0D26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94792" y="4909834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0" name="Text Placeholder 24">
            <a:extLst>
              <a:ext uri="{FF2B5EF4-FFF2-40B4-BE49-F238E27FC236}">
                <a16:creationId xmlns:a16="http://schemas.microsoft.com/office/drawing/2014/main" id="{32C60917-FE9C-4C02-976E-9F4DF95F161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90713" y="4909834"/>
            <a:ext cx="2692939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5" name="Picture Placeholder 12">
            <a:extLst>
              <a:ext uri="{FF2B5EF4-FFF2-40B4-BE49-F238E27FC236}">
                <a16:creationId xmlns:a16="http://schemas.microsoft.com/office/drawing/2014/main" id="{2535BC4C-3D36-473A-B9EF-EC6F3BA6711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91723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6" name="Picture Placeholder 12">
            <a:extLst>
              <a:ext uri="{FF2B5EF4-FFF2-40B4-BE49-F238E27FC236}">
                <a16:creationId xmlns:a16="http://schemas.microsoft.com/office/drawing/2014/main" id="{A1E61843-0C1E-4581-98C1-C9247F7043AC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590348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7" name="Picture Placeholder 12">
            <a:extLst>
              <a:ext uri="{FF2B5EF4-FFF2-40B4-BE49-F238E27FC236}">
                <a16:creationId xmlns:a16="http://schemas.microsoft.com/office/drawing/2014/main" id="{F3B39F0E-B245-4510-8C07-0EC29B83F1B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3" y="3816446"/>
            <a:ext cx="2048256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8" name="Picture Placeholder 9">
            <a:extLst>
              <a:ext uri="{FF2B5EF4-FFF2-40B4-BE49-F238E27FC236}">
                <a16:creationId xmlns:a16="http://schemas.microsoft.com/office/drawing/2014/main" id="{A9E755CD-1A38-4F75-A18E-2D31E4934C8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3864572"/>
            <a:ext cx="1481328" cy="75895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5"/>
            <a:ext cx="7909560" cy="1069848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lIns="90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How to use this template</a:t>
            </a:r>
          </a:p>
        </p:txBody>
      </p:sp>
    </p:spTree>
    <p:extLst>
      <p:ext uri="{BB962C8B-B14F-4D97-AF65-F5344CB8AC3E}">
        <p14:creationId xmlns:p14="http://schemas.microsoft.com/office/powerpoint/2010/main" val="2464497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c 16">
            <a:extLst>
              <a:ext uri="{FF2B5EF4-FFF2-40B4-BE49-F238E27FC236}">
                <a16:creationId xmlns:a16="http://schemas.microsoft.com/office/drawing/2014/main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1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2"/>
            <a:ext cx="3913188" cy="2249488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19" name="Graphic 17">
            <a:extLst>
              <a:ext uri="{FF2B5EF4-FFF2-40B4-BE49-F238E27FC236}">
                <a16:creationId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5814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c 16">
            <a:extLst>
              <a:ext uri="{FF2B5EF4-FFF2-40B4-BE49-F238E27FC236}">
                <a16:creationId xmlns:a16="http://schemas.microsoft.com/office/drawing/2014/main" id="{AD4D64B1-E729-4A4C-8FF7-134EACCE9ED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7668185-4891-4CEF-B849-B73B1AD90FD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3C1BE6-5446-49A0-9C65-D92077D0E911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7C1B33-ECEC-4E34-B218-27830F70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31CE7A-B999-4982-BCDD-EEC4E9A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17B1B-B559-4F47-A9AB-834EB93A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3F3C396-D7E8-4134-99CB-83AC5015781D}"/>
              </a:ext>
            </a:extLst>
          </p:cNvPr>
          <p:cNvGrpSpPr/>
          <p:nvPr userDrawn="1"/>
        </p:nvGrpSpPr>
        <p:grpSpPr>
          <a:xfrm flipH="1">
            <a:off x="7321677" y="587196"/>
            <a:ext cx="4885313" cy="1632656"/>
            <a:chOff x="-26126" y="587196"/>
            <a:chExt cx="4885313" cy="1632656"/>
          </a:xfrm>
        </p:grpSpPr>
        <p:sp>
          <p:nvSpPr>
            <p:cNvPr id="11" name="Graphic 23">
              <a:extLst>
                <a:ext uri="{FF2B5EF4-FFF2-40B4-BE49-F238E27FC236}">
                  <a16:creationId xmlns:a16="http://schemas.microsoft.com/office/drawing/2014/main" id="{545A4C09-DA17-4F53-9893-7152B53CD712}"/>
                </a:ext>
              </a:extLst>
            </p:cNvPr>
            <p:cNvSpPr/>
            <p:nvPr userDrawn="1"/>
          </p:nvSpPr>
          <p:spPr>
            <a:xfrm>
              <a:off x="-24517" y="970945"/>
              <a:ext cx="4593600" cy="1238400"/>
            </a:xfrm>
            <a:custGeom>
              <a:avLst/>
              <a:gdLst>
                <a:gd name="connsiteX0" fmla="*/ 3451384 w 3457575"/>
                <a:gd name="connsiteY0" fmla="*/ 842439 h 942975"/>
                <a:gd name="connsiteX1" fmla="*/ 3367564 w 3457575"/>
                <a:gd name="connsiteY1" fmla="*/ 44244 h 942975"/>
                <a:gd name="connsiteX2" fmla="*/ 7144 w 3457575"/>
                <a:gd name="connsiteY2" fmla="*/ 129969 h 942975"/>
                <a:gd name="connsiteX3" fmla="*/ 7144 w 3457575"/>
                <a:gd name="connsiteY3" fmla="*/ 936736 h 942975"/>
                <a:gd name="connsiteX4" fmla="*/ 3451384 w 3457575"/>
                <a:gd name="connsiteY4" fmla="*/ 842439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9429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10000"/>
                  </a:schemeClr>
                </a:gs>
                <a:gs pos="88000">
                  <a:schemeClr val="accent2">
                    <a:alpha val="5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2" name="Graphic 6">
              <a:extLst>
                <a:ext uri="{FF2B5EF4-FFF2-40B4-BE49-F238E27FC236}">
                  <a16:creationId xmlns:a16="http://schemas.microsoft.com/office/drawing/2014/main" id="{2D92C53E-EB06-4CBC-A335-BC3156E96896}"/>
                </a:ext>
              </a:extLst>
            </p:cNvPr>
            <p:cNvSpPr/>
            <p:nvPr userDrawn="1"/>
          </p:nvSpPr>
          <p:spPr>
            <a:xfrm>
              <a:off x="-26126" y="587196"/>
              <a:ext cx="4885313" cy="1632656"/>
            </a:xfrm>
            <a:custGeom>
              <a:avLst/>
              <a:gdLst>
                <a:gd name="connsiteX0" fmla="*/ 12607 w 4885312"/>
                <a:gd name="connsiteY0" fmla="*/ 1627544 h 1632656"/>
                <a:gd name="connsiteX1" fmla="*/ 4876404 w 4885312"/>
                <a:gd name="connsiteY1" fmla="*/ 1073201 h 1632656"/>
                <a:gd name="connsiteX2" fmla="*/ 4765029 w 4885312"/>
                <a:gd name="connsiteY2" fmla="*/ 12607 h 1632656"/>
                <a:gd name="connsiteX3" fmla="*/ 12607 w 4885312"/>
                <a:gd name="connsiteY3" fmla="*/ 554294 h 163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5312" h="1632656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  <a:tileRect/>
            </a:gradFill>
            <a:ln w="126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D3A443B5-C60C-4149-99AA-5309F8B41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360000">
            <a:off x="7354844" y="895259"/>
            <a:ext cx="4735459" cy="101258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2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901BA76-252C-47D8-A48A-ECBA799BFC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79053" y="2442380"/>
            <a:ext cx="3913632" cy="804672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9D30E37C-4282-4FD1-9238-5F541F189E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32841" y="3401290"/>
            <a:ext cx="4347933" cy="69329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2"/>
              </a:buClr>
              <a:buNone/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2B21A588-9CF1-4122-959A-D1A3DA672B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32841" y="4200309"/>
            <a:ext cx="4347933" cy="1408743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22" name="Graphic 20">
            <a:extLst>
              <a:ext uri="{FF2B5EF4-FFF2-40B4-BE49-F238E27FC236}">
                <a16:creationId xmlns:a16="http://schemas.microsoft.com/office/drawing/2014/main" id="{15D5C0A2-3C70-442D-AAF6-E16ADACDBF4F}"/>
              </a:ext>
            </a:extLst>
          </p:cNvPr>
          <p:cNvGrpSpPr/>
          <p:nvPr/>
        </p:nvGrpSpPr>
        <p:grpSpPr>
          <a:xfrm>
            <a:off x="-12667" y="-12667"/>
            <a:ext cx="6418971" cy="6160919"/>
            <a:chOff x="-12667" y="-12667"/>
            <a:chExt cx="6418971" cy="6160919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BA690C0-CF33-41CB-B76C-FC462F39BB66}"/>
                </a:ext>
              </a:extLst>
            </p:cNvPr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>
                <a:gd name="connsiteX0" fmla="*/ 6346644 w 6418971"/>
                <a:gd name="connsiteY0" fmla="*/ 12667 h 1776000"/>
                <a:gd name="connsiteX1" fmla="*/ 12667 w 6418971"/>
                <a:gd name="connsiteY1" fmla="*/ 456667 h 1776000"/>
                <a:gd name="connsiteX2" fmla="*/ 12667 w 6418971"/>
                <a:gd name="connsiteY2" fmla="*/ 1772176 h 1776000"/>
                <a:gd name="connsiteX3" fmla="*/ 6408804 w 6418971"/>
                <a:gd name="connsiteY3" fmla="*/ 909547 h 1776000"/>
                <a:gd name="connsiteX4" fmla="*/ 6346644 w 6418971"/>
                <a:gd name="connsiteY4" fmla="*/ 12667 h 1776000"/>
                <a:gd name="connsiteX0" fmla="*/ 6333977 w 6396137"/>
                <a:gd name="connsiteY0" fmla="*/ 0 h 1759509"/>
                <a:gd name="connsiteX1" fmla="*/ 0 w 6396137"/>
                <a:gd name="connsiteY1" fmla="*/ 444000 h 1759509"/>
                <a:gd name="connsiteX2" fmla="*/ 0 w 6396137"/>
                <a:gd name="connsiteY2" fmla="*/ 1759509 h 1759509"/>
                <a:gd name="connsiteX3" fmla="*/ 6396137 w 6396137"/>
                <a:gd name="connsiteY3" fmla="*/ 834832 h 1759509"/>
                <a:gd name="connsiteX4" fmla="*/ 6333977 w 6396137"/>
                <a:gd name="connsiteY4" fmla="*/ 0 h 17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6137" h="1759509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0"/>
                  </a:schemeClr>
                </a:gs>
                <a:gs pos="100000">
                  <a:schemeClr val="accent5">
                    <a:alpha val="6000"/>
                  </a:schemeClr>
                </a:gs>
              </a:gsLst>
              <a:lin ang="10800000" scaled="1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D855DB-2DC5-479D-94A0-542899B6911B}"/>
                </a:ext>
              </a:extLst>
            </p:cNvPr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>
                <a:gd name="connsiteX0" fmla="*/ 12667 w 6418971"/>
                <a:gd name="connsiteY0" fmla="*/ 5681913 h 5683200"/>
                <a:gd name="connsiteX1" fmla="*/ 6408804 w 6418971"/>
                <a:gd name="connsiteY1" fmla="*/ 5234107 h 5683200"/>
                <a:gd name="connsiteX2" fmla="*/ 6043456 w 6418971"/>
                <a:gd name="connsiteY2" fmla="*/ 12667 h 5683200"/>
                <a:gd name="connsiteX3" fmla="*/ 12667 w 6418971"/>
                <a:gd name="connsiteY3" fmla="*/ 12667 h 5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8971" h="568320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840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2DADFD8-5DEE-449A-A576-39F98BB2A88B}"/>
                </a:ext>
              </a:extLst>
            </p:cNvPr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>
                <a:gd name="connsiteX0" fmla="*/ 6080244 w 6114514"/>
                <a:gd name="connsiteY0" fmla="*/ 4942336 h 5404114"/>
                <a:gd name="connsiteX1" fmla="*/ 12667 w 6114514"/>
                <a:gd name="connsiteY1" fmla="*/ 5367307 h 5404114"/>
                <a:gd name="connsiteX2" fmla="*/ 12667 w 6114514"/>
                <a:gd name="connsiteY2" fmla="*/ 5392679 h 5404114"/>
                <a:gd name="connsiteX3" fmla="*/ 6095467 w 6114514"/>
                <a:gd name="connsiteY3" fmla="*/ 4966439 h 5404114"/>
                <a:gd name="connsiteX4" fmla="*/ 6108153 w 6114514"/>
                <a:gd name="connsiteY4" fmla="*/ 4966439 h 5404114"/>
                <a:gd name="connsiteX5" fmla="*/ 5761833 w 6114514"/>
                <a:gd name="connsiteY5" fmla="*/ 12667 h 5404114"/>
                <a:gd name="connsiteX6" fmla="*/ 5736462 w 6114514"/>
                <a:gd name="connsiteY6" fmla="*/ 12667 h 540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4514" h="54041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BBA8375B-3CE5-468D-91DF-8151963A953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694" y="0"/>
            <a:ext cx="6065966" cy="5355825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966" h="5408602">
                <a:moveTo>
                  <a:pt x="693" y="5408602"/>
                </a:moveTo>
                <a:cubicBezTo>
                  <a:pt x="4546" y="3609465"/>
                  <a:pt x="-2683" y="1799137"/>
                  <a:pt x="1170" y="0"/>
                </a:cubicBezTo>
                <a:lnTo>
                  <a:pt x="5725098" y="841"/>
                </a:lnTo>
                <a:lnTo>
                  <a:pt x="6065966" y="4979386"/>
                </a:lnTo>
                <a:lnTo>
                  <a:pt x="693" y="5408602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1424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aphic 16">
            <a:extLst>
              <a:ext uri="{FF2B5EF4-FFF2-40B4-BE49-F238E27FC236}">
                <a16:creationId xmlns:a16="http://schemas.microsoft.com/office/drawing/2014/main" id="{6E486D59-536F-433A-BA1F-E5D8171D28EE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58001F8-106A-42FB-834D-9A42C409CE0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2C44DFF-8C15-44EB-9668-D72BDBCAC7EB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CEAA8A-68C1-422B-827F-B9BB0A5DB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2739" y="2647949"/>
            <a:ext cx="459360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EF9F20-7EC3-4301-8D75-2F88B498A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0139" y="3248025"/>
            <a:ext cx="4573338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1F359F-D118-4F66-A9AB-3A95DC2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8CC05F-AFDC-44E7-8014-867EBAC6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69BE7BF4-3069-409E-BFA9-64375BC3D04B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F3C766CD-B979-4D7C-8A2C-417E79767E3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10447CE-8352-418F-9BA9-B6C2160B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0561" y="849316"/>
            <a:ext cx="3923299" cy="10424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Comparison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440566B-A9B8-43D7-AF31-EC51D5850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07364" y="2647949"/>
            <a:ext cx="507601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159211AA-05DE-48A1-97CC-3BE597E7149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07363" y="3248025"/>
            <a:ext cx="5073411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9FCC9E8-58D0-4280-842F-285B2710BA1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76900" y="1374622"/>
            <a:ext cx="5202936" cy="1115568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313A844-31D3-4D0D-8043-C498865AF65B}"/>
              </a:ext>
            </a:extLst>
          </p:cNvPr>
          <p:cNvSpPr/>
          <p:nvPr/>
        </p:nvSpPr>
        <p:spPr>
          <a:xfrm>
            <a:off x="4200902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948DAA4-D083-418A-B253-F1F56A7613B3}"/>
              </a:ext>
            </a:extLst>
          </p:cNvPr>
          <p:cNvSpPr/>
          <p:nvPr/>
        </p:nvSpPr>
        <p:spPr>
          <a:xfrm>
            <a:off x="4406705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51458" t="10702" r="5240" b="-85592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3897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Chart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755778"/>
            <a:ext cx="2724912" cy="226771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3" name="Chart Placeholder 21">
            <a:extLst>
              <a:ext uri="{FF2B5EF4-FFF2-40B4-BE49-F238E27FC236}">
                <a16:creationId xmlns:a16="http://schemas.microsoft.com/office/drawing/2014/main" id="{DD959D31-8095-4F0E-8AA3-33ABE262D13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7984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Table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3314576"/>
            <a:ext cx="3200400" cy="170078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Table Placeholder 14">
            <a:extLst>
              <a:ext uri="{FF2B5EF4-FFF2-40B4-BE49-F238E27FC236}">
                <a16:creationId xmlns:a16="http://schemas.microsoft.com/office/drawing/2014/main" id="{7658F6E5-229A-4857-8140-782AA94211B5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FB4E85B-0FE6-4367-8B3F-4F3B5621BF3B}"/>
              </a:ext>
            </a:extLst>
          </p:cNvPr>
          <p:cNvSpPr/>
          <p:nvPr/>
        </p:nvSpPr>
        <p:spPr>
          <a:xfrm>
            <a:off x="2641930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AC08F80-E4EE-498F-927C-7F97FBA89C96}"/>
              </a:ext>
            </a:extLst>
          </p:cNvPr>
          <p:cNvSpPr/>
          <p:nvPr/>
        </p:nvSpPr>
        <p:spPr>
          <a:xfrm>
            <a:off x="2847733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76814" t="10702" r="6336" b="-114608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0056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aphic 16">
            <a:extLst>
              <a:ext uri="{FF2B5EF4-FFF2-40B4-BE49-F238E27FC236}">
                <a16:creationId xmlns:a16="http://schemas.microsoft.com/office/drawing/2014/main" id="{A6C11E25-2AF0-4EBF-905C-81BDCFB5E4C8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9" name="Graphic 4">
            <a:extLst>
              <a:ext uri="{FF2B5EF4-FFF2-40B4-BE49-F238E27FC236}">
                <a16:creationId xmlns:a16="http://schemas.microsoft.com/office/drawing/2014/main" id="{EA075FD4-B92A-4706-AF9F-516E4D97661A}"/>
              </a:ext>
            </a:extLst>
          </p:cNvPr>
          <p:cNvGrpSpPr/>
          <p:nvPr/>
        </p:nvGrpSpPr>
        <p:grpSpPr>
          <a:xfrm>
            <a:off x="3101009" y="-12694"/>
            <a:ext cx="9094808" cy="5689901"/>
            <a:chOff x="227974" y="-12694"/>
            <a:chExt cx="11967843" cy="5689901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4969" y="2282951"/>
            <a:ext cx="3055579" cy="340271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2000" b="1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noProof="0"/>
              <a:t>EDIT MASTER TEXT STYLES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C9B40841-64AD-4F36-A387-1216248472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703978" y="1"/>
            <a:ext cx="8495014" cy="5685664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5" name="Title 22">
            <a:extLst>
              <a:ext uri="{FF2B5EF4-FFF2-40B4-BE49-F238E27FC236}">
                <a16:creationId xmlns:a16="http://schemas.microsoft.com/office/drawing/2014/main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61166" y="919125"/>
            <a:ext cx="3890555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Big Picture</a:t>
            </a:r>
          </a:p>
        </p:txBody>
      </p:sp>
    </p:spTree>
    <p:extLst>
      <p:ext uri="{BB962C8B-B14F-4D97-AF65-F5344CB8AC3E}">
        <p14:creationId xmlns:p14="http://schemas.microsoft.com/office/powerpoint/2010/main" val="3656831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Media Placeholder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media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noProof="0" dirty="0"/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1397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845D3B-A7CA-4751-B979-90553EDE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A43512-71B9-49DF-A1D4-8CE3742E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83A523-550D-4EF7-B5BF-4E5BA6655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8A98FF-2C58-4968-A1DC-0EBD6961C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6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E93C2C-842E-4579-ABBB-7ED2CC0BA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fld id="{98C0CDE5-970C-4CC4-BF43-0DA127E73E82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2883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5" r:id="rId8"/>
    <p:sldLayoutId id="2147483657" r:id="rId9"/>
    <p:sldLayoutId id="2147483658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9" r:id="rId16"/>
    <p:sldLayoutId id="2147483670" r:id="rId17"/>
    <p:sldLayoutId id="2147483667" r:id="rId18"/>
    <p:sldLayoutId id="2147483671" r:id="rId19"/>
    <p:sldLayoutId id="2147483668" r:id="rId20"/>
    <p:sldLayoutId id="2147483660" r:id="rId21"/>
  </p:sldLayoutIdLst>
  <p:hf hdr="0" dt="0"/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74" userDrawn="1">
          <p15:clr>
            <a:srgbClr val="F26B43"/>
          </p15:clr>
        </p15:guide>
        <p15:guide id="4" pos="7106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pos="3250" userDrawn="1">
          <p15:clr>
            <a:srgbClr val="F26B43"/>
          </p15:clr>
        </p15:guide>
        <p15:guide id="7" pos="443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hare.net/antaresian/conditional-sentences-grammar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0.xml"/><Relationship Id="rId4" Type="http://schemas.openxmlformats.org/officeDocument/2006/relationships/hyperlink" Target="https://pixabay.com/illustrations/correct-mark-green-continue-right-2214020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0.xml"/><Relationship Id="rId4" Type="http://schemas.openxmlformats.org/officeDocument/2006/relationships/hyperlink" Target="https://pixabay.com/illustrations/correct-mark-green-continue-right-2214020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0.xml"/><Relationship Id="rId4" Type="http://schemas.openxmlformats.org/officeDocument/2006/relationships/hyperlink" Target="https://pixabay.com/illustrations/correct-mark-green-continue-right-2214020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0.xml"/><Relationship Id="rId4" Type="http://schemas.openxmlformats.org/officeDocument/2006/relationships/hyperlink" Target="https://pixabay.com/illustrations/correct-mark-green-continue-right-2214020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0.xml"/><Relationship Id="rId4" Type="http://schemas.openxmlformats.org/officeDocument/2006/relationships/hyperlink" Target="https://pixabay.com/illustrations/correct-mark-green-continue-right-2214020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bugaboominimrme.blogspot.com/2014_08_01_archive.html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dutec4all.medu.sa/%D9%83%D9%8A%D9%81%D9%8A%D8%A9-%D9%83%D8%AA%D8%A7%D8%A8%D8%A9-%D8%A3%D9%87%D8%AF%D8%A7%D9%81-%D9%84%D9%84%D8%AA%D8%B9%D9%84%D9%85-%D8%A7%D9%84%D8%A5%D9%84%D9%83%D8%AA%D8%B1%D9%88%D9%86%D9%8A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domainpictures.net/view-image.php?image=35431&amp;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slbuzz.com/the-four-types-of-conditionals-in-english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.xml"/><Relationship Id="rId5" Type="http://schemas.openxmlformats.org/officeDocument/2006/relationships/hyperlink" Target="http://pngimg.com/download/14901" TargetMode="Externa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slbuzz.com/the-four-types-of-conditionals-in-english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Relationship Id="rId5" Type="http://schemas.openxmlformats.org/officeDocument/2006/relationships/hyperlink" Target="https://commons.wikimedia.org/wiki/File:Icon_2_red.svg" TargetMode="Externa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lemurianembassy.com/contractions-grammar-will-not.html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0.xml"/><Relationship Id="rId4" Type="http://schemas.openxmlformats.org/officeDocument/2006/relationships/hyperlink" Target="https://pixabay.com/illustrations/correct-mark-green-continue-right-221402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A81143F-FBEE-4565-886D-08852310C8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720000">
            <a:off x="8126323" y="5127866"/>
            <a:ext cx="3963590" cy="858767"/>
          </a:xfrm>
        </p:spPr>
        <p:txBody>
          <a:bodyPr anchor="ctr">
            <a:normAutofit/>
          </a:bodyPr>
          <a:lstStyle/>
          <a:p>
            <a:r>
              <a:rPr lang="en-US" dirty="0"/>
              <a:t>UNIT 5 P 47 </a:t>
            </a:r>
            <a:endParaRPr lang="ru-RU" dirty="0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F1EACC03-9DC7-4C77-9BAE-11CBF767B58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90" y="1435887"/>
            <a:ext cx="6230657" cy="4672992"/>
          </a:xfr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840000">
            <a:off x="7262451" y="2726139"/>
            <a:ext cx="4851352" cy="1827069"/>
          </a:xfrm>
        </p:spPr>
        <p:txBody>
          <a:bodyPr anchor="ctr">
            <a:normAutofit fontScale="90000"/>
          </a:bodyPr>
          <a:lstStyle/>
          <a:p>
            <a:r>
              <a:rPr lang="en-US" dirty="0"/>
              <a:t>Form, meaning and function</a:t>
            </a:r>
            <a:endParaRPr lang="ru-RU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671E014-38A6-4604-84E2-0E92500FBC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 rot="720000">
            <a:off x="9571721" y="580664"/>
            <a:ext cx="1391775" cy="858837"/>
          </a:xfrm>
        </p:spPr>
        <p:txBody>
          <a:bodyPr>
            <a:normAutofit/>
          </a:bodyPr>
          <a:lstStyle/>
          <a:p>
            <a:r>
              <a:rPr lang="en-US" dirty="0"/>
              <a:t>Super goal 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7746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21E74EE-B8BB-43EB-B8D8-7E993687C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1195" y="1387076"/>
            <a:ext cx="8749609" cy="1564845"/>
          </a:xfrm>
        </p:spPr>
        <p:txBody>
          <a:bodyPr/>
          <a:lstStyle/>
          <a:p>
            <a:pPr algn="ctr"/>
            <a:r>
              <a:rPr lang="en-US" sz="2400" noProof="0" dirty="0">
                <a:solidFill>
                  <a:schemeClr val="accent1"/>
                </a:solidFill>
              </a:rPr>
              <a:t>If you don’t get up early, you …………. late for school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7BA9E8-A0B5-469D-A8C0-0D54A1C6D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10</a:t>
            </a:fld>
            <a:endParaRPr lang="en-US" noProof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6FDFD57-8203-41C2-BAB4-2F6AC4914603}"/>
              </a:ext>
            </a:extLst>
          </p:cNvPr>
          <p:cNvSpPr/>
          <p:nvPr/>
        </p:nvSpPr>
        <p:spPr>
          <a:xfrm>
            <a:off x="2732598" y="3429000"/>
            <a:ext cx="2453240" cy="838201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chemeClr val="tx2"/>
              </a:gs>
            </a:gsLst>
            <a:lin ang="3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j-lt"/>
              </a:rPr>
              <a:t> be</a:t>
            </a:r>
            <a:endParaRPr lang="ar-SA" sz="2000" b="1" dirty="0"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A7FE70-3126-4700-8169-96A92D1344FA}"/>
              </a:ext>
            </a:extLst>
          </p:cNvPr>
          <p:cNvSpPr/>
          <p:nvPr/>
        </p:nvSpPr>
        <p:spPr>
          <a:xfrm>
            <a:off x="7006162" y="3429000"/>
            <a:ext cx="2453240" cy="838201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chemeClr val="tx2"/>
              </a:gs>
            </a:gsLst>
            <a:lin ang="3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j-lt"/>
              </a:rPr>
              <a:t>will be</a:t>
            </a:r>
            <a:endParaRPr lang="ar-SA" sz="2000" b="1" dirty="0">
              <a:latin typeface="+mj-lt"/>
            </a:endParaRP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1F6DFF01-749E-488D-84B9-DEC61E7B84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306" b="90833" l="4127" r="97662">
                        <a14:foregroundMark x1="28611" y1="61250" x2="28611" y2="61250"/>
                        <a14:foregroundMark x1="23796" y1="56944" x2="23796" y2="56944"/>
                        <a14:foregroundMark x1="22421" y1="54722" x2="34525" y2="66528"/>
                        <a14:foregroundMark x1="34525" y1="66528" x2="80055" y2="30972"/>
                        <a14:foregroundMark x1="80055" y1="30972" x2="89959" y2="19583"/>
                        <a14:foregroundMark x1="89959" y1="19583" x2="74828" y2="27778"/>
                        <a14:foregroundMark x1="74828" y1="27778" x2="53920" y2="50972"/>
                        <a14:foregroundMark x1="53920" y1="50972" x2="47730" y2="55972"/>
                        <a14:foregroundMark x1="47730" y1="55972" x2="33012" y2="59722"/>
                        <a14:foregroundMark x1="33012" y1="59722" x2="20495" y2="53611"/>
                        <a14:foregroundMark x1="20495" y1="53611" x2="21045" y2="60833"/>
                        <a14:foregroundMark x1="21045" y1="60833" x2="34525" y2="69167"/>
                        <a14:foregroundMark x1="34525" y1="69167" x2="39065" y2="69306"/>
                        <a14:foregroundMark x1="9216" y1="43611" x2="5640" y2="58472"/>
                        <a14:foregroundMark x1="5640" y1="58472" x2="5227" y2="65556"/>
                        <a14:foregroundMark x1="5227" y1="65556" x2="8116" y2="50000"/>
                        <a14:foregroundMark x1="8116" y1="50000" x2="13067" y2="44028"/>
                        <a14:foregroundMark x1="13067" y1="44028" x2="6190" y2="46111"/>
                        <a14:foregroundMark x1="6190" y1="46111" x2="3026" y2="52222"/>
                        <a14:foregroundMark x1="3026" y1="52222" x2="2751" y2="60139"/>
                        <a14:foregroundMark x1="2751" y1="60139" x2="5089" y2="66806"/>
                        <a14:foregroundMark x1="5089" y1="66806" x2="8116" y2="60000"/>
                        <a14:foregroundMark x1="8116" y1="60000" x2="9078" y2="52778"/>
                        <a14:foregroundMark x1="9078" y1="52778" x2="9216" y2="52500"/>
                        <a14:foregroundMark x1="85007" y1="18750" x2="59835" y2="50417"/>
                        <a14:foregroundMark x1="59835" y1="50417" x2="83356" y2="29861"/>
                        <a14:foregroundMark x1="83356" y1="29861" x2="55433" y2="49306"/>
                        <a14:foregroundMark x1="55433" y1="49306" x2="65475" y2="36250"/>
                        <a14:foregroundMark x1="65475" y1="36250" x2="49243" y2="54861"/>
                        <a14:foregroundMark x1="49243" y1="54861" x2="57634" y2="45278"/>
                        <a14:foregroundMark x1="57634" y1="45278" x2="49794" y2="58333"/>
                        <a14:foregroundMark x1="49794" y1="58333" x2="44429" y2="62917"/>
                        <a14:foregroundMark x1="44429" y1="62917" x2="35488" y2="62500"/>
                        <a14:foregroundMark x1="35488" y1="62500" x2="23384" y2="52917"/>
                        <a14:foregroundMark x1="23384" y1="52917" x2="24897" y2="60694"/>
                        <a14:foregroundMark x1="24897" y1="60694" x2="30261" y2="67361"/>
                        <a14:foregroundMark x1="30261" y1="67361" x2="36451" y2="71250"/>
                        <a14:foregroundMark x1="36451" y1="71250" x2="67813" y2="41806"/>
                        <a14:foregroundMark x1="67813" y1="41806" x2="54608" y2="53194"/>
                        <a14:foregroundMark x1="54608" y1="53194" x2="69326" y2="44028"/>
                        <a14:foregroundMark x1="69326" y1="44028" x2="55571" y2="50000"/>
                        <a14:foregroundMark x1="55571" y1="50000" x2="48968" y2="55556"/>
                        <a14:foregroundMark x1="48968" y1="55556" x2="52545" y2="47639"/>
                        <a14:foregroundMark x1="52545" y1="47639" x2="81981" y2="20417"/>
                        <a14:foregroundMark x1="22834" y1="52500" x2="15268" y2="52778"/>
                        <a14:foregroundMark x1="15268" y1="52778" x2="24072" y2="51528"/>
                        <a14:foregroundMark x1="24072" y1="51528" x2="17194" y2="52917"/>
                        <a14:foregroundMark x1="17194" y1="52917" x2="17607" y2="57778"/>
                        <a14:foregroundMark x1="4677" y1="41806" x2="4264" y2="64167"/>
                        <a14:foregroundMark x1="92847" y1="17639" x2="94085" y2="24583"/>
                        <a14:foregroundMark x1="94085" y1="24583" x2="93810" y2="25833"/>
                        <a14:foregroundMark x1="84457" y1="9306" x2="85420" y2="9444"/>
                        <a14:foregroundMark x1="97662" y1="21806" x2="94773" y2="21111"/>
                        <a14:foregroundMark x1="29298" y1="90417" x2="36176" y2="90833"/>
                        <a14:foregroundMark x1="36176" y1="90833" x2="44429" y2="89861"/>
                      </a14:backgroundRemoval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894417" y="4409173"/>
            <a:ext cx="676730" cy="67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885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21E74EE-B8BB-43EB-B8D8-7E993687C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1195" y="1387076"/>
            <a:ext cx="8749609" cy="1564845"/>
          </a:xfrm>
        </p:spPr>
        <p:txBody>
          <a:bodyPr/>
          <a:lstStyle/>
          <a:p>
            <a:pPr algn="ctr"/>
            <a:r>
              <a:rPr lang="en-US" sz="2400" noProof="0" dirty="0">
                <a:solidFill>
                  <a:schemeClr val="accent1"/>
                </a:solidFill>
              </a:rPr>
              <a:t>If you …… water to 100 c   it ……………….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7BA9E8-A0B5-469D-A8C0-0D54A1C6D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11</a:t>
            </a:fld>
            <a:endParaRPr lang="en-US" noProof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6FDFD57-8203-41C2-BAB4-2F6AC4914603}"/>
              </a:ext>
            </a:extLst>
          </p:cNvPr>
          <p:cNvSpPr/>
          <p:nvPr/>
        </p:nvSpPr>
        <p:spPr>
          <a:xfrm>
            <a:off x="2732598" y="3429000"/>
            <a:ext cx="2453240" cy="838201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chemeClr val="tx2"/>
              </a:gs>
            </a:gsLst>
            <a:lin ang="3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j-lt"/>
              </a:rPr>
              <a:t> heat / boils</a:t>
            </a:r>
            <a:endParaRPr lang="ar-SA" sz="2000" b="1" dirty="0"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A7FE70-3126-4700-8169-96A92D1344FA}"/>
              </a:ext>
            </a:extLst>
          </p:cNvPr>
          <p:cNvSpPr/>
          <p:nvPr/>
        </p:nvSpPr>
        <p:spPr>
          <a:xfrm>
            <a:off x="7006162" y="3429000"/>
            <a:ext cx="2453240" cy="838201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chemeClr val="tx2"/>
              </a:gs>
            </a:gsLst>
            <a:lin ang="3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j-lt"/>
              </a:rPr>
              <a:t>heat / will boil</a:t>
            </a:r>
            <a:endParaRPr lang="ar-SA" sz="2000" b="1" dirty="0">
              <a:latin typeface="+mj-lt"/>
            </a:endParaRP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1F6DFF01-749E-488D-84B9-DEC61E7B84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306" b="90833" l="4127" r="97662">
                        <a14:foregroundMark x1="28611" y1="61250" x2="28611" y2="61250"/>
                        <a14:foregroundMark x1="23796" y1="56944" x2="23796" y2="56944"/>
                        <a14:foregroundMark x1="22421" y1="54722" x2="34525" y2="66528"/>
                        <a14:foregroundMark x1="34525" y1="66528" x2="80055" y2="30972"/>
                        <a14:foregroundMark x1="80055" y1="30972" x2="89959" y2="19583"/>
                        <a14:foregroundMark x1="89959" y1="19583" x2="74828" y2="27778"/>
                        <a14:foregroundMark x1="74828" y1="27778" x2="53920" y2="50972"/>
                        <a14:foregroundMark x1="53920" y1="50972" x2="47730" y2="55972"/>
                        <a14:foregroundMark x1="47730" y1="55972" x2="33012" y2="59722"/>
                        <a14:foregroundMark x1="33012" y1="59722" x2="20495" y2="53611"/>
                        <a14:foregroundMark x1="20495" y1="53611" x2="21045" y2="60833"/>
                        <a14:foregroundMark x1="21045" y1="60833" x2="34525" y2="69167"/>
                        <a14:foregroundMark x1="34525" y1="69167" x2="39065" y2="69306"/>
                        <a14:foregroundMark x1="9216" y1="43611" x2="5640" y2="58472"/>
                        <a14:foregroundMark x1="5640" y1="58472" x2="5227" y2="65556"/>
                        <a14:foregroundMark x1="5227" y1="65556" x2="8116" y2="50000"/>
                        <a14:foregroundMark x1="8116" y1="50000" x2="13067" y2="44028"/>
                        <a14:foregroundMark x1="13067" y1="44028" x2="6190" y2="46111"/>
                        <a14:foregroundMark x1="6190" y1="46111" x2="3026" y2="52222"/>
                        <a14:foregroundMark x1="3026" y1="52222" x2="2751" y2="60139"/>
                        <a14:foregroundMark x1="2751" y1="60139" x2="5089" y2="66806"/>
                        <a14:foregroundMark x1="5089" y1="66806" x2="8116" y2="60000"/>
                        <a14:foregroundMark x1="8116" y1="60000" x2="9078" y2="52778"/>
                        <a14:foregroundMark x1="9078" y1="52778" x2="9216" y2="52500"/>
                        <a14:foregroundMark x1="85007" y1="18750" x2="59835" y2="50417"/>
                        <a14:foregroundMark x1="59835" y1="50417" x2="83356" y2="29861"/>
                        <a14:foregroundMark x1="83356" y1="29861" x2="55433" y2="49306"/>
                        <a14:foregroundMark x1="55433" y1="49306" x2="65475" y2="36250"/>
                        <a14:foregroundMark x1="65475" y1="36250" x2="49243" y2="54861"/>
                        <a14:foregroundMark x1="49243" y1="54861" x2="57634" y2="45278"/>
                        <a14:foregroundMark x1="57634" y1="45278" x2="49794" y2="58333"/>
                        <a14:foregroundMark x1="49794" y1="58333" x2="44429" y2="62917"/>
                        <a14:foregroundMark x1="44429" y1="62917" x2="35488" y2="62500"/>
                        <a14:foregroundMark x1="35488" y1="62500" x2="23384" y2="52917"/>
                        <a14:foregroundMark x1="23384" y1="52917" x2="24897" y2="60694"/>
                        <a14:foregroundMark x1="24897" y1="60694" x2="30261" y2="67361"/>
                        <a14:foregroundMark x1="30261" y1="67361" x2="36451" y2="71250"/>
                        <a14:foregroundMark x1="36451" y1="71250" x2="67813" y2="41806"/>
                        <a14:foregroundMark x1="67813" y1="41806" x2="54608" y2="53194"/>
                        <a14:foregroundMark x1="54608" y1="53194" x2="69326" y2="44028"/>
                        <a14:foregroundMark x1="69326" y1="44028" x2="55571" y2="50000"/>
                        <a14:foregroundMark x1="55571" y1="50000" x2="48968" y2="55556"/>
                        <a14:foregroundMark x1="48968" y1="55556" x2="52545" y2="47639"/>
                        <a14:foregroundMark x1="52545" y1="47639" x2="81981" y2="20417"/>
                        <a14:foregroundMark x1="22834" y1="52500" x2="15268" y2="52778"/>
                        <a14:foregroundMark x1="15268" y1="52778" x2="24072" y2="51528"/>
                        <a14:foregroundMark x1="24072" y1="51528" x2="17194" y2="52917"/>
                        <a14:foregroundMark x1="17194" y1="52917" x2="17607" y2="57778"/>
                        <a14:foregroundMark x1="4677" y1="41806" x2="4264" y2="64167"/>
                        <a14:foregroundMark x1="92847" y1="17639" x2="94085" y2="24583"/>
                        <a14:foregroundMark x1="94085" y1="24583" x2="93810" y2="25833"/>
                        <a14:foregroundMark x1="84457" y1="9306" x2="85420" y2="9444"/>
                        <a14:foregroundMark x1="97662" y1="21806" x2="94773" y2="21111"/>
                        <a14:foregroundMark x1="29298" y1="90417" x2="36176" y2="90833"/>
                        <a14:foregroundMark x1="36176" y1="90833" x2="44429" y2="89861"/>
                      </a14:backgroundRemoval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620853" y="4541695"/>
            <a:ext cx="676730" cy="67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727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21E74EE-B8BB-43EB-B8D8-7E993687C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1195" y="1387076"/>
            <a:ext cx="8749609" cy="1564845"/>
          </a:xfrm>
        </p:spPr>
        <p:txBody>
          <a:bodyPr/>
          <a:lstStyle/>
          <a:p>
            <a:pPr algn="ctr"/>
            <a:r>
              <a:rPr lang="en-US" sz="2400" noProof="0" dirty="0">
                <a:solidFill>
                  <a:schemeClr val="accent1"/>
                </a:solidFill>
              </a:rPr>
              <a:t>If it rains, I …… my raincoat.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7BA9E8-A0B5-469D-A8C0-0D54A1C6D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12</a:t>
            </a:fld>
            <a:endParaRPr lang="en-US" noProof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6FDFD57-8203-41C2-BAB4-2F6AC4914603}"/>
              </a:ext>
            </a:extLst>
          </p:cNvPr>
          <p:cNvSpPr/>
          <p:nvPr/>
        </p:nvSpPr>
        <p:spPr>
          <a:xfrm>
            <a:off x="2732598" y="3429000"/>
            <a:ext cx="2453240" cy="838201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chemeClr val="tx2"/>
              </a:gs>
            </a:gsLst>
            <a:lin ang="3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j-lt"/>
              </a:rPr>
              <a:t> wear</a:t>
            </a:r>
            <a:endParaRPr lang="ar-SA" sz="2000" b="1" dirty="0"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A7FE70-3126-4700-8169-96A92D1344FA}"/>
              </a:ext>
            </a:extLst>
          </p:cNvPr>
          <p:cNvSpPr/>
          <p:nvPr/>
        </p:nvSpPr>
        <p:spPr>
          <a:xfrm>
            <a:off x="7006162" y="3429000"/>
            <a:ext cx="2453240" cy="838201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chemeClr val="tx2"/>
              </a:gs>
            </a:gsLst>
            <a:lin ang="3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j-lt"/>
              </a:rPr>
              <a:t>will wear</a:t>
            </a:r>
            <a:endParaRPr lang="ar-SA" sz="2000" b="1" dirty="0">
              <a:latin typeface="+mj-lt"/>
            </a:endParaRP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1F6DFF01-749E-488D-84B9-DEC61E7B84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306" b="90833" l="4127" r="97662">
                        <a14:foregroundMark x1="28611" y1="61250" x2="28611" y2="61250"/>
                        <a14:foregroundMark x1="23796" y1="56944" x2="23796" y2="56944"/>
                        <a14:foregroundMark x1="22421" y1="54722" x2="34525" y2="66528"/>
                        <a14:foregroundMark x1="34525" y1="66528" x2="80055" y2="30972"/>
                        <a14:foregroundMark x1="80055" y1="30972" x2="89959" y2="19583"/>
                        <a14:foregroundMark x1="89959" y1="19583" x2="74828" y2="27778"/>
                        <a14:foregroundMark x1="74828" y1="27778" x2="53920" y2="50972"/>
                        <a14:foregroundMark x1="53920" y1="50972" x2="47730" y2="55972"/>
                        <a14:foregroundMark x1="47730" y1="55972" x2="33012" y2="59722"/>
                        <a14:foregroundMark x1="33012" y1="59722" x2="20495" y2="53611"/>
                        <a14:foregroundMark x1="20495" y1="53611" x2="21045" y2="60833"/>
                        <a14:foregroundMark x1="21045" y1="60833" x2="34525" y2="69167"/>
                        <a14:foregroundMark x1="34525" y1="69167" x2="39065" y2="69306"/>
                        <a14:foregroundMark x1="9216" y1="43611" x2="5640" y2="58472"/>
                        <a14:foregroundMark x1="5640" y1="58472" x2="5227" y2="65556"/>
                        <a14:foregroundMark x1="5227" y1="65556" x2="8116" y2="50000"/>
                        <a14:foregroundMark x1="8116" y1="50000" x2="13067" y2="44028"/>
                        <a14:foregroundMark x1="13067" y1="44028" x2="6190" y2="46111"/>
                        <a14:foregroundMark x1="6190" y1="46111" x2="3026" y2="52222"/>
                        <a14:foregroundMark x1="3026" y1="52222" x2="2751" y2="60139"/>
                        <a14:foregroundMark x1="2751" y1="60139" x2="5089" y2="66806"/>
                        <a14:foregroundMark x1="5089" y1="66806" x2="8116" y2="60000"/>
                        <a14:foregroundMark x1="8116" y1="60000" x2="9078" y2="52778"/>
                        <a14:foregroundMark x1="9078" y1="52778" x2="9216" y2="52500"/>
                        <a14:foregroundMark x1="85007" y1="18750" x2="59835" y2="50417"/>
                        <a14:foregroundMark x1="59835" y1="50417" x2="83356" y2="29861"/>
                        <a14:foregroundMark x1="83356" y1="29861" x2="55433" y2="49306"/>
                        <a14:foregroundMark x1="55433" y1="49306" x2="65475" y2="36250"/>
                        <a14:foregroundMark x1="65475" y1="36250" x2="49243" y2="54861"/>
                        <a14:foregroundMark x1="49243" y1="54861" x2="57634" y2="45278"/>
                        <a14:foregroundMark x1="57634" y1="45278" x2="49794" y2="58333"/>
                        <a14:foregroundMark x1="49794" y1="58333" x2="44429" y2="62917"/>
                        <a14:foregroundMark x1="44429" y1="62917" x2="35488" y2="62500"/>
                        <a14:foregroundMark x1="35488" y1="62500" x2="23384" y2="52917"/>
                        <a14:foregroundMark x1="23384" y1="52917" x2="24897" y2="60694"/>
                        <a14:foregroundMark x1="24897" y1="60694" x2="30261" y2="67361"/>
                        <a14:foregroundMark x1="30261" y1="67361" x2="36451" y2="71250"/>
                        <a14:foregroundMark x1="36451" y1="71250" x2="67813" y2="41806"/>
                        <a14:foregroundMark x1="67813" y1="41806" x2="54608" y2="53194"/>
                        <a14:foregroundMark x1="54608" y1="53194" x2="69326" y2="44028"/>
                        <a14:foregroundMark x1="69326" y1="44028" x2="55571" y2="50000"/>
                        <a14:foregroundMark x1="55571" y1="50000" x2="48968" y2="55556"/>
                        <a14:foregroundMark x1="48968" y1="55556" x2="52545" y2="47639"/>
                        <a14:foregroundMark x1="52545" y1="47639" x2="81981" y2="20417"/>
                        <a14:foregroundMark x1="22834" y1="52500" x2="15268" y2="52778"/>
                        <a14:foregroundMark x1="15268" y1="52778" x2="24072" y2="51528"/>
                        <a14:foregroundMark x1="24072" y1="51528" x2="17194" y2="52917"/>
                        <a14:foregroundMark x1="17194" y1="52917" x2="17607" y2="57778"/>
                        <a14:foregroundMark x1="4677" y1="41806" x2="4264" y2="64167"/>
                        <a14:foregroundMark x1="92847" y1="17639" x2="94085" y2="24583"/>
                        <a14:foregroundMark x1="94085" y1="24583" x2="93810" y2="25833"/>
                        <a14:foregroundMark x1="84457" y1="9306" x2="85420" y2="9444"/>
                        <a14:foregroundMark x1="97662" y1="21806" x2="94773" y2="21111"/>
                        <a14:foregroundMark x1="29298" y1="90417" x2="36176" y2="90833"/>
                        <a14:foregroundMark x1="36176" y1="90833" x2="44429" y2="89861"/>
                      </a14:backgroundRemoval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620853" y="4541695"/>
            <a:ext cx="676730" cy="67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20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21E74EE-B8BB-43EB-B8D8-7E993687C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1195" y="1387076"/>
            <a:ext cx="8749609" cy="1564845"/>
          </a:xfrm>
        </p:spPr>
        <p:txBody>
          <a:bodyPr/>
          <a:lstStyle/>
          <a:p>
            <a:pPr algn="ctr"/>
            <a:r>
              <a:rPr lang="en-US" sz="2400" dirty="0">
                <a:solidFill>
                  <a:schemeClr val="accent1"/>
                </a:solidFill>
              </a:rPr>
              <a:t>She</a:t>
            </a:r>
            <a:r>
              <a:rPr lang="en-US" sz="2400" noProof="0" dirty="0">
                <a:solidFill>
                  <a:schemeClr val="accent1"/>
                </a:solidFill>
              </a:rPr>
              <a:t> will clean my room if she ……….. </a:t>
            </a:r>
            <a:r>
              <a:rPr lang="en-US" sz="2400" dirty="0">
                <a:solidFill>
                  <a:schemeClr val="accent1"/>
                </a:solidFill>
              </a:rPr>
              <a:t>her</a:t>
            </a:r>
            <a:r>
              <a:rPr lang="en-US" sz="2400" noProof="0" dirty="0">
                <a:solidFill>
                  <a:schemeClr val="accent1"/>
                </a:solidFill>
              </a:rPr>
              <a:t> homework.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7BA9E8-A0B5-469D-A8C0-0D54A1C6D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13</a:t>
            </a:fld>
            <a:endParaRPr lang="en-US" noProof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6FDFD57-8203-41C2-BAB4-2F6AC4914603}"/>
              </a:ext>
            </a:extLst>
          </p:cNvPr>
          <p:cNvSpPr/>
          <p:nvPr/>
        </p:nvSpPr>
        <p:spPr>
          <a:xfrm>
            <a:off x="2732598" y="3429000"/>
            <a:ext cx="2453240" cy="838201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chemeClr val="tx2"/>
              </a:gs>
            </a:gsLst>
            <a:lin ang="3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j-lt"/>
              </a:rPr>
              <a:t>is finishing </a:t>
            </a:r>
            <a:endParaRPr lang="ar-SA" sz="2000" b="1" dirty="0"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A7FE70-3126-4700-8169-96A92D1344FA}"/>
              </a:ext>
            </a:extLst>
          </p:cNvPr>
          <p:cNvSpPr/>
          <p:nvPr/>
        </p:nvSpPr>
        <p:spPr>
          <a:xfrm>
            <a:off x="7006162" y="3429000"/>
            <a:ext cx="2453240" cy="838201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chemeClr val="tx2"/>
              </a:gs>
            </a:gsLst>
            <a:lin ang="3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j-lt"/>
              </a:rPr>
              <a:t>finishes</a:t>
            </a:r>
            <a:endParaRPr lang="ar-SA" sz="2000" b="1" dirty="0">
              <a:latin typeface="+mj-lt"/>
            </a:endParaRP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1F6DFF01-749E-488D-84B9-DEC61E7B84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306" b="90833" l="4127" r="97662">
                        <a14:foregroundMark x1="28611" y1="61250" x2="28611" y2="61250"/>
                        <a14:foregroundMark x1="23796" y1="56944" x2="23796" y2="56944"/>
                        <a14:foregroundMark x1="22421" y1="54722" x2="34525" y2="66528"/>
                        <a14:foregroundMark x1="34525" y1="66528" x2="80055" y2="30972"/>
                        <a14:foregroundMark x1="80055" y1="30972" x2="89959" y2="19583"/>
                        <a14:foregroundMark x1="89959" y1="19583" x2="74828" y2="27778"/>
                        <a14:foregroundMark x1="74828" y1="27778" x2="53920" y2="50972"/>
                        <a14:foregroundMark x1="53920" y1="50972" x2="47730" y2="55972"/>
                        <a14:foregroundMark x1="47730" y1="55972" x2="33012" y2="59722"/>
                        <a14:foregroundMark x1="33012" y1="59722" x2="20495" y2="53611"/>
                        <a14:foregroundMark x1="20495" y1="53611" x2="21045" y2="60833"/>
                        <a14:foregroundMark x1="21045" y1="60833" x2="34525" y2="69167"/>
                        <a14:foregroundMark x1="34525" y1="69167" x2="39065" y2="69306"/>
                        <a14:foregroundMark x1="9216" y1="43611" x2="5640" y2="58472"/>
                        <a14:foregroundMark x1="5640" y1="58472" x2="5227" y2="65556"/>
                        <a14:foregroundMark x1="5227" y1="65556" x2="8116" y2="50000"/>
                        <a14:foregroundMark x1="8116" y1="50000" x2="13067" y2="44028"/>
                        <a14:foregroundMark x1="13067" y1="44028" x2="6190" y2="46111"/>
                        <a14:foregroundMark x1="6190" y1="46111" x2="3026" y2="52222"/>
                        <a14:foregroundMark x1="3026" y1="52222" x2="2751" y2="60139"/>
                        <a14:foregroundMark x1="2751" y1="60139" x2="5089" y2="66806"/>
                        <a14:foregroundMark x1="5089" y1="66806" x2="8116" y2="60000"/>
                        <a14:foregroundMark x1="8116" y1="60000" x2="9078" y2="52778"/>
                        <a14:foregroundMark x1="9078" y1="52778" x2="9216" y2="52500"/>
                        <a14:foregroundMark x1="85007" y1="18750" x2="59835" y2="50417"/>
                        <a14:foregroundMark x1="59835" y1="50417" x2="83356" y2="29861"/>
                        <a14:foregroundMark x1="83356" y1="29861" x2="55433" y2="49306"/>
                        <a14:foregroundMark x1="55433" y1="49306" x2="65475" y2="36250"/>
                        <a14:foregroundMark x1="65475" y1="36250" x2="49243" y2="54861"/>
                        <a14:foregroundMark x1="49243" y1="54861" x2="57634" y2="45278"/>
                        <a14:foregroundMark x1="57634" y1="45278" x2="49794" y2="58333"/>
                        <a14:foregroundMark x1="49794" y1="58333" x2="44429" y2="62917"/>
                        <a14:foregroundMark x1="44429" y1="62917" x2="35488" y2="62500"/>
                        <a14:foregroundMark x1="35488" y1="62500" x2="23384" y2="52917"/>
                        <a14:foregroundMark x1="23384" y1="52917" x2="24897" y2="60694"/>
                        <a14:foregroundMark x1="24897" y1="60694" x2="30261" y2="67361"/>
                        <a14:foregroundMark x1="30261" y1="67361" x2="36451" y2="71250"/>
                        <a14:foregroundMark x1="36451" y1="71250" x2="67813" y2="41806"/>
                        <a14:foregroundMark x1="67813" y1="41806" x2="54608" y2="53194"/>
                        <a14:foregroundMark x1="54608" y1="53194" x2="69326" y2="44028"/>
                        <a14:foregroundMark x1="69326" y1="44028" x2="55571" y2="50000"/>
                        <a14:foregroundMark x1="55571" y1="50000" x2="48968" y2="55556"/>
                        <a14:foregroundMark x1="48968" y1="55556" x2="52545" y2="47639"/>
                        <a14:foregroundMark x1="52545" y1="47639" x2="81981" y2="20417"/>
                        <a14:foregroundMark x1="22834" y1="52500" x2="15268" y2="52778"/>
                        <a14:foregroundMark x1="15268" y1="52778" x2="24072" y2="51528"/>
                        <a14:foregroundMark x1="24072" y1="51528" x2="17194" y2="52917"/>
                        <a14:foregroundMark x1="17194" y1="52917" x2="17607" y2="57778"/>
                        <a14:foregroundMark x1="4677" y1="41806" x2="4264" y2="64167"/>
                        <a14:foregroundMark x1="92847" y1="17639" x2="94085" y2="24583"/>
                        <a14:foregroundMark x1="94085" y1="24583" x2="93810" y2="25833"/>
                        <a14:foregroundMark x1="84457" y1="9306" x2="85420" y2="9444"/>
                        <a14:foregroundMark x1="97662" y1="21806" x2="94773" y2="21111"/>
                        <a14:foregroundMark x1="29298" y1="90417" x2="36176" y2="90833"/>
                        <a14:foregroundMark x1="36176" y1="90833" x2="44429" y2="89861"/>
                      </a14:backgroundRemoval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894417" y="4409173"/>
            <a:ext cx="676730" cy="67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912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21E74EE-B8BB-43EB-B8D8-7E993687C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1195" y="1387076"/>
            <a:ext cx="8749609" cy="1564845"/>
          </a:xfrm>
        </p:spPr>
        <p:txBody>
          <a:bodyPr/>
          <a:lstStyle/>
          <a:p>
            <a:pPr algn="ctr"/>
            <a:r>
              <a:rPr lang="en-US" sz="2400" noProof="0" dirty="0">
                <a:solidFill>
                  <a:schemeClr val="accent1"/>
                </a:solidFill>
              </a:rPr>
              <a:t>If I have a time, I …… visit my friend.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7BA9E8-A0B5-469D-A8C0-0D54A1C6D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14</a:t>
            </a:fld>
            <a:endParaRPr lang="en-US" noProof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6FDFD57-8203-41C2-BAB4-2F6AC4914603}"/>
              </a:ext>
            </a:extLst>
          </p:cNvPr>
          <p:cNvSpPr/>
          <p:nvPr/>
        </p:nvSpPr>
        <p:spPr>
          <a:xfrm>
            <a:off x="2732598" y="3429000"/>
            <a:ext cx="2453240" cy="838201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chemeClr val="tx2"/>
              </a:gs>
            </a:gsLst>
            <a:lin ang="3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j-lt"/>
              </a:rPr>
              <a:t>might</a:t>
            </a:r>
            <a:endParaRPr lang="ar-SA" sz="2000" b="1" dirty="0"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A7FE70-3126-4700-8169-96A92D1344FA}"/>
              </a:ext>
            </a:extLst>
          </p:cNvPr>
          <p:cNvSpPr/>
          <p:nvPr/>
        </p:nvSpPr>
        <p:spPr>
          <a:xfrm>
            <a:off x="7006162" y="3429000"/>
            <a:ext cx="2453240" cy="838201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chemeClr val="tx2"/>
              </a:gs>
            </a:gsLst>
            <a:lin ang="3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j-lt"/>
              </a:rPr>
              <a:t>Will might</a:t>
            </a:r>
            <a:endParaRPr lang="ar-SA" sz="2000" b="1" dirty="0">
              <a:latin typeface="+mj-lt"/>
            </a:endParaRP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1F6DFF01-749E-488D-84B9-DEC61E7B84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306" b="90833" l="4127" r="97662">
                        <a14:foregroundMark x1="28611" y1="61250" x2="28611" y2="61250"/>
                        <a14:foregroundMark x1="23796" y1="56944" x2="23796" y2="56944"/>
                        <a14:foregroundMark x1="22421" y1="54722" x2="34525" y2="66528"/>
                        <a14:foregroundMark x1="34525" y1="66528" x2="80055" y2="30972"/>
                        <a14:foregroundMark x1="80055" y1="30972" x2="89959" y2="19583"/>
                        <a14:foregroundMark x1="89959" y1="19583" x2="74828" y2="27778"/>
                        <a14:foregroundMark x1="74828" y1="27778" x2="53920" y2="50972"/>
                        <a14:foregroundMark x1="53920" y1="50972" x2="47730" y2="55972"/>
                        <a14:foregroundMark x1="47730" y1="55972" x2="33012" y2="59722"/>
                        <a14:foregroundMark x1="33012" y1="59722" x2="20495" y2="53611"/>
                        <a14:foregroundMark x1="20495" y1="53611" x2="21045" y2="60833"/>
                        <a14:foregroundMark x1="21045" y1="60833" x2="34525" y2="69167"/>
                        <a14:foregroundMark x1="34525" y1="69167" x2="39065" y2="69306"/>
                        <a14:foregroundMark x1="9216" y1="43611" x2="5640" y2="58472"/>
                        <a14:foregroundMark x1="5640" y1="58472" x2="5227" y2="65556"/>
                        <a14:foregroundMark x1="5227" y1="65556" x2="8116" y2="50000"/>
                        <a14:foregroundMark x1="8116" y1="50000" x2="13067" y2="44028"/>
                        <a14:foregroundMark x1="13067" y1="44028" x2="6190" y2="46111"/>
                        <a14:foregroundMark x1="6190" y1="46111" x2="3026" y2="52222"/>
                        <a14:foregroundMark x1="3026" y1="52222" x2="2751" y2="60139"/>
                        <a14:foregroundMark x1="2751" y1="60139" x2="5089" y2="66806"/>
                        <a14:foregroundMark x1="5089" y1="66806" x2="8116" y2="60000"/>
                        <a14:foregroundMark x1="8116" y1="60000" x2="9078" y2="52778"/>
                        <a14:foregroundMark x1="9078" y1="52778" x2="9216" y2="52500"/>
                        <a14:foregroundMark x1="85007" y1="18750" x2="59835" y2="50417"/>
                        <a14:foregroundMark x1="59835" y1="50417" x2="83356" y2="29861"/>
                        <a14:foregroundMark x1="83356" y1="29861" x2="55433" y2="49306"/>
                        <a14:foregroundMark x1="55433" y1="49306" x2="65475" y2="36250"/>
                        <a14:foregroundMark x1="65475" y1="36250" x2="49243" y2="54861"/>
                        <a14:foregroundMark x1="49243" y1="54861" x2="57634" y2="45278"/>
                        <a14:foregroundMark x1="57634" y1="45278" x2="49794" y2="58333"/>
                        <a14:foregroundMark x1="49794" y1="58333" x2="44429" y2="62917"/>
                        <a14:foregroundMark x1="44429" y1="62917" x2="35488" y2="62500"/>
                        <a14:foregroundMark x1="35488" y1="62500" x2="23384" y2="52917"/>
                        <a14:foregroundMark x1="23384" y1="52917" x2="24897" y2="60694"/>
                        <a14:foregroundMark x1="24897" y1="60694" x2="30261" y2="67361"/>
                        <a14:foregroundMark x1="30261" y1="67361" x2="36451" y2="71250"/>
                        <a14:foregroundMark x1="36451" y1="71250" x2="67813" y2="41806"/>
                        <a14:foregroundMark x1="67813" y1="41806" x2="54608" y2="53194"/>
                        <a14:foregroundMark x1="54608" y1="53194" x2="69326" y2="44028"/>
                        <a14:foregroundMark x1="69326" y1="44028" x2="55571" y2="50000"/>
                        <a14:foregroundMark x1="55571" y1="50000" x2="48968" y2="55556"/>
                        <a14:foregroundMark x1="48968" y1="55556" x2="52545" y2="47639"/>
                        <a14:foregroundMark x1="52545" y1="47639" x2="81981" y2="20417"/>
                        <a14:foregroundMark x1="22834" y1="52500" x2="15268" y2="52778"/>
                        <a14:foregroundMark x1="15268" y1="52778" x2="24072" y2="51528"/>
                        <a14:foregroundMark x1="24072" y1="51528" x2="17194" y2="52917"/>
                        <a14:foregroundMark x1="17194" y1="52917" x2="17607" y2="57778"/>
                        <a14:foregroundMark x1="4677" y1="41806" x2="4264" y2="64167"/>
                        <a14:foregroundMark x1="92847" y1="17639" x2="94085" y2="24583"/>
                        <a14:foregroundMark x1="94085" y1="24583" x2="93810" y2="25833"/>
                        <a14:foregroundMark x1="84457" y1="9306" x2="85420" y2="9444"/>
                        <a14:foregroundMark x1="97662" y1="21806" x2="94773" y2="21111"/>
                        <a14:foregroundMark x1="29298" y1="90417" x2="36176" y2="90833"/>
                        <a14:foregroundMark x1="36176" y1="90833" x2="44429" y2="89861"/>
                      </a14:backgroundRemoval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620853" y="4409173"/>
            <a:ext cx="676730" cy="67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565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10962572-14B4-44BB-89AB-9ADA56D6B40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-1600" y="1526347"/>
            <a:ext cx="6052552" cy="439973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4AA4C6-BA7F-40BC-AD51-EFDDDBEA5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</a:t>
            </a:r>
            <a:endParaRPr lang="ru-R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55FC3B-DD33-4B9A-A5EB-A2301786CE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33315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dia Placeholder 4" descr="Media placeholder">
            <a:extLst>
              <a:ext uri="{FF2B5EF4-FFF2-40B4-BE49-F238E27FC236}">
                <a16:creationId xmlns:a16="http://schemas.microsoft.com/office/drawing/2014/main" id="{7401E5EB-604A-42B4-B9BC-979A2E90F535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/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LOREM IPSUM DOLOR SIT AMET, CONSECTETUER ADIPISCING ELIT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ED2A0C-51B7-4C46-8FCB-2E66B0949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9662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5EB2AA0-3681-4087-96D2-A22EE5AA3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A05DEB-2C37-4D2D-AD43-8B480A6D4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17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6BCE38D-FE76-4A9B-A1BA-CD8ADC4D1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C72888-C9A2-4AA7-840B-C448FC0F01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34D1D37E-F645-42E8-836C-F991EED6707B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40549697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86B23E0-8F20-42BD-8320-CC236F91D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F7F2D56-789B-4A67-8AE8-7FA1AC969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18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A7EA9B5-AEF1-49CC-B9A4-67D62EFC8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787B4B-9571-455C-82A8-264D3F9B6B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049633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1909683-0B59-4820-8A02-5BB97A336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A7FDB14-B3C1-4FF8-872E-CE9CA2CC6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96911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F5E7B12-B520-4C6F-A277-241C9EAB9E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ADC47E-DF80-465B-AE71-7B861A933D0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38293" y="2104604"/>
            <a:ext cx="5392593" cy="800100"/>
          </a:xfrm>
        </p:spPr>
        <p:txBody>
          <a:bodyPr>
            <a:normAutofit/>
          </a:bodyPr>
          <a:lstStyle/>
          <a:p>
            <a:pPr algn="l" rtl="0"/>
            <a:r>
              <a:rPr lang="en-US" dirty="0"/>
              <a:t>Use conditional sentences with Present and future forms</a:t>
            </a:r>
            <a:endParaRPr lang="ar-S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463868-B151-431F-9D32-0F3469085C2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1200" y="4228386"/>
            <a:ext cx="528638" cy="1092200"/>
          </a:xfrm>
        </p:spPr>
        <p:txBody>
          <a:bodyPr/>
          <a:lstStyle/>
          <a:p>
            <a:endParaRPr lang="ar-S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71B11C-4331-4B80-BCFC-65AB59D3F4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15459" y="4374436"/>
            <a:ext cx="4128110" cy="800100"/>
          </a:xfrm>
        </p:spPr>
        <p:txBody>
          <a:bodyPr>
            <a:normAutofit/>
          </a:bodyPr>
          <a:lstStyle/>
          <a:p>
            <a:pPr algn="l" rtl="0"/>
            <a:r>
              <a:rPr lang="en-US" dirty="0"/>
              <a:t>Use may / might with conditional sentences</a:t>
            </a:r>
            <a:endParaRPr lang="ar-SA" dirty="0"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060EECC8-72CB-4460-BE4B-07653FB32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 </a:t>
            </a:r>
            <a:endParaRPr lang="ar-SA" dirty="0"/>
          </a:p>
        </p:txBody>
      </p:sp>
      <p:pic>
        <p:nvPicPr>
          <p:cNvPr id="21" name="Picture 2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8A32F6C-B8E7-4DB2-808A-5BD31624604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448432" y="2580121"/>
            <a:ext cx="5032368" cy="2847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331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060EECC8-72CB-4460-BE4B-07653FB32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will we do if it rains?</a:t>
            </a:r>
            <a:endParaRPr lang="ar-SA" dirty="0"/>
          </a:p>
        </p:txBody>
      </p:sp>
      <p:pic>
        <p:nvPicPr>
          <p:cNvPr id="3" name="Picture 2" descr="A picture containing tree, grass, umbrella, outdoor&#10;&#10;Description automatically generated">
            <a:extLst>
              <a:ext uri="{FF2B5EF4-FFF2-40B4-BE49-F238E27FC236}">
                <a16:creationId xmlns:a16="http://schemas.microsoft.com/office/drawing/2014/main" id="{86986596-E815-4875-8D37-53BC8D5E14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696817" y="2073938"/>
            <a:ext cx="6798366" cy="441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064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EC2CE4-97B9-4804-9135-73D7057DB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4</a:t>
            </a:fld>
            <a:endParaRPr lang="en-US" noProof="0" dirty="0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C831193F-FED0-488E-8E0C-0C27152C7F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35A6E00E-FFA7-413A-85CE-ECEE513B39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0273717" y="253448"/>
            <a:ext cx="1532283" cy="1532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772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EC2CE4-97B9-4804-9135-73D7057DB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5</a:t>
            </a:fld>
            <a:endParaRPr lang="en-US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31193F-FED0-488E-8E0C-0C27152C7F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5A6E00E-FFA7-413A-85CE-ECEE513B39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/>
        </p:blipFill>
        <p:spPr>
          <a:xfrm>
            <a:off x="10273717" y="240196"/>
            <a:ext cx="1532283" cy="1532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745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9F576E6-2AF8-46F0-B5CE-D2F2A577CE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370" t="23369" r="36087" b="1167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4BDBD00-2CE2-4A5C-AD34-4732EBD68028}"/>
              </a:ext>
            </a:extLst>
          </p:cNvPr>
          <p:cNvSpPr/>
          <p:nvPr/>
        </p:nvSpPr>
        <p:spPr>
          <a:xfrm>
            <a:off x="258417" y="1643270"/>
            <a:ext cx="3299791" cy="424069"/>
          </a:xfrm>
          <a:prstGeom prst="roundRect">
            <a:avLst/>
          </a:prstGeom>
          <a:noFill/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3614705-653B-4BF9-BED2-7AFAA4C3855B}"/>
              </a:ext>
            </a:extLst>
          </p:cNvPr>
          <p:cNvSpPr/>
          <p:nvPr/>
        </p:nvSpPr>
        <p:spPr>
          <a:xfrm>
            <a:off x="145774" y="3028123"/>
            <a:ext cx="3299791" cy="424069"/>
          </a:xfrm>
          <a:prstGeom prst="roundRect">
            <a:avLst/>
          </a:prstGeom>
          <a:noFill/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CFC8F6F-8FC2-46DB-B60E-033CE952E41F}"/>
              </a:ext>
            </a:extLst>
          </p:cNvPr>
          <p:cNvSpPr/>
          <p:nvPr/>
        </p:nvSpPr>
        <p:spPr>
          <a:xfrm>
            <a:off x="145773" y="5367132"/>
            <a:ext cx="3299791" cy="424069"/>
          </a:xfrm>
          <a:prstGeom prst="roundRect">
            <a:avLst/>
          </a:prstGeom>
          <a:noFill/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6599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F8FD362A-EC06-49FE-9376-A1BC629099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2928" r="15326"/>
          <a:stretch/>
        </p:blipFill>
        <p:spPr>
          <a:xfrm>
            <a:off x="2809461" y="1558579"/>
            <a:ext cx="6573078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64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1E1BBE-DA91-4954-917D-53DD1215EB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501" t="37058" r="15652" b="1960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8EA6FA0-0043-4C68-9AA1-3FAFE59388A5}"/>
              </a:ext>
            </a:extLst>
          </p:cNvPr>
          <p:cNvSpPr/>
          <p:nvPr/>
        </p:nvSpPr>
        <p:spPr>
          <a:xfrm>
            <a:off x="3498573" y="1655369"/>
            <a:ext cx="36310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+mj-lt"/>
              </a:rPr>
              <a:t>I feel tired and depressed</a:t>
            </a:r>
            <a:r>
              <a:rPr lang="en-US" dirty="0">
                <a:solidFill>
                  <a:srgbClr val="000000"/>
                </a:solidFill>
                <a:latin typeface="MyriadPro-Light"/>
              </a:rPr>
              <a:t>.</a:t>
            </a:r>
            <a:endParaRPr lang="ar-SA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5FACB3C-61AA-407F-928B-6A69707D8B76}"/>
              </a:ext>
            </a:extLst>
          </p:cNvPr>
          <p:cNvSpPr/>
          <p:nvPr/>
        </p:nvSpPr>
        <p:spPr>
          <a:xfrm>
            <a:off x="2802834" y="2192082"/>
            <a:ext cx="36310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+mj-lt"/>
              </a:rPr>
              <a:t>I’m in a lively mood</a:t>
            </a:r>
            <a:r>
              <a:rPr lang="en-US" dirty="0">
                <a:solidFill>
                  <a:srgbClr val="000000"/>
                </a:solidFill>
                <a:latin typeface="MyriadPro-Light"/>
              </a:rPr>
              <a:t>.</a:t>
            </a:r>
            <a:endParaRPr lang="ar-SA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3128B08-DD3A-4AFE-8A8C-3E5DC1F1BB75}"/>
              </a:ext>
            </a:extLst>
          </p:cNvPr>
          <p:cNvSpPr/>
          <p:nvPr/>
        </p:nvSpPr>
        <p:spPr>
          <a:xfrm>
            <a:off x="2670312" y="2787277"/>
            <a:ext cx="36310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+mj-lt"/>
              </a:rPr>
              <a:t>I don’t feel very active</a:t>
            </a:r>
            <a:r>
              <a:rPr lang="en-US" dirty="0">
                <a:solidFill>
                  <a:srgbClr val="000000"/>
                </a:solidFill>
                <a:latin typeface="MyriadPro-Light"/>
              </a:rPr>
              <a:t>.</a:t>
            </a:r>
            <a:endParaRPr lang="ar-SA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7B428D3-E21F-4E52-AB32-DF258A08277F}"/>
              </a:ext>
            </a:extLst>
          </p:cNvPr>
          <p:cNvSpPr/>
          <p:nvPr/>
        </p:nvSpPr>
        <p:spPr>
          <a:xfrm>
            <a:off x="3306416" y="4020306"/>
            <a:ext cx="36310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+mj-lt"/>
              </a:rPr>
              <a:t>I might watch a film on TV.</a:t>
            </a:r>
            <a:endParaRPr lang="ar-SA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1A599EB-E620-42F7-81A8-9230D6F3CA5C}"/>
              </a:ext>
            </a:extLst>
          </p:cNvPr>
          <p:cNvSpPr/>
          <p:nvPr/>
        </p:nvSpPr>
        <p:spPr>
          <a:xfrm>
            <a:off x="2670312" y="4615501"/>
            <a:ext cx="36310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+mj-lt"/>
              </a:rPr>
              <a:t>I may study engineering. </a:t>
            </a:r>
            <a:endParaRPr lang="ar-SA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1F2F23F-FD34-415D-8AB4-41434ED98D4A}"/>
              </a:ext>
            </a:extLst>
          </p:cNvPr>
          <p:cNvSpPr/>
          <p:nvPr/>
        </p:nvSpPr>
        <p:spPr>
          <a:xfrm>
            <a:off x="2650433" y="5162873"/>
            <a:ext cx="36310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+mj-lt"/>
              </a:rPr>
              <a:t>I won’t walk home from school</a:t>
            </a:r>
            <a:r>
              <a:rPr lang="en-US" dirty="0">
                <a:solidFill>
                  <a:srgbClr val="000000"/>
                </a:solidFill>
                <a:latin typeface="MyriadPro-Light"/>
              </a:rPr>
              <a:t>.</a:t>
            </a:r>
            <a:endParaRPr lang="ar-SA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3668487-0AD6-4239-A156-CFF8B71B28CE}"/>
              </a:ext>
            </a:extLst>
          </p:cNvPr>
          <p:cNvSpPr/>
          <p:nvPr/>
        </p:nvSpPr>
        <p:spPr>
          <a:xfrm>
            <a:off x="4141304" y="5736750"/>
            <a:ext cx="36310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+mj-lt"/>
              </a:rPr>
              <a:t>I may go to the beach.</a:t>
            </a:r>
            <a:endParaRPr lang="ar-SA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20A09C4-8053-4797-8BE3-999B1E7A24FA}"/>
              </a:ext>
            </a:extLst>
          </p:cNvPr>
          <p:cNvSpPr/>
          <p:nvPr/>
        </p:nvSpPr>
        <p:spPr>
          <a:xfrm>
            <a:off x="3942521" y="6284122"/>
            <a:ext cx="36310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+mj-lt"/>
              </a:rPr>
              <a:t>I will turn on the air conditioner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194839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21E74EE-B8BB-43EB-B8D8-7E993687C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1195" y="1387076"/>
            <a:ext cx="8749609" cy="1564845"/>
          </a:xfrm>
        </p:spPr>
        <p:txBody>
          <a:bodyPr/>
          <a:lstStyle/>
          <a:p>
            <a:pPr algn="ctr"/>
            <a:r>
              <a:rPr lang="en-US" sz="2400" noProof="0" dirty="0">
                <a:solidFill>
                  <a:schemeClr val="accent1"/>
                </a:solidFill>
              </a:rPr>
              <a:t>If you eat lots of sweets, you …………………. Your teeth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7BA9E8-A0B5-469D-A8C0-0D54A1C6D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9</a:t>
            </a:fld>
            <a:endParaRPr lang="en-US" noProof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6FDFD57-8203-41C2-BAB4-2F6AC4914603}"/>
              </a:ext>
            </a:extLst>
          </p:cNvPr>
          <p:cNvSpPr/>
          <p:nvPr/>
        </p:nvSpPr>
        <p:spPr>
          <a:xfrm>
            <a:off x="2732598" y="3429000"/>
            <a:ext cx="2453240" cy="838201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chemeClr val="tx2"/>
              </a:gs>
            </a:gsLst>
            <a:lin ang="3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j-lt"/>
              </a:rPr>
              <a:t>will lose</a:t>
            </a:r>
            <a:endParaRPr lang="ar-SA" sz="2000" b="1" dirty="0"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A7FE70-3126-4700-8169-96A92D1344FA}"/>
              </a:ext>
            </a:extLst>
          </p:cNvPr>
          <p:cNvSpPr/>
          <p:nvPr/>
        </p:nvSpPr>
        <p:spPr>
          <a:xfrm>
            <a:off x="7006162" y="3429000"/>
            <a:ext cx="2453240" cy="838201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chemeClr val="tx2"/>
              </a:gs>
            </a:gsLst>
            <a:lin ang="3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j-lt"/>
              </a:rPr>
              <a:t>will losing</a:t>
            </a:r>
            <a:endParaRPr lang="ar-SA" sz="2000" b="1" dirty="0">
              <a:latin typeface="+mj-lt"/>
            </a:endParaRP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1F6DFF01-749E-488D-84B9-DEC61E7B84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306" b="90833" l="4127" r="97662">
                        <a14:foregroundMark x1="28611" y1="61250" x2="28611" y2="61250"/>
                        <a14:foregroundMark x1="23796" y1="56944" x2="23796" y2="56944"/>
                        <a14:foregroundMark x1="22421" y1="54722" x2="34525" y2="66528"/>
                        <a14:foregroundMark x1="34525" y1="66528" x2="80055" y2="30972"/>
                        <a14:foregroundMark x1="80055" y1="30972" x2="89959" y2="19583"/>
                        <a14:foregroundMark x1="89959" y1="19583" x2="74828" y2="27778"/>
                        <a14:foregroundMark x1="74828" y1="27778" x2="53920" y2="50972"/>
                        <a14:foregroundMark x1="53920" y1="50972" x2="47730" y2="55972"/>
                        <a14:foregroundMark x1="47730" y1="55972" x2="33012" y2="59722"/>
                        <a14:foregroundMark x1="33012" y1="59722" x2="20495" y2="53611"/>
                        <a14:foregroundMark x1="20495" y1="53611" x2="21045" y2="60833"/>
                        <a14:foregroundMark x1="21045" y1="60833" x2="34525" y2="69167"/>
                        <a14:foregroundMark x1="34525" y1="69167" x2="39065" y2="69306"/>
                        <a14:foregroundMark x1="9216" y1="43611" x2="5640" y2="58472"/>
                        <a14:foregroundMark x1="5640" y1="58472" x2="5227" y2="65556"/>
                        <a14:foregroundMark x1="5227" y1="65556" x2="8116" y2="50000"/>
                        <a14:foregroundMark x1="8116" y1="50000" x2="13067" y2="44028"/>
                        <a14:foregroundMark x1="13067" y1="44028" x2="6190" y2="46111"/>
                        <a14:foregroundMark x1="6190" y1="46111" x2="3026" y2="52222"/>
                        <a14:foregroundMark x1="3026" y1="52222" x2="2751" y2="60139"/>
                        <a14:foregroundMark x1="2751" y1="60139" x2="5089" y2="66806"/>
                        <a14:foregroundMark x1="5089" y1="66806" x2="8116" y2="60000"/>
                        <a14:foregroundMark x1="8116" y1="60000" x2="9078" y2="52778"/>
                        <a14:foregroundMark x1="9078" y1="52778" x2="9216" y2="52500"/>
                        <a14:foregroundMark x1="85007" y1="18750" x2="59835" y2="50417"/>
                        <a14:foregroundMark x1="59835" y1="50417" x2="83356" y2="29861"/>
                        <a14:foregroundMark x1="83356" y1="29861" x2="55433" y2="49306"/>
                        <a14:foregroundMark x1="55433" y1="49306" x2="65475" y2="36250"/>
                        <a14:foregroundMark x1="65475" y1="36250" x2="49243" y2="54861"/>
                        <a14:foregroundMark x1="49243" y1="54861" x2="57634" y2="45278"/>
                        <a14:foregroundMark x1="57634" y1="45278" x2="49794" y2="58333"/>
                        <a14:foregroundMark x1="49794" y1="58333" x2="44429" y2="62917"/>
                        <a14:foregroundMark x1="44429" y1="62917" x2="35488" y2="62500"/>
                        <a14:foregroundMark x1="35488" y1="62500" x2="23384" y2="52917"/>
                        <a14:foregroundMark x1="23384" y1="52917" x2="24897" y2="60694"/>
                        <a14:foregroundMark x1="24897" y1="60694" x2="30261" y2="67361"/>
                        <a14:foregroundMark x1="30261" y1="67361" x2="36451" y2="71250"/>
                        <a14:foregroundMark x1="36451" y1="71250" x2="67813" y2="41806"/>
                        <a14:foregroundMark x1="67813" y1="41806" x2="54608" y2="53194"/>
                        <a14:foregroundMark x1="54608" y1="53194" x2="69326" y2="44028"/>
                        <a14:foregroundMark x1="69326" y1="44028" x2="55571" y2="50000"/>
                        <a14:foregroundMark x1="55571" y1="50000" x2="48968" y2="55556"/>
                        <a14:foregroundMark x1="48968" y1="55556" x2="52545" y2="47639"/>
                        <a14:foregroundMark x1="52545" y1="47639" x2="81981" y2="20417"/>
                        <a14:foregroundMark x1="22834" y1="52500" x2="15268" y2="52778"/>
                        <a14:foregroundMark x1="15268" y1="52778" x2="24072" y2="51528"/>
                        <a14:foregroundMark x1="24072" y1="51528" x2="17194" y2="52917"/>
                        <a14:foregroundMark x1="17194" y1="52917" x2="17607" y2="57778"/>
                        <a14:foregroundMark x1="4677" y1="41806" x2="4264" y2="64167"/>
                        <a14:foregroundMark x1="92847" y1="17639" x2="94085" y2="24583"/>
                        <a14:foregroundMark x1="94085" y1="24583" x2="93810" y2="25833"/>
                        <a14:foregroundMark x1="84457" y1="9306" x2="85420" y2="9444"/>
                        <a14:foregroundMark x1="97662" y1="21806" x2="94773" y2="21111"/>
                        <a14:foregroundMark x1="29298" y1="90417" x2="36176" y2="90833"/>
                        <a14:foregroundMark x1="36176" y1="90833" x2="44429" y2="89861"/>
                      </a14:backgroundRemoval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620853" y="4488686"/>
            <a:ext cx="676730" cy="67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113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2">
      <a:dk1>
        <a:srgbClr val="9D0F00"/>
      </a:dk1>
      <a:lt1>
        <a:sysClr val="window" lastClr="FFFFFF"/>
      </a:lt1>
      <a:dk2>
        <a:srgbClr val="D30F00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4D4D4D"/>
      </a:accent4>
      <a:accent5>
        <a:srgbClr val="FFAA00"/>
      </a:accent5>
      <a:accent6>
        <a:srgbClr val="1F7100"/>
      </a:accent6>
      <a:hlink>
        <a:srgbClr val="D30F00"/>
      </a:hlink>
      <a:folHlink>
        <a:srgbClr val="D30F00"/>
      </a:folHlink>
    </a:clrScheme>
    <a:fontScheme name="Custom 22">
      <a:majorFont>
        <a:latin typeface="Comic Sans MS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1"/>
            </a:gs>
            <a:gs pos="100000">
              <a:schemeClr val="tx2"/>
            </a:gs>
          </a:gsLst>
          <a:lin ang="36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66931380_Elementary school presentation_AAS_v4" id="{A1DE4719-C921-4876-B2FB-6B9A65FA4A71}" vid="{085AC972-F1A4-4B51-A582-8C15E7A469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54E2D03-4971-40C6-9798-67DD10EB96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EF6C8FF-3D90-457B-9108-406F928CD7C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C5EE5440-5A1F-438E-9118-BE5E33F9727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212</Words>
  <Application>Microsoft Office PowerPoint</Application>
  <PresentationFormat>Widescreen</PresentationFormat>
  <Paragraphs>51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Comic Sans MS</vt:lpstr>
      <vt:lpstr>Franklin Gothic Book</vt:lpstr>
      <vt:lpstr>MyriadPro-Light</vt:lpstr>
      <vt:lpstr>Office Theme</vt:lpstr>
      <vt:lpstr>Form, meaning and function</vt:lpstr>
      <vt:lpstr>Objectives </vt:lpstr>
      <vt:lpstr>What will we do if it rains?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Homework </vt:lpstr>
      <vt:lpstr>LOREM IPSUM DOLOR SIT AMET, CONSECTETUER ADIPISCING ELIT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Form, meaning and function</dc:title>
  <dc:creator>نورا العتيبي</dc:creator>
  <cp:lastModifiedBy>نورا العتيبي</cp:lastModifiedBy>
  <cp:revision>16</cp:revision>
  <dcterms:created xsi:type="dcterms:W3CDTF">2021-03-13T16:26:02Z</dcterms:created>
  <dcterms:modified xsi:type="dcterms:W3CDTF">2021-03-13T19:15:08Z</dcterms:modified>
</cp:coreProperties>
</file>