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65" r:id="rId6"/>
    <p:sldId id="268" r:id="rId7"/>
    <p:sldId id="269" r:id="rId8"/>
    <p:sldId id="273" r:id="rId9"/>
    <p:sldId id="274" r:id="rId10"/>
    <p:sldId id="272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B3"/>
    <a:srgbClr val="C2EEF4"/>
    <a:srgbClr val="FFA605"/>
    <a:srgbClr val="AFABAB"/>
    <a:srgbClr val="DAD8D8"/>
    <a:srgbClr val="70E4F0"/>
    <a:srgbClr val="17CEE2"/>
    <a:srgbClr val="C8C6C6"/>
    <a:srgbClr val="FEA982"/>
    <a:srgbClr val="9AE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jpeg"/><Relationship Id="rId5" Type="http://schemas.microsoft.com/office/2007/relationships/hdphoto" Target="../media/hdphoto1.wdp"/><Relationship Id="rId10" Type="http://schemas.openxmlformats.org/officeDocument/2006/relationships/image" Target="../media/image4.JP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1.png"/><Relationship Id="rId5" Type="http://schemas.microsoft.com/office/2007/relationships/hdphoto" Target="../media/hdphoto3.wdp"/><Relationship Id="rId10" Type="http://schemas.openxmlformats.org/officeDocument/2006/relationships/image" Target="../media/image10.emf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5.emf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8.pn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microsoft.com/office/2007/relationships/hdphoto" Target="../media/hdphoto5.wdp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28.emf"/><Relationship Id="rId4" Type="http://schemas.microsoft.com/office/2007/relationships/hdphoto" Target="../media/hdphoto2.wdp"/><Relationship Id="rId9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 36"/>
          <p:cNvSpPr/>
          <p:nvPr/>
        </p:nvSpPr>
        <p:spPr>
          <a:xfrm>
            <a:off x="3309257" y="2503823"/>
            <a:ext cx="4404827" cy="767871"/>
          </a:xfrm>
          <a:prstGeom prst="round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13" b="77656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9864" r="6451" b="30085"/>
          <a:stretch/>
        </p:blipFill>
        <p:spPr>
          <a:xfrm>
            <a:off x="8987686" y="3963009"/>
            <a:ext cx="2327565" cy="1045030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987686" y="849319"/>
            <a:ext cx="194945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13" b="77656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9864" r="6451" b="30085"/>
          <a:stretch/>
        </p:blipFill>
        <p:spPr>
          <a:xfrm>
            <a:off x="8865048" y="2308292"/>
            <a:ext cx="2327565" cy="1045030"/>
          </a:xfrm>
          <a:prstGeom prst="rect">
            <a:avLst/>
          </a:prstGeom>
        </p:spPr>
      </p:pic>
      <p:sp>
        <p:nvSpPr>
          <p:cNvPr id="31" name="مخطط انسيابي: محطة طرفية 30"/>
          <p:cNvSpPr/>
          <p:nvPr/>
        </p:nvSpPr>
        <p:spPr>
          <a:xfrm>
            <a:off x="8882187" y="2503823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9011378" y="4171440"/>
            <a:ext cx="1493067" cy="490785"/>
          </a:xfrm>
          <a:prstGeom prst="flowChartTerminator">
            <a:avLst/>
          </a:prstGeom>
          <a:ln>
            <a:solidFill>
              <a:srgbClr val="FFA60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الـمـفـردات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179883" y="2626148"/>
            <a:ext cx="41861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أعمل نماذج  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</a:rPr>
              <a:t>ل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لكـسـور المتكافئة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5199017" y="4263863"/>
            <a:ext cx="2515067" cy="695327"/>
          </a:xfrm>
          <a:prstGeom prst="roundRect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5275166" y="4357454"/>
            <a:ext cx="23627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الـكـسـور المتكافئة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2927" r="8965" b="5756"/>
          <a:stretch/>
        </p:blipFill>
        <p:spPr>
          <a:xfrm>
            <a:off x="3061872" y="4263863"/>
            <a:ext cx="1971682" cy="23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2" grpId="0" animBg="1"/>
      <p:bldP spid="35" grpId="0"/>
      <p:bldP spid="38" grpId="0" animBg="1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98" y="2239129"/>
            <a:ext cx="9081601" cy="879467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9173401" y="1460183"/>
            <a:ext cx="1319297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2246812" y="3573741"/>
            <a:ext cx="564559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إذا مثل الكسران الكمية نفسها ، أو النموذج نفسه فإنهما يكونان متكافئين ،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و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إذا لم يكونا كذلك فإنهما لا يكونان متكافئين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8987686" y="849319"/>
            <a:ext cx="194945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312" y="3160793"/>
            <a:ext cx="2554528" cy="25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72" y="2159854"/>
            <a:ext cx="7946126" cy="3305589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856681" y="3335594"/>
            <a:ext cx="513100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أستعمل نماذج الكسور لأجد كسورًا تمثل العدد نفسه ، والتي تسمى </a:t>
            </a:r>
            <a:r>
              <a:rPr lang="ar-SA" sz="2800" b="1" dirty="0" smtClean="0">
                <a:solidFill>
                  <a:srgbClr val="FF0000"/>
                </a:solidFill>
              </a:rPr>
              <a:t>كسورًا متكافئة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987686" y="849319"/>
            <a:ext cx="194945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مربع نص 23"/>
              <p:cNvSpPr txBox="1"/>
              <p:nvPr/>
            </p:nvSpPr>
            <p:spPr>
              <a:xfrm>
                <a:off x="5680944" y="1998754"/>
                <a:ext cx="4660947" cy="702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 smtClean="0">
                    <a:solidFill>
                      <a:srgbClr val="0070C0"/>
                    </a:solidFill>
                  </a:rPr>
                  <a:t>الخطوة </a:t>
                </a:r>
                <a:r>
                  <a:rPr lang="ku-Arab-IQ" sz="2400" b="1" dirty="0" smtClean="0">
                    <a:solidFill>
                      <a:srgbClr val="0070C0"/>
                    </a:solidFill>
                  </a:rPr>
                  <a:t>١ : 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أعمل 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نموذجاً للكسر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 </a:t>
                </a:r>
                <a:endParaRPr lang="ar-SA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944" y="1998754"/>
                <a:ext cx="4660947" cy="702756"/>
              </a:xfrm>
              <a:prstGeom prst="rect">
                <a:avLst/>
              </a:prstGeom>
              <a:blipFill>
                <a:blip r:embed="rId7"/>
                <a:stretch>
                  <a:fillRect r="-1830" b="-608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مربع نص 24"/>
              <p:cNvSpPr txBox="1"/>
              <p:nvPr/>
            </p:nvSpPr>
            <p:spPr>
              <a:xfrm>
                <a:off x="3004222" y="2649538"/>
                <a:ext cx="6897423" cy="702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أبدأ بشريط كامل يمثل العدد </a:t>
                </a:r>
                <a:r>
                  <a:rPr lang="ku-Arab-IQ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١ 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، وشريط يمثل الكسر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endParaRPr lang="ar-SA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222" y="2649538"/>
                <a:ext cx="6897423" cy="702756"/>
              </a:xfrm>
              <a:prstGeom prst="rect">
                <a:avLst/>
              </a:prstGeom>
              <a:blipFill>
                <a:blip r:embed="rId8"/>
                <a:stretch>
                  <a:fillRect b="-608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مستطيل مستدير الزوايا 25"/>
          <p:cNvSpPr/>
          <p:nvPr/>
        </p:nvSpPr>
        <p:spPr>
          <a:xfrm>
            <a:off x="8987686" y="849319"/>
            <a:ext cx="194945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7"/>
          <a:stretch/>
        </p:blipFill>
        <p:spPr>
          <a:xfrm>
            <a:off x="5617028" y="1382597"/>
            <a:ext cx="4724863" cy="59970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0"/>
          <a:srcRect b="51430"/>
          <a:stretch/>
        </p:blipFill>
        <p:spPr>
          <a:xfrm>
            <a:off x="4156732" y="3541287"/>
            <a:ext cx="4592401" cy="63131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/>
          <a:srcRect t="48153"/>
          <a:stretch/>
        </p:blipFill>
        <p:spPr>
          <a:xfrm>
            <a:off x="4156732" y="4413241"/>
            <a:ext cx="4592401" cy="67390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3615" y="2953688"/>
            <a:ext cx="1909336" cy="21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09" y="2884572"/>
            <a:ext cx="2797957" cy="2690687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219365" y="847273"/>
            <a:ext cx="1717778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تمثيل الكسور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مربع نص 24"/>
              <p:cNvSpPr txBox="1"/>
              <p:nvPr/>
            </p:nvSpPr>
            <p:spPr>
              <a:xfrm>
                <a:off x="2161179" y="2653446"/>
                <a:ext cx="7058186" cy="19208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أستعمل عددًا من الأشرطة التي تمثل الكسر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ku-Arab-IQ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، بحيث يكون مجموع أطوالها يساوي طول شريط الكسر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، أعد أشرطة الكسر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 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التي استعملتها ، وسأجد أن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den>
                    </m:f>
                  </m:oMath>
                </a14:m>
                <a:endParaRPr lang="ar-SA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179" y="2653446"/>
                <a:ext cx="7058186" cy="1920847"/>
              </a:xfrm>
              <a:prstGeom prst="rect">
                <a:avLst/>
              </a:prstGeom>
              <a:blipFill>
                <a:blip r:embed="rId8"/>
                <a:stretch>
                  <a:fillRect l="-1901" r="-778" b="-158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مستطيل مستدير الزوايا 25"/>
          <p:cNvSpPr/>
          <p:nvPr/>
        </p:nvSpPr>
        <p:spPr>
          <a:xfrm>
            <a:off x="8987686" y="849319"/>
            <a:ext cx="194945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7"/>
          <a:stretch/>
        </p:blipFill>
        <p:spPr>
          <a:xfrm>
            <a:off x="5617028" y="1382597"/>
            <a:ext cx="4724863" cy="5997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مربع نص 27"/>
              <p:cNvSpPr txBox="1"/>
              <p:nvPr/>
            </p:nvSpPr>
            <p:spPr>
              <a:xfrm>
                <a:off x="5680944" y="1998754"/>
                <a:ext cx="4660947" cy="702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 smtClean="0">
                    <a:solidFill>
                      <a:srgbClr val="0070C0"/>
                    </a:solidFill>
                  </a:rPr>
                  <a:t>الخطوة </a:t>
                </a:r>
                <a:r>
                  <a:rPr lang="ku-Arab-IQ" sz="2400" b="1" dirty="0" smtClean="0">
                    <a:solidFill>
                      <a:srgbClr val="0070C0"/>
                    </a:solidFill>
                  </a:rPr>
                  <a:t>٢ </a:t>
                </a:r>
                <a:r>
                  <a:rPr lang="ku-Arab-IQ" sz="2400" b="1" dirty="0" smtClean="0">
                    <a:solidFill>
                      <a:srgbClr val="0070C0"/>
                    </a:solidFill>
                  </a:rPr>
                  <a:t>: 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أجد كسرًا يكافئ </a:t>
                </a:r>
                <a:r>
                  <a:rPr lang="ar-SA" sz="2400" b="1" dirty="0">
                    <a:solidFill>
                      <a:schemeClr val="bg2">
                        <a:lumMod val="25000"/>
                      </a:schemeClr>
                    </a:solidFill>
                  </a:rPr>
                  <a:t>ا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لكسر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 </a:t>
                </a:r>
                <a:endParaRPr lang="ar-SA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944" y="1998754"/>
                <a:ext cx="4660947" cy="702756"/>
              </a:xfrm>
              <a:prstGeom prst="rect">
                <a:avLst/>
              </a:prstGeom>
              <a:blipFill>
                <a:blip r:embed="rId10"/>
                <a:stretch>
                  <a:fillRect r="-1830" b="-608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1"/>
          <a:srcRect t="3095"/>
          <a:stretch/>
        </p:blipFill>
        <p:spPr>
          <a:xfrm>
            <a:off x="3562793" y="4782908"/>
            <a:ext cx="4236302" cy="172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987686" y="849319"/>
            <a:ext cx="194945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7"/>
          <a:stretch/>
        </p:blipFill>
        <p:spPr>
          <a:xfrm>
            <a:off x="5617028" y="1382597"/>
            <a:ext cx="4724863" cy="59970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1599" y="5876717"/>
            <a:ext cx="4266861" cy="588467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9"/>
          <a:srcRect t="3095"/>
          <a:stretch/>
        </p:blipFill>
        <p:spPr>
          <a:xfrm>
            <a:off x="3901599" y="4175030"/>
            <a:ext cx="4236302" cy="1724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مربع نص 30"/>
              <p:cNvSpPr txBox="1"/>
              <p:nvPr/>
            </p:nvSpPr>
            <p:spPr>
              <a:xfrm>
                <a:off x="5680944" y="1928075"/>
                <a:ext cx="4660947" cy="702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 smtClean="0">
                    <a:solidFill>
                      <a:srgbClr val="0070C0"/>
                    </a:solidFill>
                  </a:rPr>
                  <a:t>الخطوة </a:t>
                </a:r>
                <a:r>
                  <a:rPr lang="ku-Arab-IQ" sz="2400" b="1" dirty="0" smtClean="0">
                    <a:solidFill>
                      <a:srgbClr val="0070C0"/>
                    </a:solidFill>
                  </a:rPr>
                  <a:t>٣ </a:t>
                </a:r>
                <a:r>
                  <a:rPr lang="ku-Arab-IQ" sz="2400" b="1" dirty="0" smtClean="0">
                    <a:solidFill>
                      <a:srgbClr val="0070C0"/>
                    </a:solidFill>
                  </a:rPr>
                  <a:t>: 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أجد كسرًا آخر يكافئ </a:t>
                </a:r>
                <a:r>
                  <a:rPr lang="ar-SA" sz="2400" b="1" dirty="0">
                    <a:solidFill>
                      <a:schemeClr val="bg2">
                        <a:lumMod val="25000"/>
                      </a:schemeClr>
                    </a:solidFill>
                  </a:rPr>
                  <a:t>ا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لكسر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 </a:t>
                </a:r>
                <a:endParaRPr lang="ar-SA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944" y="1928075"/>
                <a:ext cx="4660947" cy="702756"/>
              </a:xfrm>
              <a:prstGeom prst="rect">
                <a:avLst/>
              </a:prstGeom>
              <a:blipFill>
                <a:blip r:embed="rId10"/>
                <a:stretch>
                  <a:fillRect r="-1830" b="-517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مربع نص 31"/>
              <p:cNvSpPr txBox="1"/>
              <p:nvPr/>
            </p:nvSpPr>
            <p:spPr>
              <a:xfrm>
                <a:off x="1073596" y="2619484"/>
                <a:ext cx="9395715" cy="1310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أستعمل عددًا من الأشرطة التي تمثل الكسر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ku-Arab-IQ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، بحيث يكون مجموع أطوالها يساوي طول شريط الكسر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، أعد أشرطة الكسر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 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التي استعملتها ، وسأجد أن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endParaRPr lang="ar-SA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مربع نص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6" y="2619484"/>
                <a:ext cx="9395715" cy="1310423"/>
              </a:xfrm>
              <a:prstGeom prst="rect">
                <a:avLst/>
              </a:prstGeom>
              <a:blipFill>
                <a:blip r:embed="rId11"/>
                <a:stretch>
                  <a:fillRect b="-27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5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9463325" y="1518723"/>
            <a:ext cx="9593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أفــكــر</a:t>
            </a:r>
            <a:r>
              <a:rPr lang="ar-SA" sz="2400" dirty="0" smtClean="0"/>
              <a:t> </a:t>
            </a:r>
            <a:endParaRPr lang="ar-SA" sz="2400" dirty="0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4989" l="17600" r="8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8" r="13398" b="36254"/>
          <a:stretch/>
        </p:blipFill>
        <p:spPr>
          <a:xfrm>
            <a:off x="10505411" y="1522475"/>
            <a:ext cx="1184366" cy="1363651"/>
          </a:xfrm>
          <a:prstGeom prst="rect">
            <a:avLst/>
          </a:prstGeom>
        </p:spPr>
      </p:pic>
      <p:sp>
        <p:nvSpPr>
          <p:cNvPr id="54" name="مستطيل مستدير الزوايا 53"/>
          <p:cNvSpPr/>
          <p:nvPr/>
        </p:nvSpPr>
        <p:spPr>
          <a:xfrm>
            <a:off x="8987686" y="849319"/>
            <a:ext cx="194945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557694" y="2272210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31"/>
          <a:stretch/>
        </p:blipFill>
        <p:spPr>
          <a:xfrm>
            <a:off x="1988797" y="2260292"/>
            <a:ext cx="8198446" cy="692616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9" b="69111"/>
          <a:stretch/>
        </p:blipFill>
        <p:spPr>
          <a:xfrm>
            <a:off x="1988797" y="3064849"/>
            <a:ext cx="8198446" cy="722811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3" t="30506" b="54236"/>
          <a:stretch/>
        </p:blipFill>
        <p:spPr>
          <a:xfrm>
            <a:off x="4019006" y="3796356"/>
            <a:ext cx="6168237" cy="696684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0" t="44619" b="36499"/>
          <a:stretch/>
        </p:blipFill>
        <p:spPr>
          <a:xfrm>
            <a:off x="6953794" y="4493040"/>
            <a:ext cx="3233449" cy="862148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62166" b="21623"/>
          <a:stretch/>
        </p:blipFill>
        <p:spPr>
          <a:xfrm>
            <a:off x="4084577" y="5355188"/>
            <a:ext cx="6107277" cy="740227"/>
          </a:xfrm>
          <a:prstGeom prst="rect">
            <a:avLst/>
          </a:prstGeom>
        </p:spPr>
      </p:pic>
      <p:sp>
        <p:nvSpPr>
          <p:cNvPr id="60" name="مربع نص 59"/>
          <p:cNvSpPr txBox="1"/>
          <p:nvPr/>
        </p:nvSpPr>
        <p:spPr>
          <a:xfrm>
            <a:off x="1557694" y="3094873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مربع نص 60"/>
              <p:cNvSpPr txBox="1"/>
              <p:nvPr/>
            </p:nvSpPr>
            <p:spPr>
              <a:xfrm>
                <a:off x="3422511" y="3792518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61" name="مربع نص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11" y="3792518"/>
                <a:ext cx="596495" cy="704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مربع نص 61"/>
              <p:cNvSpPr txBox="1"/>
              <p:nvPr/>
            </p:nvSpPr>
            <p:spPr>
              <a:xfrm>
                <a:off x="2826016" y="3787660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62" name="مربع نص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016" y="3787660"/>
                <a:ext cx="596495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مربع نص 62"/>
          <p:cNvSpPr txBox="1"/>
          <p:nvPr/>
        </p:nvSpPr>
        <p:spPr>
          <a:xfrm>
            <a:off x="7819996" y="4511018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7138216" y="4511017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مربع نص 64"/>
              <p:cNvSpPr txBox="1"/>
              <p:nvPr/>
            </p:nvSpPr>
            <p:spPr>
              <a:xfrm>
                <a:off x="3512630" y="5390607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65" name="مربع نص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630" y="5390607"/>
                <a:ext cx="596495" cy="7043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مربع نص 66"/>
              <p:cNvSpPr txBox="1"/>
              <p:nvPr/>
            </p:nvSpPr>
            <p:spPr>
              <a:xfrm>
                <a:off x="2903861" y="5390607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٩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67" name="مربع نص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861" y="5390607"/>
                <a:ext cx="596495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2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  <p:bldP spid="60" grpId="0"/>
      <p:bldP spid="61" grpId="0"/>
      <p:bldP spid="62" grpId="0"/>
      <p:bldP spid="63" grpId="0"/>
      <p:bldP spid="64" grpId="0"/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31" y="4450853"/>
            <a:ext cx="4824601" cy="1914134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9173401" y="1460183"/>
            <a:ext cx="1319297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5016137" y="1460156"/>
            <a:ext cx="41168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أستعمل نماذج الكسور لأكتب العدد المناسب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ستطيل مستدير الزوايا 65"/>
          <p:cNvSpPr/>
          <p:nvPr/>
        </p:nvSpPr>
        <p:spPr>
          <a:xfrm>
            <a:off x="8987686" y="849319"/>
            <a:ext cx="194945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7517" y="2159854"/>
            <a:ext cx="4747201" cy="21728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2030" y="2039890"/>
            <a:ext cx="3792600" cy="195293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6830" y="4471523"/>
            <a:ext cx="3637800" cy="1940000"/>
          </a:xfrm>
          <a:prstGeom prst="rect">
            <a:avLst/>
          </a:prstGeom>
        </p:spPr>
      </p:pic>
      <p:sp>
        <p:nvSpPr>
          <p:cNvPr id="72" name="مربع نص 71"/>
          <p:cNvSpPr txBox="1"/>
          <p:nvPr/>
        </p:nvSpPr>
        <p:spPr>
          <a:xfrm>
            <a:off x="9535886" y="3187323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2873528" y="2953866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مربع نص 93"/>
          <p:cNvSpPr txBox="1"/>
          <p:nvPr/>
        </p:nvSpPr>
        <p:spPr>
          <a:xfrm>
            <a:off x="9641460" y="5407920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5" name="مربع نص 94"/>
          <p:cNvSpPr txBox="1"/>
          <p:nvPr/>
        </p:nvSpPr>
        <p:spPr>
          <a:xfrm>
            <a:off x="2961395" y="5441523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93" grpId="0"/>
      <p:bldP spid="94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86" y="1322598"/>
            <a:ext cx="7431215" cy="747272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9173401" y="1460183"/>
            <a:ext cx="1319297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ستطيل مستدير الزوايا 65"/>
          <p:cNvSpPr/>
          <p:nvPr/>
        </p:nvSpPr>
        <p:spPr>
          <a:xfrm>
            <a:off x="8987686" y="849319"/>
            <a:ext cx="194945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/>
          <a:srcRect l="66811"/>
          <a:stretch/>
        </p:blipFill>
        <p:spPr>
          <a:xfrm>
            <a:off x="9588697" y="2409401"/>
            <a:ext cx="2200603" cy="101526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r="64973"/>
          <a:stretch/>
        </p:blipFill>
        <p:spPr>
          <a:xfrm>
            <a:off x="5018803" y="2409400"/>
            <a:ext cx="2322524" cy="101526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8646" y="2489242"/>
            <a:ext cx="2115600" cy="873000"/>
          </a:xfrm>
          <a:prstGeom prst="rect">
            <a:avLst/>
          </a:prstGeom>
        </p:spPr>
      </p:pic>
      <p:sp>
        <p:nvSpPr>
          <p:cNvPr id="32" name="مستطيل 31"/>
          <p:cNvSpPr/>
          <p:nvPr/>
        </p:nvSpPr>
        <p:spPr>
          <a:xfrm>
            <a:off x="9405984" y="3757306"/>
            <a:ext cx="2173427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4" name="رابط مستقيم 33"/>
          <p:cNvCxnSpPr/>
          <p:nvPr/>
        </p:nvCxnSpPr>
        <p:spPr>
          <a:xfrm>
            <a:off x="10498890" y="375730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/>
          <p:cNvSpPr/>
          <p:nvPr/>
        </p:nvSpPr>
        <p:spPr>
          <a:xfrm>
            <a:off x="10509291" y="3771321"/>
            <a:ext cx="1059720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9422577" y="4563118"/>
            <a:ext cx="2173427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8" name="رابط مستقيم 37"/>
          <p:cNvCxnSpPr/>
          <p:nvPr/>
        </p:nvCxnSpPr>
        <p:spPr>
          <a:xfrm>
            <a:off x="11219970" y="458046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>
            <a:off x="10843818" y="456311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>
            <a:off x="10498793" y="455788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>
            <a:off x="10127034" y="456820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>
            <a:off x="9757912" y="4571757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11240075" y="4580466"/>
            <a:ext cx="344706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45"/>
          <p:cNvSpPr/>
          <p:nvPr/>
        </p:nvSpPr>
        <p:spPr>
          <a:xfrm>
            <a:off x="10862106" y="4586343"/>
            <a:ext cx="344706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46"/>
          <p:cNvSpPr/>
          <p:nvPr/>
        </p:nvSpPr>
        <p:spPr>
          <a:xfrm>
            <a:off x="10506142" y="4575869"/>
            <a:ext cx="344706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10158768" y="5399056"/>
            <a:ext cx="6210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نعم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4567630" y="3753333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0" name="رابط مستقيم 49"/>
          <p:cNvCxnSpPr/>
          <p:nvPr/>
        </p:nvCxnSpPr>
        <p:spPr>
          <a:xfrm>
            <a:off x="6085977" y="375333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6866668" y="3762327"/>
            <a:ext cx="747639" cy="5732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9" name="رابط مستقيم 58"/>
          <p:cNvCxnSpPr/>
          <p:nvPr/>
        </p:nvCxnSpPr>
        <p:spPr>
          <a:xfrm>
            <a:off x="6857644" y="376617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>
            <a:off x="5315268" y="376010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ستطيل 60"/>
          <p:cNvSpPr/>
          <p:nvPr/>
        </p:nvSpPr>
        <p:spPr>
          <a:xfrm>
            <a:off x="4571453" y="4557881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2" name="رابط مستقيم 61"/>
          <p:cNvCxnSpPr/>
          <p:nvPr/>
        </p:nvCxnSpPr>
        <p:spPr>
          <a:xfrm>
            <a:off x="6089800" y="455788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مستطيل 62"/>
          <p:cNvSpPr/>
          <p:nvPr/>
        </p:nvSpPr>
        <p:spPr>
          <a:xfrm>
            <a:off x="6870491" y="4566875"/>
            <a:ext cx="747639" cy="5732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4" name="رابط مستقيم 63"/>
          <p:cNvCxnSpPr/>
          <p:nvPr/>
        </p:nvCxnSpPr>
        <p:spPr>
          <a:xfrm>
            <a:off x="6861467" y="457072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/>
          <p:cNvCxnSpPr/>
          <p:nvPr/>
        </p:nvCxnSpPr>
        <p:spPr>
          <a:xfrm>
            <a:off x="5319091" y="456465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ستطيل 66"/>
          <p:cNvSpPr/>
          <p:nvPr/>
        </p:nvSpPr>
        <p:spPr>
          <a:xfrm>
            <a:off x="6100671" y="4575869"/>
            <a:ext cx="747639" cy="5732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مربع نص 67"/>
          <p:cNvSpPr txBox="1"/>
          <p:nvPr/>
        </p:nvSpPr>
        <p:spPr>
          <a:xfrm>
            <a:off x="5655393" y="5399056"/>
            <a:ext cx="6228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لا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مستطيل 68"/>
          <p:cNvSpPr/>
          <p:nvPr/>
        </p:nvSpPr>
        <p:spPr>
          <a:xfrm>
            <a:off x="868023" y="3612398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0" name="رابط مستقيم 69"/>
          <p:cNvCxnSpPr/>
          <p:nvPr/>
        </p:nvCxnSpPr>
        <p:spPr>
          <a:xfrm>
            <a:off x="2386370" y="361239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ستطيل 70"/>
          <p:cNvSpPr/>
          <p:nvPr/>
        </p:nvSpPr>
        <p:spPr>
          <a:xfrm>
            <a:off x="3167061" y="3621392"/>
            <a:ext cx="747639" cy="5732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2" name="رابط مستقيم 71"/>
          <p:cNvCxnSpPr/>
          <p:nvPr/>
        </p:nvCxnSpPr>
        <p:spPr>
          <a:xfrm>
            <a:off x="3158037" y="362524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/>
          <p:cNvCxnSpPr/>
          <p:nvPr/>
        </p:nvCxnSpPr>
        <p:spPr>
          <a:xfrm>
            <a:off x="1615661" y="361917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مستطيل 73"/>
          <p:cNvSpPr/>
          <p:nvPr/>
        </p:nvSpPr>
        <p:spPr>
          <a:xfrm>
            <a:off x="2405950" y="3630386"/>
            <a:ext cx="747639" cy="5732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ستطيل 84"/>
          <p:cNvSpPr/>
          <p:nvPr/>
        </p:nvSpPr>
        <p:spPr>
          <a:xfrm>
            <a:off x="859000" y="4430733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6" name="رابط مستقيم 85"/>
          <p:cNvCxnSpPr/>
          <p:nvPr/>
        </p:nvCxnSpPr>
        <p:spPr>
          <a:xfrm>
            <a:off x="2377347" y="443073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مستطيل 86"/>
          <p:cNvSpPr/>
          <p:nvPr/>
        </p:nvSpPr>
        <p:spPr>
          <a:xfrm>
            <a:off x="3524604" y="4437506"/>
            <a:ext cx="396882" cy="5732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8" name="رابط مستقيم 87"/>
          <p:cNvCxnSpPr/>
          <p:nvPr/>
        </p:nvCxnSpPr>
        <p:spPr>
          <a:xfrm>
            <a:off x="3149014" y="444357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مستقيم 88"/>
          <p:cNvCxnSpPr/>
          <p:nvPr/>
        </p:nvCxnSpPr>
        <p:spPr>
          <a:xfrm>
            <a:off x="1606638" y="443750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ستطيل 90"/>
          <p:cNvSpPr/>
          <p:nvPr/>
        </p:nvSpPr>
        <p:spPr>
          <a:xfrm>
            <a:off x="1627989" y="3628165"/>
            <a:ext cx="747639" cy="5732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2" name="رابط مستقيم 91"/>
          <p:cNvCxnSpPr/>
          <p:nvPr/>
        </p:nvCxnSpPr>
        <p:spPr>
          <a:xfrm>
            <a:off x="3532189" y="443750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مستقيم 92"/>
          <p:cNvCxnSpPr/>
          <p:nvPr/>
        </p:nvCxnSpPr>
        <p:spPr>
          <a:xfrm>
            <a:off x="2767133" y="443073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>
            <a:off x="1998325" y="443750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رابط مستقيم 94"/>
          <p:cNvCxnSpPr/>
          <p:nvPr/>
        </p:nvCxnSpPr>
        <p:spPr>
          <a:xfrm>
            <a:off x="1230948" y="443073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مستطيل 95"/>
          <p:cNvSpPr/>
          <p:nvPr/>
        </p:nvSpPr>
        <p:spPr>
          <a:xfrm>
            <a:off x="3148056" y="4450351"/>
            <a:ext cx="396882" cy="5732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ستطيل 96"/>
          <p:cNvSpPr/>
          <p:nvPr/>
        </p:nvSpPr>
        <p:spPr>
          <a:xfrm>
            <a:off x="2757400" y="4437506"/>
            <a:ext cx="396882" cy="5732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ستطيل 97"/>
          <p:cNvSpPr/>
          <p:nvPr/>
        </p:nvSpPr>
        <p:spPr>
          <a:xfrm>
            <a:off x="2390817" y="4450351"/>
            <a:ext cx="396882" cy="5732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ستطيل 98"/>
          <p:cNvSpPr/>
          <p:nvPr/>
        </p:nvSpPr>
        <p:spPr>
          <a:xfrm>
            <a:off x="1993626" y="4450351"/>
            <a:ext cx="396882" cy="5732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0" name="مستطيل 99"/>
          <p:cNvSpPr/>
          <p:nvPr/>
        </p:nvSpPr>
        <p:spPr>
          <a:xfrm>
            <a:off x="1597703" y="4437506"/>
            <a:ext cx="396882" cy="5732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مربع نص 100"/>
          <p:cNvSpPr txBox="1"/>
          <p:nvPr/>
        </p:nvSpPr>
        <p:spPr>
          <a:xfrm>
            <a:off x="2095407" y="5399055"/>
            <a:ext cx="6210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نعم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7" grpId="0" animBg="1"/>
      <p:bldP spid="44" grpId="0" animBg="1"/>
      <p:bldP spid="46" grpId="0" animBg="1"/>
      <p:bldP spid="47" grpId="0" animBg="1"/>
      <p:bldP spid="48" grpId="0"/>
      <p:bldP spid="49" grpId="0" animBg="1"/>
      <p:bldP spid="57" grpId="0" animBg="1"/>
      <p:bldP spid="61" grpId="0" animBg="1"/>
      <p:bldP spid="63" grpId="0" animBg="1"/>
      <p:bldP spid="67" grpId="0" animBg="1"/>
      <p:bldP spid="68" grpId="0"/>
      <p:bldP spid="69" grpId="0" animBg="1"/>
      <p:bldP spid="71" grpId="0" animBg="1"/>
      <p:bldP spid="74" grpId="0" animBg="1"/>
      <p:bldP spid="85" grpId="0" animBg="1"/>
      <p:bldP spid="87" grpId="0" animBg="1"/>
      <p:bldP spid="91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86" y="1322598"/>
            <a:ext cx="7431215" cy="747272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9173401" y="1460183"/>
            <a:ext cx="1319297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ستطيل مستدير الزوايا 65"/>
          <p:cNvSpPr/>
          <p:nvPr/>
        </p:nvSpPr>
        <p:spPr>
          <a:xfrm>
            <a:off x="8987686" y="849319"/>
            <a:ext cx="194945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المتكافئة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9405984" y="3757306"/>
            <a:ext cx="2173427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4" name="رابط مستقيم 33"/>
          <p:cNvCxnSpPr/>
          <p:nvPr/>
        </p:nvCxnSpPr>
        <p:spPr>
          <a:xfrm>
            <a:off x="10143067" y="377132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/>
          <p:cNvSpPr/>
          <p:nvPr/>
        </p:nvSpPr>
        <p:spPr>
          <a:xfrm>
            <a:off x="9410283" y="3771321"/>
            <a:ext cx="716751" cy="573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9422577" y="4563118"/>
            <a:ext cx="2173427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8" name="رابط مستقيم 37"/>
          <p:cNvCxnSpPr/>
          <p:nvPr/>
        </p:nvCxnSpPr>
        <p:spPr>
          <a:xfrm>
            <a:off x="11219970" y="458046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>
            <a:off x="10843818" y="456311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>
            <a:off x="10498793" y="455788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>
            <a:off x="10127034" y="456820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>
            <a:off x="9757912" y="4571757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11241164" y="4580466"/>
            <a:ext cx="344706" cy="573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45"/>
          <p:cNvSpPr/>
          <p:nvPr/>
        </p:nvSpPr>
        <p:spPr>
          <a:xfrm>
            <a:off x="10862106" y="4578723"/>
            <a:ext cx="344706" cy="573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46"/>
          <p:cNvSpPr/>
          <p:nvPr/>
        </p:nvSpPr>
        <p:spPr>
          <a:xfrm>
            <a:off x="10506142" y="4575869"/>
            <a:ext cx="344706" cy="573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10158768" y="5399056"/>
            <a:ext cx="6210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نعم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4766680" y="3753333"/>
            <a:ext cx="2856649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0" name="رابط مستقيم 49"/>
          <p:cNvCxnSpPr/>
          <p:nvPr/>
        </p:nvCxnSpPr>
        <p:spPr>
          <a:xfrm>
            <a:off x="5907471" y="375333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6476944" y="3762042"/>
            <a:ext cx="561960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9" name="رابط مستقيم 58"/>
          <p:cNvCxnSpPr/>
          <p:nvPr/>
        </p:nvCxnSpPr>
        <p:spPr>
          <a:xfrm>
            <a:off x="7048263" y="376370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>
            <a:off x="5343056" y="3762327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ستطيل 60"/>
          <p:cNvSpPr/>
          <p:nvPr/>
        </p:nvSpPr>
        <p:spPr>
          <a:xfrm>
            <a:off x="4766681" y="4557881"/>
            <a:ext cx="2860472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2" name="رابط مستقيم 61"/>
          <p:cNvCxnSpPr/>
          <p:nvPr/>
        </p:nvCxnSpPr>
        <p:spPr>
          <a:xfrm>
            <a:off x="6474489" y="456596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مستطيل 62"/>
          <p:cNvSpPr/>
          <p:nvPr/>
        </p:nvSpPr>
        <p:spPr>
          <a:xfrm>
            <a:off x="6772527" y="4563118"/>
            <a:ext cx="269542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4" name="رابط مستقيم 63"/>
          <p:cNvCxnSpPr/>
          <p:nvPr/>
        </p:nvCxnSpPr>
        <p:spPr>
          <a:xfrm>
            <a:off x="7050670" y="457072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/>
          <p:cNvCxnSpPr/>
          <p:nvPr/>
        </p:nvCxnSpPr>
        <p:spPr>
          <a:xfrm>
            <a:off x="5907471" y="456596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ستطيل 66"/>
          <p:cNvSpPr/>
          <p:nvPr/>
        </p:nvSpPr>
        <p:spPr>
          <a:xfrm>
            <a:off x="7061928" y="4563524"/>
            <a:ext cx="287707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مربع نص 67"/>
          <p:cNvSpPr txBox="1"/>
          <p:nvPr/>
        </p:nvSpPr>
        <p:spPr>
          <a:xfrm>
            <a:off x="5655393" y="5399056"/>
            <a:ext cx="6228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لا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مربع نص 100"/>
          <p:cNvSpPr txBox="1"/>
          <p:nvPr/>
        </p:nvSpPr>
        <p:spPr>
          <a:xfrm>
            <a:off x="2012325" y="5399055"/>
            <a:ext cx="6210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نعم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3189" y="2411811"/>
            <a:ext cx="10242601" cy="950600"/>
          </a:xfrm>
          <a:prstGeom prst="rect">
            <a:avLst/>
          </a:prstGeom>
        </p:spPr>
      </p:pic>
      <p:cxnSp>
        <p:nvCxnSpPr>
          <p:cNvPr id="75" name="رابط مستقيم 74"/>
          <p:cNvCxnSpPr/>
          <p:nvPr/>
        </p:nvCxnSpPr>
        <p:spPr>
          <a:xfrm>
            <a:off x="10859473" y="377132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ستطيل 75"/>
          <p:cNvSpPr/>
          <p:nvPr/>
        </p:nvSpPr>
        <p:spPr>
          <a:xfrm>
            <a:off x="10134097" y="3771321"/>
            <a:ext cx="716751" cy="573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مستطيل 76"/>
          <p:cNvSpPr/>
          <p:nvPr/>
        </p:nvSpPr>
        <p:spPr>
          <a:xfrm>
            <a:off x="10861928" y="3766178"/>
            <a:ext cx="716751" cy="573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مستطيل 77"/>
          <p:cNvSpPr/>
          <p:nvPr/>
        </p:nvSpPr>
        <p:spPr>
          <a:xfrm>
            <a:off x="10145535" y="4576722"/>
            <a:ext cx="344706" cy="573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مستطيل 78"/>
          <p:cNvSpPr/>
          <p:nvPr/>
        </p:nvSpPr>
        <p:spPr>
          <a:xfrm>
            <a:off x="9778267" y="4572083"/>
            <a:ext cx="344706" cy="573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ستطيل 82"/>
          <p:cNvSpPr/>
          <p:nvPr/>
        </p:nvSpPr>
        <p:spPr>
          <a:xfrm>
            <a:off x="9427272" y="4572025"/>
            <a:ext cx="344706" cy="573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0" name="رابط مستقيم 89"/>
          <p:cNvCxnSpPr/>
          <p:nvPr/>
        </p:nvCxnSpPr>
        <p:spPr>
          <a:xfrm>
            <a:off x="6474489" y="375730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رابط مستقيم 101"/>
          <p:cNvCxnSpPr/>
          <p:nvPr/>
        </p:nvCxnSpPr>
        <p:spPr>
          <a:xfrm>
            <a:off x="7339490" y="456820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رابط مستقيم 102"/>
          <p:cNvCxnSpPr/>
          <p:nvPr/>
        </p:nvCxnSpPr>
        <p:spPr>
          <a:xfrm>
            <a:off x="6758689" y="456596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مستقيم 103"/>
          <p:cNvCxnSpPr/>
          <p:nvPr/>
        </p:nvCxnSpPr>
        <p:spPr>
          <a:xfrm>
            <a:off x="6189969" y="456820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رابط مستقيم 104"/>
          <p:cNvCxnSpPr/>
          <p:nvPr/>
        </p:nvCxnSpPr>
        <p:spPr>
          <a:xfrm>
            <a:off x="5343056" y="455788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مستطيل 105"/>
          <p:cNvSpPr/>
          <p:nvPr/>
        </p:nvSpPr>
        <p:spPr>
          <a:xfrm>
            <a:off x="7059644" y="3761629"/>
            <a:ext cx="553033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7" name="مستطيل 106"/>
          <p:cNvSpPr/>
          <p:nvPr/>
        </p:nvSpPr>
        <p:spPr>
          <a:xfrm>
            <a:off x="5907148" y="3761629"/>
            <a:ext cx="555961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8" name="مستطيل 107"/>
          <p:cNvSpPr/>
          <p:nvPr/>
        </p:nvSpPr>
        <p:spPr>
          <a:xfrm>
            <a:off x="6453052" y="4566019"/>
            <a:ext cx="299420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مستطيل 108"/>
          <p:cNvSpPr/>
          <p:nvPr/>
        </p:nvSpPr>
        <p:spPr>
          <a:xfrm>
            <a:off x="6181368" y="4570726"/>
            <a:ext cx="271683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مستطيل 109"/>
          <p:cNvSpPr/>
          <p:nvPr/>
        </p:nvSpPr>
        <p:spPr>
          <a:xfrm>
            <a:off x="7354775" y="4563524"/>
            <a:ext cx="262913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1" name="رابط مستقيم 110"/>
          <p:cNvCxnSpPr/>
          <p:nvPr/>
        </p:nvCxnSpPr>
        <p:spPr>
          <a:xfrm>
            <a:off x="5053655" y="456596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رابط مستقيم 111"/>
          <p:cNvCxnSpPr/>
          <p:nvPr/>
        </p:nvCxnSpPr>
        <p:spPr>
          <a:xfrm>
            <a:off x="5628014" y="456820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مستطيل 112"/>
          <p:cNvSpPr/>
          <p:nvPr/>
        </p:nvSpPr>
        <p:spPr>
          <a:xfrm>
            <a:off x="1175258" y="3734403"/>
            <a:ext cx="2295733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4" name="رابط مستقيم 113"/>
          <p:cNvCxnSpPr/>
          <p:nvPr/>
        </p:nvCxnSpPr>
        <p:spPr>
          <a:xfrm>
            <a:off x="1933639" y="373440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مستطيل 114"/>
          <p:cNvSpPr/>
          <p:nvPr/>
        </p:nvSpPr>
        <p:spPr>
          <a:xfrm>
            <a:off x="2714330" y="3743397"/>
            <a:ext cx="747639" cy="5732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6" name="رابط مستقيم 115"/>
          <p:cNvCxnSpPr/>
          <p:nvPr/>
        </p:nvCxnSpPr>
        <p:spPr>
          <a:xfrm>
            <a:off x="2705306" y="374724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مستطيل 116"/>
          <p:cNvSpPr/>
          <p:nvPr/>
        </p:nvSpPr>
        <p:spPr>
          <a:xfrm>
            <a:off x="1953219" y="3752391"/>
            <a:ext cx="747639" cy="5732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8" name="مستطيل 117"/>
          <p:cNvSpPr/>
          <p:nvPr/>
        </p:nvSpPr>
        <p:spPr>
          <a:xfrm>
            <a:off x="1175257" y="4552738"/>
            <a:ext cx="2286711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9" name="رابط مستقيم 118"/>
          <p:cNvCxnSpPr/>
          <p:nvPr/>
        </p:nvCxnSpPr>
        <p:spPr>
          <a:xfrm>
            <a:off x="1924616" y="455273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مستطيل 119"/>
          <p:cNvSpPr/>
          <p:nvPr/>
        </p:nvSpPr>
        <p:spPr>
          <a:xfrm>
            <a:off x="3071873" y="4568220"/>
            <a:ext cx="396882" cy="5732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1" name="رابط مستقيم 120"/>
          <p:cNvCxnSpPr/>
          <p:nvPr/>
        </p:nvCxnSpPr>
        <p:spPr>
          <a:xfrm>
            <a:off x="2696283" y="456558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رابط مستقيم 121"/>
          <p:cNvCxnSpPr/>
          <p:nvPr/>
        </p:nvCxnSpPr>
        <p:spPr>
          <a:xfrm>
            <a:off x="3079458" y="455951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رابط مستقيم 122"/>
          <p:cNvCxnSpPr/>
          <p:nvPr/>
        </p:nvCxnSpPr>
        <p:spPr>
          <a:xfrm>
            <a:off x="2314402" y="455273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رابط مستقيم 123"/>
          <p:cNvCxnSpPr/>
          <p:nvPr/>
        </p:nvCxnSpPr>
        <p:spPr>
          <a:xfrm>
            <a:off x="1545594" y="455951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مستطيل 124"/>
          <p:cNvSpPr/>
          <p:nvPr/>
        </p:nvSpPr>
        <p:spPr>
          <a:xfrm>
            <a:off x="2704034" y="4567276"/>
            <a:ext cx="366404" cy="5732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6" name="مستطيل 125"/>
          <p:cNvSpPr/>
          <p:nvPr/>
        </p:nvSpPr>
        <p:spPr>
          <a:xfrm>
            <a:off x="2326717" y="4568220"/>
            <a:ext cx="362375" cy="5732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7" name="مستطيل 126"/>
          <p:cNvSpPr/>
          <p:nvPr/>
        </p:nvSpPr>
        <p:spPr>
          <a:xfrm>
            <a:off x="1933006" y="4567276"/>
            <a:ext cx="396882" cy="5732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94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7" grpId="0" animBg="1"/>
      <p:bldP spid="44" grpId="0" animBg="1"/>
      <p:bldP spid="46" grpId="0" animBg="1"/>
      <p:bldP spid="47" grpId="0" animBg="1"/>
      <p:bldP spid="48" grpId="0"/>
      <p:bldP spid="49" grpId="0" animBg="1"/>
      <p:bldP spid="57" grpId="0" animBg="1"/>
      <p:bldP spid="61" grpId="0" animBg="1"/>
      <p:bldP spid="63" grpId="0" animBg="1"/>
      <p:bldP spid="67" grpId="0" animBg="1"/>
      <p:bldP spid="68" grpId="0"/>
      <p:bldP spid="101" grpId="0"/>
      <p:bldP spid="76" grpId="0" animBg="1"/>
      <p:bldP spid="77" grpId="0" animBg="1"/>
      <p:bldP spid="78" grpId="0" animBg="1"/>
      <p:bldP spid="79" grpId="0" animBg="1"/>
      <p:bldP spid="83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3" grpId="0" animBg="1"/>
      <p:bldP spid="115" grpId="0" animBg="1"/>
      <p:bldP spid="117" grpId="0" animBg="1"/>
      <p:bldP spid="118" grpId="0" animBg="1"/>
      <p:bldP spid="120" grpId="0" animBg="1"/>
      <p:bldP spid="125" grpId="0" animBg="1"/>
      <p:bldP spid="126" grpId="0" animBg="1"/>
      <p:bldP spid="12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220</Words>
  <Application>Microsoft Office PowerPoint</Application>
  <PresentationFormat>شاشة عريضة</PresentationFormat>
  <Paragraphs>87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190</cp:revision>
  <dcterms:created xsi:type="dcterms:W3CDTF">2022-12-02T21:48:32Z</dcterms:created>
  <dcterms:modified xsi:type="dcterms:W3CDTF">2023-05-10T15:50:16Z</dcterms:modified>
</cp:coreProperties>
</file>