
<file path=[Content_Types].xml><?xml version="1.0" encoding="utf-8"?>
<Types xmlns="http://schemas.openxmlformats.org/package/2006/content-types">
  <Default Extension="png" ContentType="image/png"/>
  <Default Extension="tmp" ContentType="image/png"/>
  <Default Extension="mp3" ContentType="audio/unknown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notesMasterIdLst>
    <p:notesMasterId r:id="rId21"/>
  </p:notesMasterIdLst>
  <p:sldIdLst>
    <p:sldId id="259" r:id="rId2"/>
    <p:sldId id="258" r:id="rId3"/>
    <p:sldId id="297" r:id="rId4"/>
    <p:sldId id="306" r:id="rId5"/>
    <p:sldId id="279" r:id="rId6"/>
    <p:sldId id="309" r:id="rId7"/>
    <p:sldId id="310" r:id="rId8"/>
    <p:sldId id="284" r:id="rId9"/>
    <p:sldId id="307" r:id="rId10"/>
    <p:sldId id="308" r:id="rId11"/>
    <p:sldId id="311" r:id="rId12"/>
    <p:sldId id="312" r:id="rId13"/>
    <p:sldId id="313" r:id="rId14"/>
    <p:sldId id="314" r:id="rId15"/>
    <p:sldId id="315" r:id="rId16"/>
    <p:sldId id="316" r:id="rId17"/>
    <p:sldId id="317" r:id="rId18"/>
    <p:sldId id="318" r:id="rId19"/>
    <p:sldId id="272" r:id="rId20"/>
  </p:sldIdLst>
  <p:sldSz cx="12192000" cy="6858000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4380"/>
    <p:restoredTop sz="93842" autoAdjust="0"/>
  </p:normalViewPr>
  <p:slideViewPr>
    <p:cSldViewPr snapToGrid="0">
      <p:cViewPr>
        <p:scale>
          <a:sx n="76" d="100"/>
          <a:sy n="76" d="100"/>
        </p:scale>
        <p:origin x="-272" y="-1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microsoft.com/office/2016/11/relationships/changesInfo" Target="changesInfos/changesInfo1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حصه بنت العتيبي" userId="c1fe605c-1aaf-4791-a440-af891effc177" providerId="ADAL" clId="{33990F07-80AF-4C6F-9E84-8205745884C8}"/>
    <pc:docChg chg="undo redo custSel addSld delSld modSld sldOrd">
      <pc:chgData name="حصه بنت العتيبي" userId="c1fe605c-1aaf-4791-a440-af891effc177" providerId="ADAL" clId="{33990F07-80AF-4C6F-9E84-8205745884C8}" dt="2022-05-20T12:56:38.105" v="1303"/>
      <pc:docMkLst>
        <pc:docMk/>
      </pc:docMkLst>
      <pc:sldChg chg="new del">
        <pc:chgData name="حصه بنت العتيبي" userId="c1fe605c-1aaf-4791-a440-af891effc177" providerId="ADAL" clId="{33990F07-80AF-4C6F-9E84-8205745884C8}" dt="2022-05-19T07:46:09.894" v="22" actId="47"/>
        <pc:sldMkLst>
          <pc:docMk/>
          <pc:sldMk cId="279102446" sldId="256"/>
        </pc:sldMkLst>
      </pc:sldChg>
      <pc:sldChg chg="add">
        <pc:chgData name="حصه بنت العتيبي" userId="c1fe605c-1aaf-4791-a440-af891effc177" providerId="ADAL" clId="{33990F07-80AF-4C6F-9E84-8205745884C8}" dt="2022-05-19T07:43:37.857" v="2"/>
        <pc:sldMkLst>
          <pc:docMk/>
          <pc:sldMk cId="1893102171" sldId="258"/>
        </pc:sldMkLst>
      </pc:sldChg>
      <pc:sldChg chg="add">
        <pc:chgData name="حصه بنت العتيبي" userId="c1fe605c-1aaf-4791-a440-af891effc177" providerId="ADAL" clId="{33990F07-80AF-4C6F-9E84-8205745884C8}" dt="2022-05-19T07:43:37.305" v="1"/>
        <pc:sldMkLst>
          <pc:docMk/>
          <pc:sldMk cId="1501891066" sldId="259"/>
        </pc:sldMkLst>
      </pc:sldChg>
      <pc:sldChg chg="add">
        <pc:chgData name="حصه بنت العتيبي" userId="c1fe605c-1aaf-4791-a440-af891effc177" providerId="ADAL" clId="{33990F07-80AF-4C6F-9E84-8205745884C8}" dt="2022-05-19T07:43:51.830" v="6"/>
        <pc:sldMkLst>
          <pc:docMk/>
          <pc:sldMk cId="2285348821" sldId="272"/>
        </pc:sldMkLst>
      </pc:sldChg>
      <pc:sldChg chg="delSp modSp add del mod">
        <pc:chgData name="حصه بنت العتيبي" userId="c1fe605c-1aaf-4791-a440-af891effc177" providerId="ADAL" clId="{33990F07-80AF-4C6F-9E84-8205745884C8}" dt="2022-05-19T07:46:01.688" v="21" actId="47"/>
        <pc:sldMkLst>
          <pc:docMk/>
          <pc:sldMk cId="2900949772" sldId="278"/>
        </pc:sldMkLst>
        <pc:spChg chg="mod">
          <ac:chgData name="حصه بنت العتيبي" userId="c1fe605c-1aaf-4791-a440-af891effc177" providerId="ADAL" clId="{33990F07-80AF-4C6F-9E84-8205745884C8}" dt="2022-05-19T07:45:28.141" v="12" actId="21"/>
          <ac:spMkLst>
            <pc:docMk/>
            <pc:sldMk cId="2900949772" sldId="278"/>
            <ac:spMk id="4" creationId="{03E67341-A285-49B1-9C66-204B1170C269}"/>
          </ac:spMkLst>
        </pc:spChg>
        <pc:picChg chg="del">
          <ac:chgData name="حصه بنت العتيبي" userId="c1fe605c-1aaf-4791-a440-af891effc177" providerId="ADAL" clId="{33990F07-80AF-4C6F-9E84-8205745884C8}" dt="2022-05-19T07:45:46.318" v="14" actId="21"/>
          <ac:picMkLst>
            <pc:docMk/>
            <pc:sldMk cId="2900949772" sldId="278"/>
            <ac:picMk id="5" creationId="{952BDDD0-CE02-461D-BAC8-396ADA9AC470}"/>
          </ac:picMkLst>
        </pc:picChg>
      </pc:sldChg>
      <pc:sldChg chg="addSp delSp modSp add mod modAnim">
        <pc:chgData name="حصه بنت العتيبي" userId="c1fe605c-1aaf-4791-a440-af891effc177" providerId="ADAL" clId="{33990F07-80AF-4C6F-9E84-8205745884C8}" dt="2022-05-20T11:09:11.711" v="600" actId="21"/>
        <pc:sldMkLst>
          <pc:docMk/>
          <pc:sldMk cId="1359540622" sldId="279"/>
        </pc:sldMkLst>
        <pc:spChg chg="del">
          <ac:chgData name="حصه بنت العتيبي" userId="c1fe605c-1aaf-4791-a440-af891effc177" providerId="ADAL" clId="{33990F07-80AF-4C6F-9E84-8205745884C8}" dt="2022-05-19T07:46:49.956" v="25" actId="478"/>
          <ac:spMkLst>
            <pc:docMk/>
            <pc:sldMk cId="1359540622" sldId="279"/>
            <ac:spMk id="4" creationId="{BACEA9D8-5623-934E-B7DE-1935732A4D1F}"/>
          </ac:spMkLst>
        </pc:spChg>
        <pc:spChg chg="add mod">
          <ac:chgData name="حصه بنت العتيبي" userId="c1fe605c-1aaf-4791-a440-af891effc177" providerId="ADAL" clId="{33990F07-80AF-4C6F-9E84-8205745884C8}" dt="2022-05-19T07:47:06.668" v="32" actId="20577"/>
          <ac:spMkLst>
            <pc:docMk/>
            <pc:sldMk cId="1359540622" sldId="279"/>
            <ac:spMk id="6" creationId="{F9B9B3F3-D5C3-B322-1368-06F7E64E6199}"/>
          </ac:spMkLst>
        </pc:spChg>
        <pc:spChg chg="mod">
          <ac:chgData name="حصه بنت العتيبي" userId="c1fe605c-1aaf-4791-a440-af891effc177" providerId="ADAL" clId="{33990F07-80AF-4C6F-9E84-8205745884C8}" dt="2022-05-20T11:08:59.479" v="596"/>
          <ac:spMkLst>
            <pc:docMk/>
            <pc:sldMk cId="1359540622" sldId="279"/>
            <ac:spMk id="10" creationId="{84EC2F0D-F702-214D-CC91-22CB18625EE0}"/>
          </ac:spMkLst>
        </pc:spChg>
        <pc:grpChg chg="add del mod">
          <ac:chgData name="حصه بنت العتيبي" userId="c1fe605c-1aaf-4791-a440-af891effc177" providerId="ADAL" clId="{33990F07-80AF-4C6F-9E84-8205745884C8}" dt="2022-05-20T11:09:11.711" v="600" actId="21"/>
          <ac:grpSpMkLst>
            <pc:docMk/>
            <pc:sldMk cId="1359540622" sldId="279"/>
            <ac:grpSpMk id="8" creationId="{4CE21DF3-0B5A-6181-AE2E-7CD04A580C4B}"/>
          </ac:grpSpMkLst>
        </pc:grpChg>
        <pc:picChg chg="mod">
          <ac:chgData name="حصه بنت العتيبي" userId="c1fe605c-1aaf-4791-a440-af891effc177" providerId="ADAL" clId="{33990F07-80AF-4C6F-9E84-8205745884C8}" dt="2022-05-19T07:47:27.772" v="37" actId="1076"/>
          <ac:picMkLst>
            <pc:docMk/>
            <pc:sldMk cId="1359540622" sldId="279"/>
            <ac:picMk id="5" creationId="{C2902E16-7050-7C28-04DD-C1BA9E7E4C11}"/>
          </ac:picMkLst>
        </pc:picChg>
        <pc:picChg chg="mod">
          <ac:chgData name="حصه بنت العتيبي" userId="c1fe605c-1aaf-4791-a440-af891effc177" providerId="ADAL" clId="{33990F07-80AF-4C6F-9E84-8205745884C8}" dt="2022-05-20T11:08:59.479" v="596"/>
          <ac:picMkLst>
            <pc:docMk/>
            <pc:sldMk cId="1359540622" sldId="279"/>
            <ac:picMk id="9" creationId="{1E8E6112-E78F-63EA-681B-D459A3A6733B}"/>
          </ac:picMkLst>
        </pc:picChg>
      </pc:sldChg>
      <pc:sldChg chg="add del">
        <pc:chgData name="حصه بنت العتيبي" userId="c1fe605c-1aaf-4791-a440-af891effc177" providerId="ADAL" clId="{33990F07-80AF-4C6F-9E84-8205745884C8}" dt="2022-05-19T07:46:14.236" v="23" actId="47"/>
        <pc:sldMkLst>
          <pc:docMk/>
          <pc:sldMk cId="1816487089" sldId="283"/>
        </pc:sldMkLst>
      </pc:sldChg>
      <pc:sldChg chg="addSp delSp modSp add mod ord modTransition modAnim">
        <pc:chgData name="حصه بنت العتيبي" userId="c1fe605c-1aaf-4791-a440-af891effc177" providerId="ADAL" clId="{33990F07-80AF-4C6F-9E84-8205745884C8}" dt="2022-05-20T09:15:36.329" v="236" actId="1076"/>
        <pc:sldMkLst>
          <pc:docMk/>
          <pc:sldMk cId="1561143530" sldId="284"/>
        </pc:sldMkLst>
        <pc:spChg chg="mod">
          <ac:chgData name="حصه بنت العتيبي" userId="c1fe605c-1aaf-4791-a440-af891effc177" providerId="ADAL" clId="{33990F07-80AF-4C6F-9E84-8205745884C8}" dt="2022-05-20T09:15:33.877" v="235"/>
          <ac:spMkLst>
            <pc:docMk/>
            <pc:sldMk cId="1561143530" sldId="284"/>
            <ac:spMk id="7" creationId="{57885165-F625-4567-C187-B6577ABEFDBC}"/>
          </ac:spMkLst>
        </pc:spChg>
        <pc:spChg chg="mod">
          <ac:chgData name="حصه بنت العتيبي" userId="c1fe605c-1aaf-4791-a440-af891effc177" providerId="ADAL" clId="{33990F07-80AF-4C6F-9E84-8205745884C8}" dt="2022-05-19T07:49:01.007" v="45" actId="16037"/>
          <ac:spMkLst>
            <pc:docMk/>
            <pc:sldMk cId="1561143530" sldId="284"/>
            <ac:spMk id="8" creationId="{00C7F489-8922-4873-9060-BEEB8FAC65BC}"/>
          </ac:spMkLst>
        </pc:spChg>
        <pc:spChg chg="mod">
          <ac:chgData name="حصه بنت العتيبي" userId="c1fe605c-1aaf-4791-a440-af891effc177" providerId="ADAL" clId="{33990F07-80AF-4C6F-9E84-8205745884C8}" dt="2022-05-20T09:15:33.877" v="235"/>
          <ac:spMkLst>
            <pc:docMk/>
            <pc:sldMk cId="1561143530" sldId="284"/>
            <ac:spMk id="11" creationId="{39D7CBD6-8C76-5F27-D795-47FBA6A527E8}"/>
          </ac:spMkLst>
        </pc:spChg>
        <pc:spChg chg="mod">
          <ac:chgData name="حصه بنت العتيبي" userId="c1fe605c-1aaf-4791-a440-af891effc177" providerId="ADAL" clId="{33990F07-80AF-4C6F-9E84-8205745884C8}" dt="2022-05-20T09:15:33.877" v="235"/>
          <ac:spMkLst>
            <pc:docMk/>
            <pc:sldMk cId="1561143530" sldId="284"/>
            <ac:spMk id="15" creationId="{9BD3A17F-BC01-E04C-195E-6EB07FC52379}"/>
          </ac:spMkLst>
        </pc:spChg>
        <pc:grpChg chg="add mod">
          <ac:chgData name="حصه بنت العتيبي" userId="c1fe605c-1aaf-4791-a440-af891effc177" providerId="ADAL" clId="{33990F07-80AF-4C6F-9E84-8205745884C8}" dt="2022-05-20T09:15:36.329" v="236" actId="1076"/>
          <ac:grpSpMkLst>
            <pc:docMk/>
            <pc:sldMk cId="1561143530" sldId="284"/>
            <ac:grpSpMk id="5" creationId="{9FF720F1-69F0-398E-77E8-58A20FE3A727}"/>
          </ac:grpSpMkLst>
        </pc:grpChg>
        <pc:grpChg chg="del">
          <ac:chgData name="حصه بنت العتيبي" userId="c1fe605c-1aaf-4791-a440-af891effc177" providerId="ADAL" clId="{33990F07-80AF-4C6F-9E84-8205745884C8}" dt="2022-05-19T07:48:17.511" v="42" actId="478"/>
          <ac:grpSpMkLst>
            <pc:docMk/>
            <pc:sldMk cId="1561143530" sldId="284"/>
            <ac:grpSpMk id="9" creationId="{33110A4E-220E-4827-90B2-732EA05A6551}"/>
          </ac:grpSpMkLst>
        </pc:grpChg>
        <pc:grpChg chg="add mod">
          <ac:chgData name="حصه بنت العتيبي" userId="c1fe605c-1aaf-4791-a440-af891effc177" providerId="ADAL" clId="{33990F07-80AF-4C6F-9E84-8205745884C8}" dt="2022-05-20T09:15:36.329" v="236" actId="1076"/>
          <ac:grpSpMkLst>
            <pc:docMk/>
            <pc:sldMk cId="1561143530" sldId="284"/>
            <ac:grpSpMk id="9" creationId="{8D5C26BC-2117-5C22-9D5E-20691BA48E1B}"/>
          </ac:grpSpMkLst>
        </pc:grpChg>
        <pc:grpChg chg="add mod">
          <ac:chgData name="حصه بنت العتيبي" userId="c1fe605c-1aaf-4791-a440-af891effc177" providerId="ADAL" clId="{33990F07-80AF-4C6F-9E84-8205745884C8}" dt="2022-05-20T09:15:36.329" v="236" actId="1076"/>
          <ac:grpSpMkLst>
            <pc:docMk/>
            <pc:sldMk cId="1561143530" sldId="284"/>
            <ac:grpSpMk id="13" creationId="{A229024B-955F-7342-6FBC-9C980710627E}"/>
          </ac:grpSpMkLst>
        </pc:grpChg>
        <pc:picChg chg="del">
          <ac:chgData name="حصه بنت العتيبي" userId="c1fe605c-1aaf-4791-a440-af891effc177" providerId="ADAL" clId="{33990F07-80AF-4C6F-9E84-8205745884C8}" dt="2022-05-19T07:48:21.558" v="43" actId="478"/>
          <ac:picMkLst>
            <pc:docMk/>
            <pc:sldMk cId="1561143530" sldId="284"/>
            <ac:picMk id="3" creationId="{BC52DFF1-5C20-47B1-83C1-BDEFEA6FA147}"/>
          </ac:picMkLst>
        </pc:picChg>
        <pc:picChg chg="add mod ord modCrop">
          <ac:chgData name="حصه بنت العتيبي" userId="c1fe605c-1aaf-4791-a440-af891effc177" providerId="ADAL" clId="{33990F07-80AF-4C6F-9E84-8205745884C8}" dt="2022-05-19T07:53:13.632" v="88" actId="1076"/>
          <ac:picMkLst>
            <pc:docMk/>
            <pc:sldMk cId="1561143530" sldId="284"/>
            <ac:picMk id="4" creationId="{94249ED4-2E67-8B3C-FA1C-0A4F08CB8EF6}"/>
          </ac:picMkLst>
        </pc:picChg>
        <pc:picChg chg="del">
          <ac:chgData name="حصه بنت العتيبي" userId="c1fe605c-1aaf-4791-a440-af891effc177" providerId="ADAL" clId="{33990F07-80AF-4C6F-9E84-8205745884C8}" dt="2022-05-19T07:48:21.558" v="43" actId="478"/>
          <ac:picMkLst>
            <pc:docMk/>
            <pc:sldMk cId="1561143530" sldId="284"/>
            <ac:picMk id="5" creationId="{5101B650-AE37-4F6C-815E-A347F248B64B}"/>
          </ac:picMkLst>
        </pc:picChg>
        <pc:picChg chg="mod">
          <ac:chgData name="حصه بنت العتيبي" userId="c1fe605c-1aaf-4791-a440-af891effc177" providerId="ADAL" clId="{33990F07-80AF-4C6F-9E84-8205745884C8}" dt="2022-05-20T09:15:33.877" v="235"/>
          <ac:picMkLst>
            <pc:docMk/>
            <pc:sldMk cId="1561143530" sldId="284"/>
            <ac:picMk id="6" creationId="{E88C2EAE-1893-478F-D4A8-8CCD42F6B754}"/>
          </ac:picMkLst>
        </pc:picChg>
        <pc:picChg chg="del">
          <ac:chgData name="حصه بنت العتيبي" userId="c1fe605c-1aaf-4791-a440-af891effc177" providerId="ADAL" clId="{33990F07-80AF-4C6F-9E84-8205745884C8}" dt="2022-05-19T07:46:18.418" v="24" actId="478"/>
          <ac:picMkLst>
            <pc:docMk/>
            <pc:sldMk cId="1561143530" sldId="284"/>
            <ac:picMk id="10" creationId="{016BA4E9-1E8E-45BD-935D-75C32C6CFA5C}"/>
          </ac:picMkLst>
        </pc:picChg>
        <pc:picChg chg="mod">
          <ac:chgData name="حصه بنت العتيبي" userId="c1fe605c-1aaf-4791-a440-af891effc177" providerId="ADAL" clId="{33990F07-80AF-4C6F-9E84-8205745884C8}" dt="2022-05-20T09:15:33.877" v="235"/>
          <ac:picMkLst>
            <pc:docMk/>
            <pc:sldMk cId="1561143530" sldId="284"/>
            <ac:picMk id="10" creationId="{B726DA9E-44F6-B472-76FF-B88B047B5627}"/>
          </ac:picMkLst>
        </pc:picChg>
        <pc:picChg chg="add mod ord modCrop">
          <ac:chgData name="حصه بنت العتيبي" userId="c1fe605c-1aaf-4791-a440-af891effc177" providerId="ADAL" clId="{33990F07-80AF-4C6F-9E84-8205745884C8}" dt="2022-05-19T07:53:07.610" v="86" actId="1076"/>
          <ac:picMkLst>
            <pc:docMk/>
            <pc:sldMk cId="1561143530" sldId="284"/>
            <ac:picMk id="12" creationId="{28D030AE-E485-703C-95BD-1D283283FF06}"/>
          </ac:picMkLst>
        </pc:picChg>
        <pc:picChg chg="mod">
          <ac:chgData name="حصه بنت العتيبي" userId="c1fe605c-1aaf-4791-a440-af891effc177" providerId="ADAL" clId="{33990F07-80AF-4C6F-9E84-8205745884C8}" dt="2022-05-20T09:15:33.877" v="235"/>
          <ac:picMkLst>
            <pc:docMk/>
            <pc:sldMk cId="1561143530" sldId="284"/>
            <ac:picMk id="14" creationId="{39C4DBFF-FE1B-A0E3-BBB8-58AACFA32762}"/>
          </ac:picMkLst>
        </pc:picChg>
      </pc:sldChg>
      <pc:sldChg chg="add del">
        <pc:chgData name="حصه بنت العتيبي" userId="c1fe605c-1aaf-4791-a440-af891effc177" providerId="ADAL" clId="{33990F07-80AF-4C6F-9E84-8205745884C8}" dt="2022-05-19T07:45:18.607" v="11" actId="2696"/>
        <pc:sldMkLst>
          <pc:docMk/>
          <pc:sldMk cId="2230922572" sldId="285"/>
        </pc:sldMkLst>
      </pc:sldChg>
      <pc:sldChg chg="delSp add mod">
        <pc:chgData name="حصه بنت العتيبي" userId="c1fe605c-1aaf-4791-a440-af891effc177" providerId="ADAL" clId="{33990F07-80AF-4C6F-9E84-8205745884C8}" dt="2022-05-19T08:56:29.219" v="93" actId="21"/>
        <pc:sldMkLst>
          <pc:docMk/>
          <pc:sldMk cId="454038678" sldId="297"/>
        </pc:sldMkLst>
        <pc:grpChg chg="del">
          <ac:chgData name="حصه بنت العتيبي" userId="c1fe605c-1aaf-4791-a440-af891effc177" providerId="ADAL" clId="{33990F07-80AF-4C6F-9E84-8205745884C8}" dt="2022-05-19T08:56:29.219" v="93" actId="21"/>
          <ac:grpSpMkLst>
            <pc:docMk/>
            <pc:sldMk cId="454038678" sldId="297"/>
            <ac:grpSpMk id="13" creationId="{3A0A5D0C-F574-CD41-6305-AF7B5E12130B}"/>
          </ac:grpSpMkLst>
        </pc:grpChg>
      </pc:sldChg>
      <pc:sldChg chg="addSp delSp modSp add mod delAnim modAnim">
        <pc:chgData name="حصه بنت العتيبي" userId="c1fe605c-1aaf-4791-a440-af891effc177" providerId="ADAL" clId="{33990F07-80AF-4C6F-9E84-8205745884C8}" dt="2022-05-20T10:29:18.511" v="322" actId="21"/>
        <pc:sldMkLst>
          <pc:docMk/>
          <pc:sldMk cId="885400099" sldId="306"/>
        </pc:sldMkLst>
        <pc:spChg chg="mod">
          <ac:chgData name="حصه بنت العتيبي" userId="c1fe605c-1aaf-4791-a440-af891effc177" providerId="ADAL" clId="{33990F07-80AF-4C6F-9E84-8205745884C8}" dt="2022-05-19T07:45:57.317" v="19" actId="1076"/>
          <ac:spMkLst>
            <pc:docMk/>
            <pc:sldMk cId="885400099" sldId="306"/>
            <ac:spMk id="12" creationId="{C5438ED2-EEAA-B55E-0E76-7992BDA0E7D4}"/>
          </ac:spMkLst>
        </pc:spChg>
        <pc:spChg chg="add del mod">
          <ac:chgData name="حصه بنت العتيبي" userId="c1fe605c-1aaf-4791-a440-af891effc177" providerId="ADAL" clId="{33990F07-80AF-4C6F-9E84-8205745884C8}" dt="2022-05-20T10:29:18.511" v="322" actId="21"/>
          <ac:spMkLst>
            <pc:docMk/>
            <pc:sldMk cId="885400099" sldId="306"/>
            <ac:spMk id="13" creationId="{AEA0C7E4-A72A-0802-FEF6-65B8C5C53A48}"/>
          </ac:spMkLst>
        </pc:spChg>
        <pc:picChg chg="add mod">
          <ac:chgData name="حصه بنت العتيبي" userId="c1fe605c-1aaf-4791-a440-af891effc177" providerId="ADAL" clId="{33990F07-80AF-4C6F-9E84-8205745884C8}" dt="2022-05-19T07:45:59.392" v="20" actId="1076"/>
          <ac:picMkLst>
            <pc:docMk/>
            <pc:sldMk cId="885400099" sldId="306"/>
            <ac:picMk id="11" creationId="{4933233C-5D21-6D2C-05B7-B4EBA0C9497D}"/>
          </ac:picMkLst>
        </pc:picChg>
        <pc:picChg chg="del">
          <ac:chgData name="حصه بنت العتيبي" userId="c1fe605c-1aaf-4791-a440-af891effc177" providerId="ADAL" clId="{33990F07-80AF-4C6F-9E84-8205745884C8}" dt="2022-05-19T07:45:53.910" v="18" actId="478"/>
          <ac:picMkLst>
            <pc:docMk/>
            <pc:sldMk cId="885400099" sldId="306"/>
            <ac:picMk id="15" creationId="{9942D354-7906-2334-FAA4-D2BA4633F3EE}"/>
          </ac:picMkLst>
        </pc:picChg>
      </pc:sldChg>
      <pc:sldChg chg="addSp delSp modSp new mod modTransition delAnim modAnim">
        <pc:chgData name="حصه بنت العتيبي" userId="c1fe605c-1aaf-4791-a440-af891effc177" providerId="ADAL" clId="{33990F07-80AF-4C6F-9E84-8205745884C8}" dt="2022-05-20T11:07:38.422" v="582" actId="1076"/>
        <pc:sldMkLst>
          <pc:docMk/>
          <pc:sldMk cId="3956428382" sldId="307"/>
        </pc:sldMkLst>
        <pc:spChg chg="add del mod">
          <ac:chgData name="حصه بنت العتيبي" userId="c1fe605c-1aaf-4791-a440-af891effc177" providerId="ADAL" clId="{33990F07-80AF-4C6F-9E84-8205745884C8}" dt="2022-05-20T09:01:28.367" v="158"/>
          <ac:spMkLst>
            <pc:docMk/>
            <pc:sldMk cId="3956428382" sldId="307"/>
            <ac:spMk id="5" creationId="{671033D6-B072-E7E1-374F-774EEECE5F2C}"/>
          </ac:spMkLst>
        </pc:spChg>
        <pc:spChg chg="add del mod">
          <ac:chgData name="حصه بنت العتيبي" userId="c1fe605c-1aaf-4791-a440-af891effc177" providerId="ADAL" clId="{33990F07-80AF-4C6F-9E84-8205745884C8}" dt="2022-05-20T09:12:14.653" v="195" actId="478"/>
          <ac:spMkLst>
            <pc:docMk/>
            <pc:sldMk cId="3956428382" sldId="307"/>
            <ac:spMk id="11" creationId="{E4D5885F-1324-076C-1C29-8B424D537135}"/>
          </ac:spMkLst>
        </pc:spChg>
        <pc:spChg chg="add mod">
          <ac:chgData name="حصه بنت العتيبي" userId="c1fe605c-1aaf-4791-a440-af891effc177" providerId="ADAL" clId="{33990F07-80AF-4C6F-9E84-8205745884C8}" dt="2022-05-20T09:14:44.198" v="225" actId="404"/>
          <ac:spMkLst>
            <pc:docMk/>
            <pc:sldMk cId="3956428382" sldId="307"/>
            <ac:spMk id="12" creationId="{025D862D-C877-2E2A-E03C-0F8B62E3A965}"/>
          </ac:spMkLst>
        </pc:spChg>
        <pc:spChg chg="add mod">
          <ac:chgData name="حصه بنت العتيبي" userId="c1fe605c-1aaf-4791-a440-af891effc177" providerId="ADAL" clId="{33990F07-80AF-4C6F-9E84-8205745884C8}" dt="2022-05-20T09:15:20.015" v="234" actId="14100"/>
          <ac:spMkLst>
            <pc:docMk/>
            <pc:sldMk cId="3956428382" sldId="307"/>
            <ac:spMk id="14" creationId="{600242CE-0BB8-598F-9A88-7943707EDF78}"/>
          </ac:spMkLst>
        </pc:spChg>
        <pc:spChg chg="add mod">
          <ac:chgData name="حصه بنت العتيبي" userId="c1fe605c-1aaf-4791-a440-af891effc177" providerId="ADAL" clId="{33990F07-80AF-4C6F-9E84-8205745884C8}" dt="2022-05-20T09:27:49.906" v="262" actId="207"/>
          <ac:spMkLst>
            <pc:docMk/>
            <pc:sldMk cId="3956428382" sldId="307"/>
            <ac:spMk id="16" creationId="{823627BC-B808-097E-909D-8A16BB56582A}"/>
          </ac:spMkLst>
        </pc:spChg>
        <pc:spChg chg="add mod">
          <ac:chgData name="حصه بنت العتيبي" userId="c1fe605c-1aaf-4791-a440-af891effc177" providerId="ADAL" clId="{33990F07-80AF-4C6F-9E84-8205745884C8}" dt="2022-05-20T09:28:37.700" v="273" actId="207"/>
          <ac:spMkLst>
            <pc:docMk/>
            <pc:sldMk cId="3956428382" sldId="307"/>
            <ac:spMk id="18" creationId="{52E3A975-26D6-8007-6FF9-28F60F6885CD}"/>
          </ac:spMkLst>
        </pc:spChg>
        <pc:spChg chg="add mod">
          <ac:chgData name="حصه بنت العتيبي" userId="c1fe605c-1aaf-4791-a440-af891effc177" providerId="ADAL" clId="{33990F07-80AF-4C6F-9E84-8205745884C8}" dt="2022-05-20T09:28:37.700" v="273" actId="207"/>
          <ac:spMkLst>
            <pc:docMk/>
            <pc:sldMk cId="3956428382" sldId="307"/>
            <ac:spMk id="19" creationId="{3B6E9AEA-815F-E4D7-1499-13ABC22009C5}"/>
          </ac:spMkLst>
        </pc:spChg>
        <pc:spChg chg="add mod">
          <ac:chgData name="حصه بنت العتيبي" userId="c1fe605c-1aaf-4791-a440-af891effc177" providerId="ADAL" clId="{33990F07-80AF-4C6F-9E84-8205745884C8}" dt="2022-05-20T09:28:37.700" v="273" actId="207"/>
          <ac:spMkLst>
            <pc:docMk/>
            <pc:sldMk cId="3956428382" sldId="307"/>
            <ac:spMk id="20" creationId="{5E101721-EBC2-609D-B666-0D8BD4CF6E57}"/>
          </ac:spMkLst>
        </pc:spChg>
        <pc:spChg chg="mod">
          <ac:chgData name="حصه بنت العتيبي" userId="c1fe605c-1aaf-4791-a440-af891effc177" providerId="ADAL" clId="{33990F07-80AF-4C6F-9E84-8205745884C8}" dt="2022-05-20T11:07:27.777" v="580"/>
          <ac:spMkLst>
            <pc:docMk/>
            <pc:sldMk cId="3956428382" sldId="307"/>
            <ac:spMk id="24" creationId="{15745608-4739-4218-EF66-59A9D760233F}"/>
          </ac:spMkLst>
        </pc:spChg>
        <pc:grpChg chg="add mod">
          <ac:chgData name="حصه بنت العتيبي" userId="c1fe605c-1aaf-4791-a440-af891effc177" providerId="ADAL" clId="{33990F07-80AF-4C6F-9E84-8205745884C8}" dt="2022-05-20T09:29:16.781" v="277" actId="207"/>
          <ac:grpSpMkLst>
            <pc:docMk/>
            <pc:sldMk cId="3956428382" sldId="307"/>
            <ac:grpSpMk id="13" creationId="{369F6647-E6CA-DF71-50D0-163B367DAF75}"/>
          </ac:grpSpMkLst>
        </pc:grpChg>
        <pc:grpChg chg="add mod">
          <ac:chgData name="حصه بنت العتيبي" userId="c1fe605c-1aaf-4791-a440-af891effc177" providerId="ADAL" clId="{33990F07-80AF-4C6F-9E84-8205745884C8}" dt="2022-05-20T09:29:16.781" v="277" actId="207"/>
          <ac:grpSpMkLst>
            <pc:docMk/>
            <pc:sldMk cId="3956428382" sldId="307"/>
            <ac:grpSpMk id="15" creationId="{A0E55D9C-B49B-21EF-4565-D72C06CB8BB8}"/>
          </ac:grpSpMkLst>
        </pc:grpChg>
        <pc:grpChg chg="add mod">
          <ac:chgData name="حصه بنت العتيبي" userId="c1fe605c-1aaf-4791-a440-af891effc177" providerId="ADAL" clId="{33990F07-80AF-4C6F-9E84-8205745884C8}" dt="2022-05-20T09:29:16.781" v="277" actId="207"/>
          <ac:grpSpMkLst>
            <pc:docMk/>
            <pc:sldMk cId="3956428382" sldId="307"/>
            <ac:grpSpMk id="17" creationId="{8EE78760-2CEB-A875-B9C2-273FD92DA6A1}"/>
          </ac:grpSpMkLst>
        </pc:grpChg>
        <pc:grpChg chg="add mod">
          <ac:chgData name="حصه بنت العتيبي" userId="c1fe605c-1aaf-4791-a440-af891effc177" providerId="ADAL" clId="{33990F07-80AF-4C6F-9E84-8205745884C8}" dt="2022-05-20T11:07:38.422" v="582" actId="1076"/>
          <ac:grpSpMkLst>
            <pc:docMk/>
            <pc:sldMk cId="3956428382" sldId="307"/>
            <ac:grpSpMk id="22" creationId="{B4B784D2-CC7B-3D71-4BE5-4D9E1B39DA48}"/>
          </ac:grpSpMkLst>
        </pc:grpChg>
        <pc:picChg chg="add mod modCrop">
          <ac:chgData name="حصه بنت العتيبي" userId="c1fe605c-1aaf-4791-a440-af891effc177" providerId="ADAL" clId="{33990F07-80AF-4C6F-9E84-8205745884C8}" dt="2022-05-20T09:00:09.822" v="150" actId="14100"/>
          <ac:picMkLst>
            <pc:docMk/>
            <pc:sldMk cId="3956428382" sldId="307"/>
            <ac:picMk id="2" creationId="{37994BC6-4649-388E-A9E3-37A25DC323D8}"/>
          </ac:picMkLst>
        </pc:picChg>
        <pc:picChg chg="add del mod">
          <ac:chgData name="حصه بنت العتيبي" userId="c1fe605c-1aaf-4791-a440-af891effc177" providerId="ADAL" clId="{33990F07-80AF-4C6F-9E84-8205745884C8}" dt="2022-05-20T08:56:23.739" v="121" actId="21"/>
          <ac:picMkLst>
            <pc:docMk/>
            <pc:sldMk cId="3956428382" sldId="307"/>
            <ac:picMk id="3" creationId="{75C120DD-6792-C1D9-0F09-CE75F5B57B14}"/>
          </ac:picMkLst>
        </pc:picChg>
        <pc:picChg chg="add del mod modCrop">
          <ac:chgData name="حصه بنت العتيبي" userId="c1fe605c-1aaf-4791-a440-af891effc177" providerId="ADAL" clId="{33990F07-80AF-4C6F-9E84-8205745884C8}" dt="2022-05-20T09:01:28.367" v="158"/>
          <ac:picMkLst>
            <pc:docMk/>
            <pc:sldMk cId="3956428382" sldId="307"/>
            <ac:picMk id="4" creationId="{15D794B6-CF40-D6C6-1E33-C5DE41648E00}"/>
          </ac:picMkLst>
        </pc:picChg>
        <pc:picChg chg="mod modCrop">
          <ac:chgData name="حصه بنت العتيبي" userId="c1fe605c-1aaf-4791-a440-af891effc177" providerId="ADAL" clId="{33990F07-80AF-4C6F-9E84-8205745884C8}" dt="2022-05-20T09:02:01.921" v="163" actId="1076"/>
          <ac:picMkLst>
            <pc:docMk/>
            <pc:sldMk cId="3956428382" sldId="307"/>
            <ac:picMk id="6" creationId="{1D50857A-67C1-707A-4561-E4423838C589}"/>
          </ac:picMkLst>
        </pc:picChg>
        <pc:picChg chg="add mod">
          <ac:chgData name="حصه بنت العتيبي" userId="c1fe605c-1aaf-4791-a440-af891effc177" providerId="ADAL" clId="{33990F07-80AF-4C6F-9E84-8205745884C8}" dt="2022-05-20T09:15:50.537" v="237" actId="1440"/>
          <ac:picMkLst>
            <pc:docMk/>
            <pc:sldMk cId="3956428382" sldId="307"/>
            <ac:picMk id="8" creationId="{EA293531-A5C8-3D42-8E97-75ED65DB2AB9}"/>
          </ac:picMkLst>
        </pc:picChg>
        <pc:picChg chg="add mod">
          <ac:chgData name="حصه بنت العتيبي" userId="c1fe605c-1aaf-4791-a440-af891effc177" providerId="ADAL" clId="{33990F07-80AF-4C6F-9E84-8205745884C8}" dt="2022-05-20T09:15:50.537" v="237" actId="1440"/>
          <ac:picMkLst>
            <pc:docMk/>
            <pc:sldMk cId="3956428382" sldId="307"/>
            <ac:picMk id="9" creationId="{24CF6089-8A3F-E49D-0707-87EF0770906F}"/>
          </ac:picMkLst>
        </pc:picChg>
        <pc:picChg chg="add mod">
          <ac:chgData name="حصه بنت العتيبي" userId="c1fe605c-1aaf-4791-a440-af891effc177" providerId="ADAL" clId="{33990F07-80AF-4C6F-9E84-8205745884C8}" dt="2022-05-20T09:15:50.537" v="237" actId="1440"/>
          <ac:picMkLst>
            <pc:docMk/>
            <pc:sldMk cId="3956428382" sldId="307"/>
            <ac:picMk id="10" creationId="{CD603341-B0B5-9A1C-7728-34B2725E01B1}"/>
          </ac:picMkLst>
        </pc:picChg>
        <pc:picChg chg="add mod">
          <ac:chgData name="حصه بنت العتيبي" userId="c1fe605c-1aaf-4791-a440-af891effc177" providerId="ADAL" clId="{33990F07-80AF-4C6F-9E84-8205745884C8}" dt="2022-05-20T11:07:33.779" v="581" actId="1076"/>
          <ac:picMkLst>
            <pc:docMk/>
            <pc:sldMk cId="3956428382" sldId="307"/>
            <ac:picMk id="21" creationId="{3D320F00-D708-AD41-2D08-03A1C39DA97B}"/>
          </ac:picMkLst>
        </pc:picChg>
        <pc:picChg chg="mod">
          <ac:chgData name="حصه بنت العتيبي" userId="c1fe605c-1aaf-4791-a440-af891effc177" providerId="ADAL" clId="{33990F07-80AF-4C6F-9E84-8205745884C8}" dt="2022-05-20T11:07:27.777" v="580"/>
          <ac:picMkLst>
            <pc:docMk/>
            <pc:sldMk cId="3956428382" sldId="307"/>
            <ac:picMk id="23" creationId="{1F26E3FD-A63A-9634-CF8E-901FC4D4BCFD}"/>
          </ac:picMkLst>
        </pc:picChg>
      </pc:sldChg>
      <pc:sldChg chg="addSp delSp modSp new mod ord modTransition modAnim">
        <pc:chgData name="حصه بنت العتيبي" userId="c1fe605c-1aaf-4791-a440-af891effc177" providerId="ADAL" clId="{33990F07-80AF-4C6F-9E84-8205745884C8}" dt="2022-05-20T11:16:58.708" v="670" actId="1076"/>
        <pc:sldMkLst>
          <pc:docMk/>
          <pc:sldMk cId="4279874787" sldId="308"/>
        </pc:sldMkLst>
        <pc:spChg chg="add mod">
          <ac:chgData name="حصه بنت العتيبي" userId="c1fe605c-1aaf-4791-a440-af891effc177" providerId="ADAL" clId="{33990F07-80AF-4C6F-9E84-8205745884C8}" dt="2022-05-20T11:04:15.396" v="578" actId="164"/>
          <ac:spMkLst>
            <pc:docMk/>
            <pc:sldMk cId="4279874787" sldId="308"/>
            <ac:spMk id="8" creationId="{D9054A60-A29B-7EEF-8633-45920382339D}"/>
          </ac:spMkLst>
        </pc:spChg>
        <pc:spChg chg="mod">
          <ac:chgData name="حصه بنت العتيبي" userId="c1fe605c-1aaf-4791-a440-af891effc177" providerId="ADAL" clId="{33990F07-80AF-4C6F-9E84-8205745884C8}" dt="2022-05-20T11:16:53.745" v="669"/>
          <ac:spMkLst>
            <pc:docMk/>
            <pc:sldMk cId="4279874787" sldId="308"/>
            <ac:spMk id="12" creationId="{7EA0CE69-2D7F-D689-D243-BB0302733A55}"/>
          </ac:spMkLst>
        </pc:spChg>
        <pc:grpChg chg="add mod">
          <ac:chgData name="حصه بنت العتيبي" userId="c1fe605c-1aaf-4791-a440-af891effc177" providerId="ADAL" clId="{33990F07-80AF-4C6F-9E84-8205745884C8}" dt="2022-05-20T11:07:15.330" v="579" actId="14100"/>
          <ac:grpSpMkLst>
            <pc:docMk/>
            <pc:sldMk cId="4279874787" sldId="308"/>
            <ac:grpSpMk id="9" creationId="{C79D6253-0A42-DB37-51B6-62DF797F3AF7}"/>
          </ac:grpSpMkLst>
        </pc:grpChg>
        <pc:grpChg chg="add mod">
          <ac:chgData name="حصه بنت العتيبي" userId="c1fe605c-1aaf-4791-a440-af891effc177" providerId="ADAL" clId="{33990F07-80AF-4C6F-9E84-8205745884C8}" dt="2022-05-20T11:16:58.708" v="670" actId="1076"/>
          <ac:grpSpMkLst>
            <pc:docMk/>
            <pc:sldMk cId="4279874787" sldId="308"/>
            <ac:grpSpMk id="10" creationId="{E09BC4C0-B9D5-9DE3-DECB-C39CA4C5A85D}"/>
          </ac:grpSpMkLst>
        </pc:grpChg>
        <pc:picChg chg="add del mod">
          <ac:chgData name="حصه بنت العتيبي" userId="c1fe605c-1aaf-4791-a440-af891effc177" providerId="ADAL" clId="{33990F07-80AF-4C6F-9E84-8205745884C8}" dt="2022-05-20T08:57:40.490" v="144"/>
          <ac:picMkLst>
            <pc:docMk/>
            <pc:sldMk cId="4279874787" sldId="308"/>
            <ac:picMk id="2" creationId="{C1CA203D-4475-C3DD-E9A2-F754283B44C7}"/>
          </ac:picMkLst>
        </pc:picChg>
        <pc:picChg chg="add mod ord">
          <ac:chgData name="حصه بنت العتيبي" userId="c1fe605c-1aaf-4791-a440-af891effc177" providerId="ADAL" clId="{33990F07-80AF-4C6F-9E84-8205745884C8}" dt="2022-05-20T10:57:17.222" v="520" actId="688"/>
          <ac:picMkLst>
            <pc:docMk/>
            <pc:sldMk cId="4279874787" sldId="308"/>
            <ac:picMk id="3" creationId="{992AF9D7-7AE4-E8FA-1F7B-F9715454B8DE}"/>
          </ac:picMkLst>
        </pc:picChg>
        <pc:picChg chg="add del mod ord modCrop">
          <ac:chgData name="حصه بنت العتيبي" userId="c1fe605c-1aaf-4791-a440-af891effc177" providerId="ADAL" clId="{33990F07-80AF-4C6F-9E84-8205745884C8}" dt="2022-05-20T10:57:23.372" v="523" actId="1076"/>
          <ac:picMkLst>
            <pc:docMk/>
            <pc:sldMk cId="4279874787" sldId="308"/>
            <ac:picMk id="4" creationId="{8E789712-605B-F748-16F7-DE4CD458CA9B}"/>
          </ac:picMkLst>
        </pc:picChg>
        <pc:picChg chg="add mod">
          <ac:chgData name="حصه بنت العتيبي" userId="c1fe605c-1aaf-4791-a440-af891effc177" providerId="ADAL" clId="{33990F07-80AF-4C6F-9E84-8205745884C8}" dt="2022-05-20T11:00:37.289" v="529" actId="1076"/>
          <ac:picMkLst>
            <pc:docMk/>
            <pc:sldMk cId="4279874787" sldId="308"/>
            <ac:picMk id="5" creationId="{517FCC0E-B527-7032-D347-FF3DEF143FE1}"/>
          </ac:picMkLst>
        </pc:picChg>
        <pc:picChg chg="add mod modCrop">
          <ac:chgData name="حصه بنت العتيبي" userId="c1fe605c-1aaf-4791-a440-af891effc177" providerId="ADAL" clId="{33990F07-80AF-4C6F-9E84-8205745884C8}" dt="2022-05-20T11:04:15.396" v="578" actId="164"/>
          <ac:picMkLst>
            <pc:docMk/>
            <pc:sldMk cId="4279874787" sldId="308"/>
            <ac:picMk id="7" creationId="{4508AF07-BF1A-81DD-9334-8F41C5538626}"/>
          </ac:picMkLst>
        </pc:picChg>
        <pc:picChg chg="mod">
          <ac:chgData name="حصه بنت العتيبي" userId="c1fe605c-1aaf-4791-a440-af891effc177" providerId="ADAL" clId="{33990F07-80AF-4C6F-9E84-8205745884C8}" dt="2022-05-20T11:16:53.745" v="669"/>
          <ac:picMkLst>
            <pc:docMk/>
            <pc:sldMk cId="4279874787" sldId="308"/>
            <ac:picMk id="11" creationId="{891172CE-E961-B974-A0D2-602679FE206F}"/>
          </ac:picMkLst>
        </pc:picChg>
      </pc:sldChg>
      <pc:sldChg chg="addSp delSp modSp new mod modTransition delAnim modAnim">
        <pc:chgData name="حصه بنت العتيبي" userId="c1fe605c-1aaf-4791-a440-af891effc177" providerId="ADAL" clId="{33990F07-80AF-4C6F-9E84-8205745884C8}" dt="2022-05-20T11:08:52.652" v="595" actId="14100"/>
        <pc:sldMkLst>
          <pc:docMk/>
          <pc:sldMk cId="3633396844" sldId="309"/>
        </pc:sldMkLst>
        <pc:spChg chg="add del mod">
          <ac:chgData name="حصه بنت العتيبي" userId="c1fe605c-1aaf-4791-a440-af891effc177" providerId="ADAL" clId="{33990F07-80AF-4C6F-9E84-8205745884C8}" dt="2022-05-20T10:44:15.353" v="375" actId="21"/>
          <ac:spMkLst>
            <pc:docMk/>
            <pc:sldMk cId="3633396844" sldId="309"/>
            <ac:spMk id="5" creationId="{7C7E9714-2A4A-7DC9-D39F-D45BF85C86F6}"/>
          </ac:spMkLst>
        </pc:spChg>
        <pc:spChg chg="add mod">
          <ac:chgData name="حصه بنت العتيبي" userId="c1fe605c-1aaf-4791-a440-af891effc177" providerId="ADAL" clId="{33990F07-80AF-4C6F-9E84-8205745884C8}" dt="2022-05-20T10:52:40.684" v="470" actId="1076"/>
          <ac:spMkLst>
            <pc:docMk/>
            <pc:sldMk cId="3633396844" sldId="309"/>
            <ac:spMk id="6" creationId="{2FE61F11-D287-A9D9-63D1-A086DB3A4273}"/>
          </ac:spMkLst>
        </pc:spChg>
        <pc:spChg chg="add mod">
          <ac:chgData name="حصه بنت العتيبي" userId="c1fe605c-1aaf-4791-a440-af891effc177" providerId="ADAL" clId="{33990F07-80AF-4C6F-9E84-8205745884C8}" dt="2022-05-20T10:53:13.448" v="491" actId="1076"/>
          <ac:spMkLst>
            <pc:docMk/>
            <pc:sldMk cId="3633396844" sldId="309"/>
            <ac:spMk id="8" creationId="{DD466AAC-B4FB-3461-7479-285AE2B4A52D}"/>
          </ac:spMkLst>
        </pc:spChg>
        <pc:spChg chg="mod">
          <ac:chgData name="حصه بنت العتيبي" userId="c1fe605c-1aaf-4791-a440-af891effc177" providerId="ADAL" clId="{33990F07-80AF-4C6F-9E84-8205745884C8}" dt="2022-05-20T11:08:48.099" v="594" actId="1076"/>
          <ac:spMkLst>
            <pc:docMk/>
            <pc:sldMk cId="3633396844" sldId="309"/>
            <ac:spMk id="11" creationId="{49ADB123-E11A-C8E1-5476-38D7473DA61D}"/>
          </ac:spMkLst>
        </pc:spChg>
        <pc:grpChg chg="add mod">
          <ac:chgData name="حصه بنت العتيبي" userId="c1fe605c-1aaf-4791-a440-af891effc177" providerId="ADAL" clId="{33990F07-80AF-4C6F-9E84-8205745884C8}" dt="2022-05-20T11:08:52.652" v="595" actId="14100"/>
          <ac:grpSpMkLst>
            <pc:docMk/>
            <pc:sldMk cId="3633396844" sldId="309"/>
            <ac:grpSpMk id="9" creationId="{05EA5812-C43A-4834-829E-EA466F4722B0}"/>
          </ac:grpSpMkLst>
        </pc:grpChg>
        <pc:picChg chg="mod">
          <ac:chgData name="حصه بنت العتيبي" userId="c1fe605c-1aaf-4791-a440-af891effc177" providerId="ADAL" clId="{33990F07-80AF-4C6F-9E84-8205745884C8}" dt="2022-05-20T11:08:23.011" v="583"/>
          <ac:picMkLst>
            <pc:docMk/>
            <pc:sldMk cId="3633396844" sldId="309"/>
            <ac:picMk id="10" creationId="{F650F5B1-A925-76F1-665F-BBBBC39517B6}"/>
          </ac:picMkLst>
        </pc:picChg>
        <pc:picChg chg="add mod">
          <ac:chgData name="حصه بنت العتيبي" userId="c1fe605c-1aaf-4791-a440-af891effc177" providerId="ADAL" clId="{33990F07-80AF-4C6F-9E84-8205745884C8}" dt="2022-05-20T11:08:28.763" v="584" actId="1076"/>
          <ac:picMkLst>
            <pc:docMk/>
            <pc:sldMk cId="3633396844" sldId="309"/>
            <ac:picMk id="1026" creationId="{DE51279D-C11C-7A24-DDA3-38927DD40B38}"/>
          </ac:picMkLst>
        </pc:picChg>
        <pc:picChg chg="add del mod">
          <ac:chgData name="حصه بنت العتيبي" userId="c1fe605c-1aaf-4791-a440-af891effc177" providerId="ADAL" clId="{33990F07-80AF-4C6F-9E84-8205745884C8}" dt="2022-05-20T10:21:58.399" v="299" actId="478"/>
          <ac:picMkLst>
            <pc:docMk/>
            <pc:sldMk cId="3633396844" sldId="309"/>
            <ac:picMk id="1028" creationId="{7B32E563-4887-3B76-C65E-68DD401548DA}"/>
          </ac:picMkLst>
        </pc:picChg>
        <pc:picChg chg="add mod">
          <ac:chgData name="حصه بنت العتيبي" userId="c1fe605c-1aaf-4791-a440-af891effc177" providerId="ADAL" clId="{33990F07-80AF-4C6F-9E84-8205745884C8}" dt="2022-05-20T10:25:09.438" v="316" actId="1076"/>
          <ac:picMkLst>
            <pc:docMk/>
            <pc:sldMk cId="3633396844" sldId="309"/>
            <ac:picMk id="1030" creationId="{D5E8F380-28E3-34BF-4122-88AE3F0D0859}"/>
          </ac:picMkLst>
        </pc:picChg>
        <pc:picChg chg="add del mod">
          <ac:chgData name="حصه بنت العتيبي" userId="c1fe605c-1aaf-4791-a440-af891effc177" providerId="ADAL" clId="{33990F07-80AF-4C6F-9E84-8205745884C8}" dt="2022-05-20T10:43:38.499" v="367" actId="21"/>
          <ac:picMkLst>
            <pc:docMk/>
            <pc:sldMk cId="3633396844" sldId="309"/>
            <ac:picMk id="1032" creationId="{4ABCBB12-5F8A-C8C6-B5A2-920CCD083E22}"/>
          </ac:picMkLst>
        </pc:picChg>
      </pc:sldChg>
      <pc:sldChg chg="addSp delSp modSp new mod modTransition addAnim delAnim modAnim">
        <pc:chgData name="حصه بنت العتيبي" userId="c1fe605c-1aaf-4791-a440-af891effc177" providerId="ADAL" clId="{33990F07-80AF-4C6F-9E84-8205745884C8}" dt="2022-05-20T11:11:35.769" v="612"/>
        <pc:sldMkLst>
          <pc:docMk/>
          <pc:sldMk cId="3686418678" sldId="310"/>
        </pc:sldMkLst>
        <pc:spChg chg="add mod">
          <ac:chgData name="حصه بنت العتيبي" userId="c1fe605c-1aaf-4791-a440-af891effc177" providerId="ADAL" clId="{33990F07-80AF-4C6F-9E84-8205745884C8}" dt="2022-05-20T10:44:20.061" v="376"/>
          <ac:spMkLst>
            <pc:docMk/>
            <pc:sldMk cId="3686418678" sldId="310"/>
            <ac:spMk id="3" creationId="{F75FA940-6EA1-9636-F003-8511EA34288E}"/>
          </ac:spMkLst>
        </pc:spChg>
        <pc:spChg chg="add mod">
          <ac:chgData name="حصه بنت العتيبي" userId="c1fe605c-1aaf-4791-a440-af891effc177" providerId="ADAL" clId="{33990F07-80AF-4C6F-9E84-8205745884C8}" dt="2022-05-20T11:11:35.769" v="612"/>
          <ac:spMkLst>
            <pc:docMk/>
            <pc:sldMk cId="3686418678" sldId="310"/>
            <ac:spMk id="4" creationId="{2E3BC7E6-752F-D53B-E3B9-19F46022BF41}"/>
          </ac:spMkLst>
        </pc:spChg>
        <pc:spChg chg="add del mod">
          <ac:chgData name="حصه بنت العتيبي" userId="c1fe605c-1aaf-4791-a440-af891effc177" providerId="ADAL" clId="{33990F07-80AF-4C6F-9E84-8205745884C8}" dt="2022-05-20T11:11:30.677" v="608" actId="478"/>
          <ac:spMkLst>
            <pc:docMk/>
            <pc:sldMk cId="3686418678" sldId="310"/>
            <ac:spMk id="5" creationId="{C623E69B-F248-B9AE-0CD1-CB673181F584}"/>
          </ac:spMkLst>
        </pc:spChg>
        <pc:picChg chg="add mod">
          <ac:chgData name="حصه بنت العتيبي" userId="c1fe605c-1aaf-4791-a440-af891effc177" providerId="ADAL" clId="{33990F07-80AF-4C6F-9E84-8205745884C8}" dt="2022-05-20T10:43:44.531" v="369"/>
          <ac:picMkLst>
            <pc:docMk/>
            <pc:sldMk cId="3686418678" sldId="310"/>
            <ac:picMk id="2" creationId="{3254C517-8ECB-1CD7-515C-23345D5E1188}"/>
          </ac:picMkLst>
        </pc:picChg>
      </pc:sldChg>
      <pc:sldChg chg="addSp modSp new mod modTransition modNotesTx">
        <pc:chgData name="حصه بنت العتيبي" userId="c1fe605c-1aaf-4791-a440-af891effc177" providerId="ADAL" clId="{33990F07-80AF-4C6F-9E84-8205745884C8}" dt="2022-05-20T11:17:54.695" v="680" actId="1076"/>
        <pc:sldMkLst>
          <pc:docMk/>
          <pc:sldMk cId="4113883406" sldId="311"/>
        </pc:sldMkLst>
        <pc:spChg chg="add mod">
          <ac:chgData name="حصه بنت العتيبي" userId="c1fe605c-1aaf-4791-a440-af891effc177" providerId="ADAL" clId="{33990F07-80AF-4C6F-9E84-8205745884C8}" dt="2022-05-20T11:16:50.161" v="668" actId="164"/>
          <ac:spMkLst>
            <pc:docMk/>
            <pc:sldMk cId="4113883406" sldId="311"/>
            <ac:spMk id="5" creationId="{C095F4A6-FEC1-5D1B-A600-6A1D8924A0A6}"/>
          </ac:spMkLst>
        </pc:spChg>
        <pc:grpChg chg="add mod">
          <ac:chgData name="حصه بنت العتيبي" userId="c1fe605c-1aaf-4791-a440-af891effc177" providerId="ADAL" clId="{33990F07-80AF-4C6F-9E84-8205745884C8}" dt="2022-05-20T11:16:50.161" v="668" actId="164"/>
          <ac:grpSpMkLst>
            <pc:docMk/>
            <pc:sldMk cId="4113883406" sldId="311"/>
            <ac:grpSpMk id="6" creationId="{E6A79A84-04C8-1DFA-E596-B4AFEC278A36}"/>
          </ac:grpSpMkLst>
        </pc:grpChg>
        <pc:picChg chg="add mod modCrop">
          <ac:chgData name="حصه بنت العتيبي" userId="c1fe605c-1aaf-4791-a440-af891effc177" providerId="ADAL" clId="{33990F07-80AF-4C6F-9E84-8205745884C8}" dt="2022-05-20T11:16:50.161" v="668" actId="164"/>
          <ac:picMkLst>
            <pc:docMk/>
            <pc:sldMk cId="4113883406" sldId="311"/>
            <ac:picMk id="3" creationId="{65811D1E-B120-958F-0644-E938EC310111}"/>
          </ac:picMkLst>
        </pc:picChg>
        <pc:picChg chg="add mod">
          <ac:chgData name="حصه بنت العتيبي" userId="c1fe605c-1aaf-4791-a440-af891effc177" providerId="ADAL" clId="{33990F07-80AF-4C6F-9E84-8205745884C8}" dt="2022-05-20T11:17:54.695" v="680" actId="1076"/>
          <ac:picMkLst>
            <pc:docMk/>
            <pc:sldMk cId="4113883406" sldId="311"/>
            <ac:picMk id="7" creationId="{4510E60F-3EBF-8301-E346-B2C0FCEF9FE1}"/>
          </ac:picMkLst>
        </pc:picChg>
      </pc:sldChg>
      <pc:sldChg chg="addSp modSp new mod modTransition modAnim">
        <pc:chgData name="حصه بنت العتيبي" userId="c1fe605c-1aaf-4791-a440-af891effc177" providerId="ADAL" clId="{33990F07-80AF-4C6F-9E84-8205745884C8}" dt="2022-05-20T11:56:32.304" v="840" actId="207"/>
        <pc:sldMkLst>
          <pc:docMk/>
          <pc:sldMk cId="796094443" sldId="312"/>
        </pc:sldMkLst>
        <pc:spChg chg="add mod">
          <ac:chgData name="حصه بنت العتيبي" userId="c1fe605c-1aaf-4791-a440-af891effc177" providerId="ADAL" clId="{33990F07-80AF-4C6F-9E84-8205745884C8}" dt="2022-05-20T11:22:35.491" v="706" actId="207"/>
          <ac:spMkLst>
            <pc:docMk/>
            <pc:sldMk cId="796094443" sldId="312"/>
            <ac:spMk id="4" creationId="{46B53424-3D59-CBD2-C1F1-31FA9CB87327}"/>
          </ac:spMkLst>
        </pc:spChg>
        <pc:spChg chg="add mod">
          <ac:chgData name="حصه بنت العتيبي" userId="c1fe605c-1aaf-4791-a440-af891effc177" providerId="ADAL" clId="{33990F07-80AF-4C6F-9E84-8205745884C8}" dt="2022-05-20T11:56:32.304" v="840" actId="207"/>
          <ac:spMkLst>
            <pc:docMk/>
            <pc:sldMk cId="796094443" sldId="312"/>
            <ac:spMk id="5" creationId="{30B4E315-2A32-C48A-99F1-9CF1EECA8A3B}"/>
          </ac:spMkLst>
        </pc:spChg>
        <pc:spChg chg="add mod">
          <ac:chgData name="حصه بنت العتيبي" userId="c1fe605c-1aaf-4791-a440-af891effc177" providerId="ADAL" clId="{33990F07-80AF-4C6F-9E84-8205745884C8}" dt="2022-05-20T11:22:35.491" v="706" actId="207"/>
          <ac:spMkLst>
            <pc:docMk/>
            <pc:sldMk cId="796094443" sldId="312"/>
            <ac:spMk id="6" creationId="{BA3B9483-B975-C1A2-2385-0D902D728F1D}"/>
          </ac:spMkLst>
        </pc:spChg>
        <pc:spChg chg="add mod">
          <ac:chgData name="حصه بنت العتيبي" userId="c1fe605c-1aaf-4791-a440-af891effc177" providerId="ADAL" clId="{33990F07-80AF-4C6F-9E84-8205745884C8}" dt="2022-05-20T11:56:32.304" v="840" actId="207"/>
          <ac:spMkLst>
            <pc:docMk/>
            <pc:sldMk cId="796094443" sldId="312"/>
            <ac:spMk id="7" creationId="{BC0B29C6-8E2E-611D-8647-92B938A2751C}"/>
          </ac:spMkLst>
        </pc:spChg>
        <pc:spChg chg="add mod">
          <ac:chgData name="حصه بنت العتيبي" userId="c1fe605c-1aaf-4791-a440-af891effc177" providerId="ADAL" clId="{33990F07-80AF-4C6F-9E84-8205745884C8}" dt="2022-05-20T11:22:35.491" v="706" actId="207"/>
          <ac:spMkLst>
            <pc:docMk/>
            <pc:sldMk cId="796094443" sldId="312"/>
            <ac:spMk id="8" creationId="{97037C67-8866-CCB4-A4C3-B2A8242EAFEE}"/>
          </ac:spMkLst>
        </pc:spChg>
        <pc:spChg chg="add mod">
          <ac:chgData name="حصه بنت العتيبي" userId="c1fe605c-1aaf-4791-a440-af891effc177" providerId="ADAL" clId="{33990F07-80AF-4C6F-9E84-8205745884C8}" dt="2022-05-20T11:56:32.304" v="840" actId="207"/>
          <ac:spMkLst>
            <pc:docMk/>
            <pc:sldMk cId="796094443" sldId="312"/>
            <ac:spMk id="9" creationId="{BEF72B56-5466-8258-98B3-3DE5A5FF9573}"/>
          </ac:spMkLst>
        </pc:spChg>
        <pc:spChg chg="add mod">
          <ac:chgData name="حصه بنت العتيبي" userId="c1fe605c-1aaf-4791-a440-af891effc177" providerId="ADAL" clId="{33990F07-80AF-4C6F-9E84-8205745884C8}" dt="2022-05-20T11:22:37.861" v="707" actId="207"/>
          <ac:spMkLst>
            <pc:docMk/>
            <pc:sldMk cId="796094443" sldId="312"/>
            <ac:spMk id="10" creationId="{7DA08BA2-3DED-F9C3-7ED6-35B34630F059}"/>
          </ac:spMkLst>
        </pc:spChg>
        <pc:spChg chg="add mod">
          <ac:chgData name="حصه بنت العتيبي" userId="c1fe605c-1aaf-4791-a440-af891effc177" providerId="ADAL" clId="{33990F07-80AF-4C6F-9E84-8205745884C8}" dt="2022-05-20T11:21:55.204" v="692" actId="1076"/>
          <ac:spMkLst>
            <pc:docMk/>
            <pc:sldMk cId="796094443" sldId="312"/>
            <ac:spMk id="11" creationId="{D90684E7-F368-C425-3CFD-BADA5497D6DF}"/>
          </ac:spMkLst>
        </pc:spChg>
        <pc:spChg chg="add mod">
          <ac:chgData name="حصه بنت العتيبي" userId="c1fe605c-1aaf-4791-a440-af891effc177" providerId="ADAL" clId="{33990F07-80AF-4C6F-9E84-8205745884C8}" dt="2022-05-20T11:56:32.304" v="840" actId="207"/>
          <ac:spMkLst>
            <pc:docMk/>
            <pc:sldMk cId="796094443" sldId="312"/>
            <ac:spMk id="12" creationId="{5C77EAAF-07FA-7E93-72BE-A8C921001C17}"/>
          </ac:spMkLst>
        </pc:spChg>
        <pc:spChg chg="add mod">
          <ac:chgData name="حصه بنت العتيبي" userId="c1fe605c-1aaf-4791-a440-af891effc177" providerId="ADAL" clId="{33990F07-80AF-4C6F-9E84-8205745884C8}" dt="2022-05-20T11:21:51.051" v="690" actId="1076"/>
          <ac:spMkLst>
            <pc:docMk/>
            <pc:sldMk cId="796094443" sldId="312"/>
            <ac:spMk id="13" creationId="{4EF01661-67D8-307D-3854-3FCC161FE882}"/>
          </ac:spMkLst>
        </pc:spChg>
        <pc:spChg chg="add mod">
          <ac:chgData name="حصه بنت العتيبي" userId="c1fe605c-1aaf-4791-a440-af891effc177" providerId="ADAL" clId="{33990F07-80AF-4C6F-9E84-8205745884C8}" dt="2022-05-20T11:40:08.269" v="758" actId="1076"/>
          <ac:spMkLst>
            <pc:docMk/>
            <pc:sldMk cId="796094443" sldId="312"/>
            <ac:spMk id="16" creationId="{31822C87-3BBA-0CCC-CB3E-A69D4CB1B94F}"/>
          </ac:spMkLst>
        </pc:spChg>
        <pc:picChg chg="add mod">
          <ac:chgData name="حصه بنت العتيبي" userId="c1fe605c-1aaf-4791-a440-af891effc177" providerId="ADAL" clId="{33990F07-80AF-4C6F-9E84-8205745884C8}" dt="2022-05-20T11:40:01.554" v="757" actId="1076"/>
          <ac:picMkLst>
            <pc:docMk/>
            <pc:sldMk cId="796094443" sldId="312"/>
            <ac:picMk id="2" creationId="{270C56F0-D279-72F6-B308-CFA3344C57F3}"/>
          </ac:picMkLst>
        </pc:picChg>
        <pc:picChg chg="add mod">
          <ac:chgData name="حصه بنت العتيبي" userId="c1fe605c-1aaf-4791-a440-af891effc177" providerId="ADAL" clId="{33990F07-80AF-4C6F-9E84-8205745884C8}" dt="2022-05-20T11:22:55.514" v="712" actId="14100"/>
          <ac:picMkLst>
            <pc:docMk/>
            <pc:sldMk cId="796094443" sldId="312"/>
            <ac:picMk id="3" creationId="{17002FE4-2D0E-3657-7758-6050E5010332}"/>
          </ac:picMkLst>
        </pc:picChg>
        <pc:picChg chg="add mod">
          <ac:chgData name="حصه بنت العتيبي" userId="c1fe605c-1aaf-4791-a440-af891effc177" providerId="ADAL" clId="{33990F07-80AF-4C6F-9E84-8205745884C8}" dt="2022-05-20T11:50:37.168" v="780" actId="1076"/>
          <ac:picMkLst>
            <pc:docMk/>
            <pc:sldMk cId="796094443" sldId="312"/>
            <ac:picMk id="41" creationId="{B5145E15-CBBF-4DF4-EBC6-BC1C15F3653C}"/>
          </ac:picMkLst>
        </pc:picChg>
        <pc:cxnChg chg="add mod">
          <ac:chgData name="حصه بنت العتيبي" userId="c1fe605c-1aaf-4791-a440-af891effc177" providerId="ADAL" clId="{33990F07-80AF-4C6F-9E84-8205745884C8}" dt="2022-05-20T11:40:14.509" v="759" actId="1076"/>
          <ac:cxnSpMkLst>
            <pc:docMk/>
            <pc:sldMk cId="796094443" sldId="312"/>
            <ac:cxnSpMk id="14" creationId="{6286A472-18D4-A35D-9232-7AEB83FF97B4}"/>
          </ac:cxnSpMkLst>
        </pc:cxnChg>
        <pc:cxnChg chg="add mod">
          <ac:chgData name="حصه بنت العتيبي" userId="c1fe605c-1aaf-4791-a440-af891effc177" providerId="ADAL" clId="{33990F07-80AF-4C6F-9E84-8205745884C8}" dt="2022-05-20T11:34:04.061" v="731" actId="1076"/>
          <ac:cxnSpMkLst>
            <pc:docMk/>
            <pc:sldMk cId="796094443" sldId="312"/>
            <ac:cxnSpMk id="15" creationId="{42ED115B-E5E5-51FF-4526-CCF8432D3A2B}"/>
          </ac:cxnSpMkLst>
        </pc:cxnChg>
        <pc:cxnChg chg="add mod">
          <ac:chgData name="حصه بنت العتيبي" userId="c1fe605c-1aaf-4791-a440-af891effc177" providerId="ADAL" clId="{33990F07-80AF-4C6F-9E84-8205745884C8}" dt="2022-05-20T11:34:44.810" v="736" actId="14100"/>
          <ac:cxnSpMkLst>
            <pc:docMk/>
            <pc:sldMk cId="796094443" sldId="312"/>
            <ac:cxnSpMk id="17" creationId="{0B7A4E91-FCCC-DEF3-6111-774B10B917B3}"/>
          </ac:cxnSpMkLst>
        </pc:cxnChg>
        <pc:cxnChg chg="add mod">
          <ac:chgData name="حصه بنت العتيبي" userId="c1fe605c-1aaf-4791-a440-af891effc177" providerId="ADAL" clId="{33990F07-80AF-4C6F-9E84-8205745884C8}" dt="2022-05-20T11:35:20.773" v="737" actId="1076"/>
          <ac:cxnSpMkLst>
            <pc:docMk/>
            <pc:sldMk cId="796094443" sldId="312"/>
            <ac:cxnSpMk id="18" creationId="{77B6F3B6-A782-6B9F-C768-10AE4BB91AF7}"/>
          </ac:cxnSpMkLst>
        </pc:cxnChg>
        <pc:cxnChg chg="add mod">
          <ac:chgData name="حصه بنت العتيبي" userId="c1fe605c-1aaf-4791-a440-af891effc177" providerId="ADAL" clId="{33990F07-80AF-4C6F-9E84-8205745884C8}" dt="2022-05-20T11:35:52.062" v="744" actId="14100"/>
          <ac:cxnSpMkLst>
            <pc:docMk/>
            <pc:sldMk cId="796094443" sldId="312"/>
            <ac:cxnSpMk id="19" creationId="{865A27F3-9618-BE07-B560-40C7ED17869F}"/>
          </ac:cxnSpMkLst>
        </pc:cxnChg>
        <pc:cxnChg chg="add mod">
          <ac:chgData name="حصه بنت العتيبي" userId="c1fe605c-1aaf-4791-a440-af891effc177" providerId="ADAL" clId="{33990F07-80AF-4C6F-9E84-8205745884C8}" dt="2022-05-20T11:35:52.062" v="744" actId="14100"/>
          <ac:cxnSpMkLst>
            <pc:docMk/>
            <pc:sldMk cId="796094443" sldId="312"/>
            <ac:cxnSpMk id="20" creationId="{F54E32A2-E4B5-6A7E-452B-5B538AF19A2A}"/>
          </ac:cxnSpMkLst>
        </pc:cxnChg>
        <pc:cxnChg chg="add mod">
          <ac:chgData name="حصه بنت العتيبي" userId="c1fe605c-1aaf-4791-a440-af891effc177" providerId="ADAL" clId="{33990F07-80AF-4C6F-9E84-8205745884C8}" dt="2022-05-20T11:35:52.062" v="744" actId="14100"/>
          <ac:cxnSpMkLst>
            <pc:docMk/>
            <pc:sldMk cId="796094443" sldId="312"/>
            <ac:cxnSpMk id="21" creationId="{FFB571C0-BBB2-A77A-AAB0-37F5510F263B}"/>
          </ac:cxnSpMkLst>
        </pc:cxnChg>
        <pc:cxnChg chg="add mod">
          <ac:chgData name="حصه بنت العتيبي" userId="c1fe605c-1aaf-4791-a440-af891effc177" providerId="ADAL" clId="{33990F07-80AF-4C6F-9E84-8205745884C8}" dt="2022-05-20T11:36:16.017" v="748" actId="14100"/>
          <ac:cxnSpMkLst>
            <pc:docMk/>
            <pc:sldMk cId="796094443" sldId="312"/>
            <ac:cxnSpMk id="22" creationId="{48241639-11D3-8AAC-2E6D-584A0B92EDDB}"/>
          </ac:cxnSpMkLst>
        </pc:cxnChg>
        <pc:cxnChg chg="add mod">
          <ac:chgData name="حصه بنت العتيبي" userId="c1fe605c-1aaf-4791-a440-af891effc177" providerId="ADAL" clId="{33990F07-80AF-4C6F-9E84-8205745884C8}" dt="2022-05-20T11:40:33.240" v="760" actId="14100"/>
          <ac:cxnSpMkLst>
            <pc:docMk/>
            <pc:sldMk cId="796094443" sldId="312"/>
            <ac:cxnSpMk id="23" creationId="{45590611-B8FA-FD39-3D1E-C6832D394E17}"/>
          </ac:cxnSpMkLst>
        </pc:cxnChg>
        <pc:cxnChg chg="add mod">
          <ac:chgData name="حصه بنت العتيبي" userId="c1fe605c-1aaf-4791-a440-af891effc177" providerId="ADAL" clId="{33990F07-80AF-4C6F-9E84-8205745884C8}" dt="2022-05-20T11:36:41.710" v="753" actId="14100"/>
          <ac:cxnSpMkLst>
            <pc:docMk/>
            <pc:sldMk cId="796094443" sldId="312"/>
            <ac:cxnSpMk id="24" creationId="{79C687C2-C14F-C538-89CD-1990C048485E}"/>
          </ac:cxnSpMkLst>
        </pc:cxnChg>
      </pc:sldChg>
      <pc:sldChg chg="addSp delSp modSp new mod ord modTransition delAnim modAnim">
        <pc:chgData name="حصه بنت العتيبي" userId="c1fe605c-1aaf-4791-a440-af891effc177" providerId="ADAL" clId="{33990F07-80AF-4C6F-9E84-8205745884C8}" dt="2022-05-20T12:41:52.451" v="1197" actId="1076"/>
        <pc:sldMkLst>
          <pc:docMk/>
          <pc:sldMk cId="2951902308" sldId="313"/>
        </pc:sldMkLst>
        <pc:spChg chg="add mod">
          <ac:chgData name="حصه بنت العتيبي" userId="c1fe605c-1aaf-4791-a440-af891effc177" providerId="ADAL" clId="{33990F07-80AF-4C6F-9E84-8205745884C8}" dt="2022-05-20T11:56:20.547" v="839" actId="1076"/>
          <ac:spMkLst>
            <pc:docMk/>
            <pc:sldMk cId="2951902308" sldId="313"/>
            <ac:spMk id="4" creationId="{977790AC-B380-8330-B81C-A73CE9515046}"/>
          </ac:spMkLst>
        </pc:spChg>
        <pc:spChg chg="add mod">
          <ac:chgData name="حصه بنت العتيبي" userId="c1fe605c-1aaf-4791-a440-af891effc177" providerId="ADAL" clId="{33990F07-80AF-4C6F-9E84-8205745884C8}" dt="2022-05-20T11:56:17.886" v="838" actId="1076"/>
          <ac:spMkLst>
            <pc:docMk/>
            <pc:sldMk cId="2951902308" sldId="313"/>
            <ac:spMk id="5" creationId="{2EE7937F-5C09-0EF3-7075-38E1663B12FD}"/>
          </ac:spMkLst>
        </pc:spChg>
        <pc:spChg chg="add mod">
          <ac:chgData name="حصه بنت العتيبي" userId="c1fe605c-1aaf-4791-a440-af891effc177" providerId="ADAL" clId="{33990F07-80AF-4C6F-9E84-8205745884C8}" dt="2022-05-20T12:14:46.736" v="925" actId="20577"/>
          <ac:spMkLst>
            <pc:docMk/>
            <pc:sldMk cId="2951902308" sldId="313"/>
            <ac:spMk id="6" creationId="{10842DB0-874C-53D5-899C-5EF2E506D901}"/>
          </ac:spMkLst>
        </pc:spChg>
        <pc:spChg chg="add mod">
          <ac:chgData name="حصه بنت العتيبي" userId="c1fe605c-1aaf-4791-a440-af891effc177" providerId="ADAL" clId="{33990F07-80AF-4C6F-9E84-8205745884C8}" dt="2022-05-20T11:56:13.195" v="836" actId="1076"/>
          <ac:spMkLst>
            <pc:docMk/>
            <pc:sldMk cId="2951902308" sldId="313"/>
            <ac:spMk id="7" creationId="{A4E7931F-C6AB-0BF6-7913-6DD636A7BAB5}"/>
          </ac:spMkLst>
        </pc:spChg>
        <pc:spChg chg="add mod">
          <ac:chgData name="حصه بنت العتيبي" userId="c1fe605c-1aaf-4791-a440-af891effc177" providerId="ADAL" clId="{33990F07-80AF-4C6F-9E84-8205745884C8}" dt="2022-05-20T11:56:10.055" v="835" actId="1076"/>
          <ac:spMkLst>
            <pc:docMk/>
            <pc:sldMk cId="2951902308" sldId="313"/>
            <ac:spMk id="8" creationId="{541B39F1-D309-9DE3-F062-090FDCD9936C}"/>
          </ac:spMkLst>
        </pc:spChg>
        <pc:spChg chg="add mod">
          <ac:chgData name="حصه بنت العتيبي" userId="c1fe605c-1aaf-4791-a440-af891effc177" providerId="ADAL" clId="{33990F07-80AF-4C6F-9E84-8205745884C8}" dt="2022-05-20T11:56:07.869" v="834" actId="1076"/>
          <ac:spMkLst>
            <pc:docMk/>
            <pc:sldMk cId="2951902308" sldId="313"/>
            <ac:spMk id="9" creationId="{85DD8917-2753-F9FF-2502-7B9F2699BC52}"/>
          </ac:spMkLst>
        </pc:spChg>
        <pc:spChg chg="add mod">
          <ac:chgData name="حصه بنت العتيبي" userId="c1fe605c-1aaf-4791-a440-af891effc177" providerId="ADAL" clId="{33990F07-80AF-4C6F-9E84-8205745884C8}" dt="2022-05-20T11:56:05.959" v="833" actId="1076"/>
          <ac:spMkLst>
            <pc:docMk/>
            <pc:sldMk cId="2951902308" sldId="313"/>
            <ac:spMk id="10" creationId="{9B9B57E5-D7AB-1A51-BBC6-21469E237A9B}"/>
          </ac:spMkLst>
        </pc:spChg>
        <pc:spChg chg="add mod">
          <ac:chgData name="حصه بنت العتيبي" userId="c1fe605c-1aaf-4791-a440-af891effc177" providerId="ADAL" clId="{33990F07-80AF-4C6F-9E84-8205745884C8}" dt="2022-05-20T11:56:03.799" v="832" actId="1076"/>
          <ac:spMkLst>
            <pc:docMk/>
            <pc:sldMk cId="2951902308" sldId="313"/>
            <ac:spMk id="11" creationId="{645464A1-52B1-0846-A979-309995C8879D}"/>
          </ac:spMkLst>
        </pc:spChg>
        <pc:spChg chg="add mod">
          <ac:chgData name="حصه بنت العتيبي" userId="c1fe605c-1aaf-4791-a440-af891effc177" providerId="ADAL" clId="{33990F07-80AF-4C6F-9E84-8205745884C8}" dt="2022-05-20T11:56:00.877" v="831" actId="14100"/>
          <ac:spMkLst>
            <pc:docMk/>
            <pc:sldMk cId="2951902308" sldId="313"/>
            <ac:spMk id="12" creationId="{F10FCC40-8F25-E876-C3F1-85DFDC01C980}"/>
          </ac:spMkLst>
        </pc:spChg>
        <pc:spChg chg="add mod">
          <ac:chgData name="حصه بنت العتيبي" userId="c1fe605c-1aaf-4791-a440-af891effc177" providerId="ADAL" clId="{33990F07-80AF-4C6F-9E84-8205745884C8}" dt="2022-05-20T11:54:42.902" v="812" actId="207"/>
          <ac:spMkLst>
            <pc:docMk/>
            <pc:sldMk cId="2951902308" sldId="313"/>
            <ac:spMk id="13" creationId="{F8230CF8-E36F-1AA1-6D3B-FC219266A39C}"/>
          </ac:spMkLst>
        </pc:spChg>
        <pc:spChg chg="add mod">
          <ac:chgData name="حصه بنت العتيبي" userId="c1fe605c-1aaf-4791-a440-af891effc177" providerId="ADAL" clId="{33990F07-80AF-4C6F-9E84-8205745884C8}" dt="2022-05-20T11:53:31.066" v="799" actId="1076"/>
          <ac:spMkLst>
            <pc:docMk/>
            <pc:sldMk cId="2951902308" sldId="313"/>
            <ac:spMk id="14" creationId="{64305D84-5B27-1611-5E21-B5547D68C344}"/>
          </ac:spMkLst>
        </pc:spChg>
        <pc:spChg chg="add mod">
          <ac:chgData name="حصه بنت العتيبي" userId="c1fe605c-1aaf-4791-a440-af891effc177" providerId="ADAL" clId="{33990F07-80AF-4C6F-9E84-8205745884C8}" dt="2022-05-20T12:03:35.711" v="862" actId="1076"/>
          <ac:spMkLst>
            <pc:docMk/>
            <pc:sldMk cId="2951902308" sldId="313"/>
            <ac:spMk id="15" creationId="{C5B8FBD1-365A-11DD-563B-72C5A4CC245F}"/>
          </ac:spMkLst>
        </pc:spChg>
        <pc:spChg chg="add mod">
          <ac:chgData name="حصه بنت العتيبي" userId="c1fe605c-1aaf-4791-a440-af891effc177" providerId="ADAL" clId="{33990F07-80AF-4C6F-9E84-8205745884C8}" dt="2022-05-20T12:10:28.928" v="896" actId="11530"/>
          <ac:spMkLst>
            <pc:docMk/>
            <pc:sldMk cId="2951902308" sldId="313"/>
            <ac:spMk id="28" creationId="{F17CE85D-D18B-2AEA-CA2D-825A39949EE1}"/>
          </ac:spMkLst>
        </pc:spChg>
        <pc:spChg chg="add mod">
          <ac:chgData name="حصه بنت العتيبي" userId="c1fe605c-1aaf-4791-a440-af891effc177" providerId="ADAL" clId="{33990F07-80AF-4C6F-9E84-8205745884C8}" dt="2022-05-20T12:14:03.684" v="921" actId="1076"/>
          <ac:spMkLst>
            <pc:docMk/>
            <pc:sldMk cId="2951902308" sldId="313"/>
            <ac:spMk id="42" creationId="{5A75B0CD-ED2C-E8D3-4C09-0718D270BA79}"/>
          </ac:spMkLst>
        </pc:spChg>
        <pc:spChg chg="mod">
          <ac:chgData name="حصه بنت العتيبي" userId="c1fe605c-1aaf-4791-a440-af891effc177" providerId="ADAL" clId="{33990F07-80AF-4C6F-9E84-8205745884C8}" dt="2022-05-20T12:41:49.224" v="1196"/>
          <ac:spMkLst>
            <pc:docMk/>
            <pc:sldMk cId="2951902308" sldId="313"/>
            <ac:spMk id="45" creationId="{8F96D7F5-13EF-472C-5191-7116E9D39AE9}"/>
          </ac:spMkLst>
        </pc:spChg>
        <pc:grpChg chg="add mod">
          <ac:chgData name="حصه بنت العتيبي" userId="c1fe605c-1aaf-4791-a440-af891effc177" providerId="ADAL" clId="{33990F07-80AF-4C6F-9E84-8205745884C8}" dt="2022-05-20T12:41:52.451" v="1197" actId="1076"/>
          <ac:grpSpMkLst>
            <pc:docMk/>
            <pc:sldMk cId="2951902308" sldId="313"/>
            <ac:grpSpMk id="43" creationId="{D77EF4EB-0CB1-2FBB-8BF1-1DC946E648D7}"/>
          </ac:grpSpMkLst>
        </pc:grpChg>
        <pc:picChg chg="add mod modCrop">
          <ac:chgData name="حصه بنت العتيبي" userId="c1fe605c-1aaf-4791-a440-af891effc177" providerId="ADAL" clId="{33990F07-80AF-4C6F-9E84-8205745884C8}" dt="2022-05-20T12:02:44.129" v="858" actId="1076"/>
          <ac:picMkLst>
            <pc:docMk/>
            <pc:sldMk cId="2951902308" sldId="313"/>
            <ac:picMk id="2" creationId="{2AF0C618-3F7A-35FC-5951-2E1BB17944D9}"/>
          </ac:picMkLst>
        </pc:picChg>
        <pc:picChg chg="add mod">
          <ac:chgData name="حصه بنت العتيبي" userId="c1fe605c-1aaf-4791-a440-af891effc177" providerId="ADAL" clId="{33990F07-80AF-4C6F-9E84-8205745884C8}" dt="2022-05-20T11:51:56.015" v="794" actId="1076"/>
          <ac:picMkLst>
            <pc:docMk/>
            <pc:sldMk cId="2951902308" sldId="313"/>
            <ac:picMk id="3" creationId="{D73331C1-1F3C-D2F4-8F2D-D9E31C42684F}"/>
          </ac:picMkLst>
        </pc:picChg>
        <pc:picChg chg="mod">
          <ac:chgData name="حصه بنت العتيبي" userId="c1fe605c-1aaf-4791-a440-af891effc177" providerId="ADAL" clId="{33990F07-80AF-4C6F-9E84-8205745884C8}" dt="2022-05-20T12:41:49.224" v="1196"/>
          <ac:picMkLst>
            <pc:docMk/>
            <pc:sldMk cId="2951902308" sldId="313"/>
            <ac:picMk id="44" creationId="{AE97BE80-BB5E-C384-A6A8-69F03787CBCE}"/>
          </ac:picMkLst>
        </pc:picChg>
        <pc:cxnChg chg="add mod">
          <ac:chgData name="حصه بنت العتيبي" userId="c1fe605c-1aaf-4791-a440-af891effc177" providerId="ADAL" clId="{33990F07-80AF-4C6F-9E84-8205745884C8}" dt="2022-05-20T12:06:25.015" v="869" actId="1076"/>
          <ac:cxnSpMkLst>
            <pc:docMk/>
            <pc:sldMk cId="2951902308" sldId="313"/>
            <ac:cxnSpMk id="16" creationId="{AF1845B9-3010-F9E4-9442-DEF9F6698C18}"/>
          </ac:cxnSpMkLst>
        </pc:cxnChg>
        <pc:cxnChg chg="add mod">
          <ac:chgData name="حصه بنت العتيبي" userId="c1fe605c-1aaf-4791-a440-af891effc177" providerId="ADAL" clId="{33990F07-80AF-4C6F-9E84-8205745884C8}" dt="2022-05-20T12:06:29.106" v="870" actId="14100"/>
          <ac:cxnSpMkLst>
            <pc:docMk/>
            <pc:sldMk cId="2951902308" sldId="313"/>
            <ac:cxnSpMk id="17" creationId="{FEACB252-C9E6-DC75-D733-435B997E7AC4}"/>
          </ac:cxnSpMkLst>
        </pc:cxnChg>
        <pc:cxnChg chg="add mod">
          <ac:chgData name="حصه بنت العتيبي" userId="c1fe605c-1aaf-4791-a440-af891effc177" providerId="ADAL" clId="{33990F07-80AF-4C6F-9E84-8205745884C8}" dt="2022-05-20T12:07:13.546" v="876" actId="1076"/>
          <ac:cxnSpMkLst>
            <pc:docMk/>
            <pc:sldMk cId="2951902308" sldId="313"/>
            <ac:cxnSpMk id="18" creationId="{A06E138A-C59D-0341-87B7-D5E75F4C185F}"/>
          </ac:cxnSpMkLst>
        </pc:cxnChg>
        <pc:cxnChg chg="add mod">
          <ac:chgData name="حصه بنت العتيبي" userId="c1fe605c-1aaf-4791-a440-af891effc177" providerId="ADAL" clId="{33990F07-80AF-4C6F-9E84-8205745884C8}" dt="2022-05-20T12:07:10.129" v="875" actId="14100"/>
          <ac:cxnSpMkLst>
            <pc:docMk/>
            <pc:sldMk cId="2951902308" sldId="313"/>
            <ac:cxnSpMk id="19" creationId="{923BFB34-2FA2-833F-CA0D-0A40066B63F2}"/>
          </ac:cxnSpMkLst>
        </pc:cxnChg>
        <pc:cxnChg chg="add del mod">
          <ac:chgData name="حصه بنت العتيبي" userId="c1fe605c-1aaf-4791-a440-af891effc177" providerId="ADAL" clId="{33990F07-80AF-4C6F-9E84-8205745884C8}" dt="2022-05-20T12:07:57.131" v="880" actId="478"/>
          <ac:cxnSpMkLst>
            <pc:docMk/>
            <pc:sldMk cId="2951902308" sldId="313"/>
            <ac:cxnSpMk id="20" creationId="{83B0C645-A259-1357-90ED-6252F05CD631}"/>
          </ac:cxnSpMkLst>
        </pc:cxnChg>
        <pc:cxnChg chg="add mod">
          <ac:chgData name="حصه بنت العتيبي" userId="c1fe605c-1aaf-4791-a440-af891effc177" providerId="ADAL" clId="{33990F07-80AF-4C6F-9E84-8205745884C8}" dt="2022-05-20T12:07:07.199" v="874" actId="14100"/>
          <ac:cxnSpMkLst>
            <pc:docMk/>
            <pc:sldMk cId="2951902308" sldId="313"/>
            <ac:cxnSpMk id="21" creationId="{6A8E26A4-9019-0718-2269-0CFCE8D587A5}"/>
          </ac:cxnSpMkLst>
        </pc:cxnChg>
        <pc:cxnChg chg="add mod">
          <ac:chgData name="حصه بنت العتيبي" userId="c1fe605c-1aaf-4791-a440-af891effc177" providerId="ADAL" clId="{33990F07-80AF-4C6F-9E84-8205745884C8}" dt="2022-05-20T12:08:47.215" v="884" actId="14100"/>
          <ac:cxnSpMkLst>
            <pc:docMk/>
            <pc:sldMk cId="2951902308" sldId="313"/>
            <ac:cxnSpMk id="22" creationId="{8E95D03D-2A75-185D-7D09-918390F26389}"/>
          </ac:cxnSpMkLst>
        </pc:cxnChg>
        <pc:cxnChg chg="add mod">
          <ac:chgData name="حصه بنت العتيبي" userId="c1fe605c-1aaf-4791-a440-af891effc177" providerId="ADAL" clId="{33990F07-80AF-4C6F-9E84-8205745884C8}" dt="2022-05-20T12:08:43.543" v="883" actId="14100"/>
          <ac:cxnSpMkLst>
            <pc:docMk/>
            <pc:sldMk cId="2951902308" sldId="313"/>
            <ac:cxnSpMk id="23" creationId="{E4DC58F3-D28B-B23E-7C28-422C6826CDA8}"/>
          </ac:cxnSpMkLst>
        </pc:cxnChg>
        <pc:cxnChg chg="add mod">
          <ac:chgData name="حصه بنت العتيبي" userId="c1fe605c-1aaf-4791-a440-af891effc177" providerId="ADAL" clId="{33990F07-80AF-4C6F-9E84-8205745884C8}" dt="2022-05-20T12:09:22.858" v="889" actId="14100"/>
          <ac:cxnSpMkLst>
            <pc:docMk/>
            <pc:sldMk cId="2951902308" sldId="313"/>
            <ac:cxnSpMk id="24" creationId="{1A6B7789-4983-9FC3-2874-3B965792DC4A}"/>
          </ac:cxnSpMkLst>
        </pc:cxnChg>
        <pc:cxnChg chg="add mod">
          <ac:chgData name="حصه بنت العتيبي" userId="c1fe605c-1aaf-4791-a440-af891effc177" providerId="ADAL" clId="{33990F07-80AF-4C6F-9E84-8205745884C8}" dt="2022-05-20T12:09:19.382" v="888" actId="1076"/>
          <ac:cxnSpMkLst>
            <pc:docMk/>
            <pc:sldMk cId="2951902308" sldId="313"/>
            <ac:cxnSpMk id="25" creationId="{B6CDC4A0-7491-7E32-D7E4-C78253661231}"/>
          </ac:cxnSpMkLst>
        </pc:cxnChg>
        <pc:cxnChg chg="add mod">
          <ac:chgData name="حصه بنت العتيبي" userId="c1fe605c-1aaf-4791-a440-af891effc177" providerId="ADAL" clId="{33990F07-80AF-4C6F-9E84-8205745884C8}" dt="2022-05-20T12:10:09.766" v="894" actId="14100"/>
          <ac:cxnSpMkLst>
            <pc:docMk/>
            <pc:sldMk cId="2951902308" sldId="313"/>
            <ac:cxnSpMk id="26" creationId="{4936DA14-66EB-8CE4-40AE-605B4FC89A16}"/>
          </ac:cxnSpMkLst>
        </pc:cxnChg>
        <pc:cxnChg chg="add mod">
          <ac:chgData name="حصه بنت العتيبي" userId="c1fe605c-1aaf-4791-a440-af891effc177" providerId="ADAL" clId="{33990F07-80AF-4C6F-9E84-8205745884C8}" dt="2022-05-20T12:10:06.403" v="893" actId="14100"/>
          <ac:cxnSpMkLst>
            <pc:docMk/>
            <pc:sldMk cId="2951902308" sldId="313"/>
            <ac:cxnSpMk id="27" creationId="{3FC8813E-4D20-7A7B-CFB6-E96939B6CAA0}"/>
          </ac:cxnSpMkLst>
        </pc:cxnChg>
        <pc:cxnChg chg="add mod">
          <ac:chgData name="حصه بنت العتيبي" userId="c1fe605c-1aaf-4791-a440-af891effc177" providerId="ADAL" clId="{33990F07-80AF-4C6F-9E84-8205745884C8}" dt="2022-05-20T12:07:22.074" v="879" actId="14100"/>
          <ac:cxnSpMkLst>
            <pc:docMk/>
            <pc:sldMk cId="2951902308" sldId="313"/>
            <ac:cxnSpMk id="34" creationId="{39BFB058-5973-D06C-E0A6-846151682EE3}"/>
          </ac:cxnSpMkLst>
        </pc:cxnChg>
      </pc:sldChg>
      <pc:sldChg chg="addSp modSp new mod modTransition modAnim">
        <pc:chgData name="حصه بنت العتيبي" userId="c1fe605c-1aaf-4791-a440-af891effc177" providerId="ADAL" clId="{33990F07-80AF-4C6F-9E84-8205745884C8}" dt="2022-05-20T12:40:46.111" v="1195" actId="207"/>
        <pc:sldMkLst>
          <pc:docMk/>
          <pc:sldMk cId="3345758855" sldId="314"/>
        </pc:sldMkLst>
        <pc:spChg chg="mod">
          <ac:chgData name="حصه بنت العتيبي" userId="c1fe605c-1aaf-4791-a440-af891effc177" providerId="ADAL" clId="{33990F07-80AF-4C6F-9E84-8205745884C8}" dt="2022-05-20T12:18:25.453" v="935" actId="20577"/>
          <ac:spMkLst>
            <pc:docMk/>
            <pc:sldMk cId="3345758855" sldId="314"/>
            <ac:spMk id="6" creationId="{220EACE9-06C7-8065-2258-17D56D034181}"/>
          </ac:spMkLst>
        </pc:spChg>
        <pc:spChg chg="add mod">
          <ac:chgData name="حصه بنت العتيبي" userId="c1fe605c-1aaf-4791-a440-af891effc177" providerId="ADAL" clId="{33990F07-80AF-4C6F-9E84-8205745884C8}" dt="2022-05-20T12:19:12.176" v="965" actId="1076"/>
          <ac:spMkLst>
            <pc:docMk/>
            <pc:sldMk cId="3345758855" sldId="314"/>
            <ac:spMk id="7" creationId="{CE14528C-2BAD-963A-0A08-2DEF52B740FA}"/>
          </ac:spMkLst>
        </pc:spChg>
        <pc:spChg chg="add mod">
          <ac:chgData name="حصه بنت العتيبي" userId="c1fe605c-1aaf-4791-a440-af891effc177" providerId="ADAL" clId="{33990F07-80AF-4C6F-9E84-8205745884C8}" dt="2022-05-20T12:21:05.788" v="1088" actId="14100"/>
          <ac:spMkLst>
            <pc:docMk/>
            <pc:sldMk cId="3345758855" sldId="314"/>
            <ac:spMk id="8" creationId="{0BB6997B-50AE-FDF3-C198-2D9F61EC00E9}"/>
          </ac:spMkLst>
        </pc:spChg>
        <pc:spChg chg="add mod">
          <ac:chgData name="حصه بنت العتيبي" userId="c1fe605c-1aaf-4791-a440-af891effc177" providerId="ADAL" clId="{33990F07-80AF-4C6F-9E84-8205745884C8}" dt="2022-05-20T12:21:35.384" v="1094" actId="14100"/>
          <ac:spMkLst>
            <pc:docMk/>
            <pc:sldMk cId="3345758855" sldId="314"/>
            <ac:spMk id="9" creationId="{192E44A4-A837-0036-CF44-02CBB9E299BD}"/>
          </ac:spMkLst>
        </pc:spChg>
        <pc:spChg chg="add mod">
          <ac:chgData name="حصه بنت العتيبي" userId="c1fe605c-1aaf-4791-a440-af891effc177" providerId="ADAL" clId="{33990F07-80AF-4C6F-9E84-8205745884C8}" dt="2022-05-20T12:22:33.019" v="1102" actId="14100"/>
          <ac:spMkLst>
            <pc:docMk/>
            <pc:sldMk cId="3345758855" sldId="314"/>
            <ac:spMk id="10" creationId="{DE14D0C0-BB6C-778C-8B18-A8C363AE4D1A}"/>
          </ac:spMkLst>
        </pc:spChg>
        <pc:spChg chg="add mod">
          <ac:chgData name="حصه بنت العتيبي" userId="c1fe605c-1aaf-4791-a440-af891effc177" providerId="ADAL" clId="{33990F07-80AF-4C6F-9E84-8205745884C8}" dt="2022-05-20T12:23:11.840" v="1108" actId="14100"/>
          <ac:spMkLst>
            <pc:docMk/>
            <pc:sldMk cId="3345758855" sldId="314"/>
            <ac:spMk id="11" creationId="{1D0B27D4-A2C9-2DBC-442A-27A41BA17B05}"/>
          </ac:spMkLst>
        </pc:spChg>
        <pc:spChg chg="add mod">
          <ac:chgData name="حصه بنت العتيبي" userId="c1fe605c-1aaf-4791-a440-af891effc177" providerId="ADAL" clId="{33990F07-80AF-4C6F-9E84-8205745884C8}" dt="2022-05-20T12:23:24.233" v="1111" actId="14100"/>
          <ac:spMkLst>
            <pc:docMk/>
            <pc:sldMk cId="3345758855" sldId="314"/>
            <ac:spMk id="12" creationId="{23A917BE-1E52-F0A6-C35F-5B68F182C7DF}"/>
          </ac:spMkLst>
        </pc:spChg>
        <pc:spChg chg="add mod">
          <ac:chgData name="حصه بنت العتيبي" userId="c1fe605c-1aaf-4791-a440-af891effc177" providerId="ADAL" clId="{33990F07-80AF-4C6F-9E84-8205745884C8}" dt="2022-05-20T12:23:36.965" v="1116" actId="14100"/>
          <ac:spMkLst>
            <pc:docMk/>
            <pc:sldMk cId="3345758855" sldId="314"/>
            <ac:spMk id="13" creationId="{ED7D0F0B-2D1C-A937-E754-7291DA5BC947}"/>
          </ac:spMkLst>
        </pc:spChg>
        <pc:spChg chg="add mod">
          <ac:chgData name="حصه بنت العتيبي" userId="c1fe605c-1aaf-4791-a440-af891effc177" providerId="ADAL" clId="{33990F07-80AF-4C6F-9E84-8205745884C8}" dt="2022-05-20T12:29:08.524" v="1134" actId="14100"/>
          <ac:spMkLst>
            <pc:docMk/>
            <pc:sldMk cId="3345758855" sldId="314"/>
            <ac:spMk id="14" creationId="{2292F6A0-0BDB-2C1B-2B75-02BC6D29AAF9}"/>
          </ac:spMkLst>
        </pc:spChg>
        <pc:spChg chg="add mod">
          <ac:chgData name="حصه بنت العتيبي" userId="c1fe605c-1aaf-4791-a440-af891effc177" providerId="ADAL" clId="{33990F07-80AF-4C6F-9E84-8205745884C8}" dt="2022-05-20T12:28:55.507" v="1130" actId="14100"/>
          <ac:spMkLst>
            <pc:docMk/>
            <pc:sldMk cId="3345758855" sldId="314"/>
            <ac:spMk id="15" creationId="{3F5D2C5F-15B2-6590-C862-7C37A8E81F14}"/>
          </ac:spMkLst>
        </pc:spChg>
        <pc:spChg chg="add mod">
          <ac:chgData name="حصه بنت العتيبي" userId="c1fe605c-1aaf-4791-a440-af891effc177" providerId="ADAL" clId="{33990F07-80AF-4C6F-9E84-8205745884C8}" dt="2022-05-20T12:40:46.111" v="1195" actId="207"/>
          <ac:spMkLst>
            <pc:docMk/>
            <pc:sldMk cId="3345758855" sldId="314"/>
            <ac:spMk id="16" creationId="{EA048D5E-60CA-7CB2-986D-FFBD750F0A5D}"/>
          </ac:spMkLst>
        </pc:spChg>
        <pc:spChg chg="add mod">
          <ac:chgData name="حصه بنت العتيبي" userId="c1fe605c-1aaf-4791-a440-af891effc177" providerId="ADAL" clId="{33990F07-80AF-4C6F-9E84-8205745884C8}" dt="2022-05-20T12:40:15.934" v="1192" actId="1076"/>
          <ac:spMkLst>
            <pc:docMk/>
            <pc:sldMk cId="3345758855" sldId="314"/>
            <ac:spMk id="17" creationId="{A3463D43-6C67-47BF-2E0B-E4FCFFC88D65}"/>
          </ac:spMkLst>
        </pc:spChg>
        <pc:spChg chg="add mod">
          <ac:chgData name="حصه بنت العتيبي" userId="c1fe605c-1aaf-4791-a440-af891effc177" providerId="ADAL" clId="{33990F07-80AF-4C6F-9E84-8205745884C8}" dt="2022-05-20T12:40:00.645" v="1187" actId="1076"/>
          <ac:spMkLst>
            <pc:docMk/>
            <pc:sldMk cId="3345758855" sldId="314"/>
            <ac:spMk id="18" creationId="{56458B6B-1373-E4C4-3E8C-D7D90F0C79C4}"/>
          </ac:spMkLst>
        </pc:spChg>
        <pc:spChg chg="add mod">
          <ac:chgData name="حصه بنت العتيبي" userId="c1fe605c-1aaf-4791-a440-af891effc177" providerId="ADAL" clId="{33990F07-80AF-4C6F-9E84-8205745884C8}" dt="2022-05-20T12:40:20.505" v="1193" actId="1076"/>
          <ac:spMkLst>
            <pc:docMk/>
            <pc:sldMk cId="3345758855" sldId="314"/>
            <ac:spMk id="19" creationId="{839404D8-474F-D2A7-CDA5-026227C797C7}"/>
          </ac:spMkLst>
        </pc:spChg>
        <pc:spChg chg="add mod">
          <ac:chgData name="حصه بنت العتيبي" userId="c1fe605c-1aaf-4791-a440-af891effc177" providerId="ADAL" clId="{33990F07-80AF-4C6F-9E84-8205745884C8}" dt="2022-05-20T12:40:46.111" v="1195" actId="207"/>
          <ac:spMkLst>
            <pc:docMk/>
            <pc:sldMk cId="3345758855" sldId="314"/>
            <ac:spMk id="20" creationId="{E25BC28A-2D9B-02F3-48FD-A56F5D9F34B7}"/>
          </ac:spMkLst>
        </pc:spChg>
        <pc:grpChg chg="add mod">
          <ac:chgData name="حصه بنت العتيبي" userId="c1fe605c-1aaf-4791-a440-af891effc177" providerId="ADAL" clId="{33990F07-80AF-4C6F-9E84-8205745884C8}" dt="2022-05-20T12:18:30.089" v="936" actId="14100"/>
          <ac:grpSpMkLst>
            <pc:docMk/>
            <pc:sldMk cId="3345758855" sldId="314"/>
            <ac:grpSpMk id="4" creationId="{CF25E8B4-E46F-CED5-78C0-A4D85857A7D2}"/>
          </ac:grpSpMkLst>
        </pc:grpChg>
        <pc:picChg chg="add mod">
          <ac:chgData name="حصه بنت العتيبي" userId="c1fe605c-1aaf-4791-a440-af891effc177" providerId="ADAL" clId="{33990F07-80AF-4C6F-9E84-8205745884C8}" dt="2022-05-20T12:17:54.114" v="927"/>
          <ac:picMkLst>
            <pc:docMk/>
            <pc:sldMk cId="3345758855" sldId="314"/>
            <ac:picMk id="2" creationId="{0D9B6FC4-2B6B-2AAA-0228-22C2178D40BB}"/>
          </ac:picMkLst>
        </pc:picChg>
        <pc:picChg chg="add mod">
          <ac:chgData name="حصه بنت العتيبي" userId="c1fe605c-1aaf-4791-a440-af891effc177" providerId="ADAL" clId="{33990F07-80AF-4C6F-9E84-8205745884C8}" dt="2022-05-20T12:40:11.522" v="1191" actId="1076"/>
          <ac:picMkLst>
            <pc:docMk/>
            <pc:sldMk cId="3345758855" sldId="314"/>
            <ac:picMk id="3" creationId="{FCD6C8E5-5876-5133-4F1D-7DCCB6FAB86A}"/>
          </ac:picMkLst>
        </pc:picChg>
        <pc:picChg chg="mod">
          <ac:chgData name="حصه بنت العتيبي" userId="c1fe605c-1aaf-4791-a440-af891effc177" providerId="ADAL" clId="{33990F07-80AF-4C6F-9E84-8205745884C8}" dt="2022-05-20T12:18:15.670" v="929"/>
          <ac:picMkLst>
            <pc:docMk/>
            <pc:sldMk cId="3345758855" sldId="314"/>
            <ac:picMk id="5" creationId="{071577FF-2E9E-F4D4-CF2A-4E92F0B6D61E}"/>
          </ac:picMkLst>
        </pc:picChg>
      </pc:sldChg>
      <pc:sldChg chg="addSp modSp new mod modAnim">
        <pc:chgData name="حصه بنت العتيبي" userId="c1fe605c-1aaf-4791-a440-af891effc177" providerId="ADAL" clId="{33990F07-80AF-4C6F-9E84-8205745884C8}" dt="2022-05-20T12:46:19.086" v="1235" actId="207"/>
        <pc:sldMkLst>
          <pc:docMk/>
          <pc:sldMk cId="1302361166" sldId="315"/>
        </pc:sldMkLst>
        <pc:spChg chg="add mod">
          <ac:chgData name="حصه بنت العتيبي" userId="c1fe605c-1aaf-4791-a440-af891effc177" providerId="ADAL" clId="{33990F07-80AF-4C6F-9E84-8205745884C8}" dt="2022-05-20T12:46:19.086" v="1235" actId="207"/>
          <ac:spMkLst>
            <pc:docMk/>
            <pc:sldMk cId="1302361166" sldId="315"/>
            <ac:spMk id="4" creationId="{A168C8DF-6860-17B6-5575-B6F1E40877B5}"/>
          </ac:spMkLst>
        </pc:spChg>
        <pc:spChg chg="add mod">
          <ac:chgData name="حصه بنت العتيبي" userId="c1fe605c-1aaf-4791-a440-af891effc177" providerId="ADAL" clId="{33990F07-80AF-4C6F-9E84-8205745884C8}" dt="2022-05-20T12:45:44.002" v="1230" actId="14100"/>
          <ac:spMkLst>
            <pc:docMk/>
            <pc:sldMk cId="1302361166" sldId="315"/>
            <ac:spMk id="5" creationId="{C44AD675-1CDF-7D0E-8776-CE5523BA30A0}"/>
          </ac:spMkLst>
        </pc:spChg>
        <pc:spChg chg="add mod">
          <ac:chgData name="حصه بنت العتيبي" userId="c1fe605c-1aaf-4791-a440-af891effc177" providerId="ADAL" clId="{33990F07-80AF-4C6F-9E84-8205745884C8}" dt="2022-05-20T12:46:19.086" v="1235" actId="207"/>
          <ac:spMkLst>
            <pc:docMk/>
            <pc:sldMk cId="1302361166" sldId="315"/>
            <ac:spMk id="6" creationId="{FF5DE559-9061-94D7-1F74-1528307821C3}"/>
          </ac:spMkLst>
        </pc:spChg>
        <pc:spChg chg="add mod">
          <ac:chgData name="حصه بنت العتيبي" userId="c1fe605c-1aaf-4791-a440-af891effc177" providerId="ADAL" clId="{33990F07-80AF-4C6F-9E84-8205745884C8}" dt="2022-05-20T12:45:53.333" v="1232" actId="1076"/>
          <ac:spMkLst>
            <pc:docMk/>
            <pc:sldMk cId="1302361166" sldId="315"/>
            <ac:spMk id="7" creationId="{A33ACAFB-7A35-8548-8EF1-0A3CC9769C3E}"/>
          </ac:spMkLst>
        </pc:spChg>
        <pc:spChg chg="add mod">
          <ac:chgData name="حصه بنت العتيبي" userId="c1fe605c-1aaf-4791-a440-af891effc177" providerId="ADAL" clId="{33990F07-80AF-4C6F-9E84-8205745884C8}" dt="2022-05-20T12:46:19.086" v="1235" actId="207"/>
          <ac:spMkLst>
            <pc:docMk/>
            <pc:sldMk cId="1302361166" sldId="315"/>
            <ac:spMk id="8" creationId="{EDA432BE-26FD-EAB9-059A-8BFB83CEFE0D}"/>
          </ac:spMkLst>
        </pc:spChg>
        <pc:picChg chg="add mod modCrop">
          <ac:chgData name="حصه بنت العتيبي" userId="c1fe605c-1aaf-4791-a440-af891effc177" providerId="ADAL" clId="{33990F07-80AF-4C6F-9E84-8205745884C8}" dt="2022-05-20T12:44:02.684" v="1209" actId="14100"/>
          <ac:picMkLst>
            <pc:docMk/>
            <pc:sldMk cId="1302361166" sldId="315"/>
            <ac:picMk id="3" creationId="{71A31F6B-D2E2-6C7A-CA05-4E642A78812F}"/>
          </ac:picMkLst>
        </pc:picChg>
      </pc:sldChg>
      <pc:sldChg chg="addSp delSp modSp new mod modTransition">
        <pc:chgData name="حصه بنت العتيبي" userId="c1fe605c-1aaf-4791-a440-af891effc177" providerId="ADAL" clId="{33990F07-80AF-4C6F-9E84-8205745884C8}" dt="2022-05-20T12:51:45.568" v="1281"/>
        <pc:sldMkLst>
          <pc:docMk/>
          <pc:sldMk cId="2143838380" sldId="316"/>
        </pc:sldMkLst>
        <pc:picChg chg="add mod modCrop">
          <ac:chgData name="حصه بنت العتيبي" userId="c1fe605c-1aaf-4791-a440-af891effc177" providerId="ADAL" clId="{33990F07-80AF-4C6F-9E84-8205745884C8}" dt="2022-05-20T12:46:49.905" v="1239" actId="732"/>
          <ac:picMkLst>
            <pc:docMk/>
            <pc:sldMk cId="2143838380" sldId="316"/>
            <ac:picMk id="2" creationId="{0DB5D379-34B7-1534-9372-B68FAA224608}"/>
          </ac:picMkLst>
        </pc:picChg>
        <pc:picChg chg="add del mod">
          <ac:chgData name="حصه بنت العتيبي" userId="c1fe605c-1aaf-4791-a440-af891effc177" providerId="ADAL" clId="{33990F07-80AF-4C6F-9E84-8205745884C8}" dt="2022-05-20T12:50:58.284" v="1275" actId="478"/>
          <ac:picMkLst>
            <pc:docMk/>
            <pc:sldMk cId="2143838380" sldId="316"/>
            <ac:picMk id="2050" creationId="{BB42FB14-A95B-1D46-4B58-D8C4DBFB2F2D}"/>
          </ac:picMkLst>
        </pc:picChg>
        <pc:picChg chg="add mod">
          <ac:chgData name="حصه بنت العتيبي" userId="c1fe605c-1aaf-4791-a440-af891effc177" providerId="ADAL" clId="{33990F07-80AF-4C6F-9E84-8205745884C8}" dt="2022-05-20T12:51:16.599" v="1280" actId="688"/>
          <ac:picMkLst>
            <pc:docMk/>
            <pc:sldMk cId="2143838380" sldId="316"/>
            <ac:picMk id="2052" creationId="{2818751B-B6C2-7522-60C5-CBD78BB9645F}"/>
          </ac:picMkLst>
        </pc:picChg>
      </pc:sldChg>
      <pc:sldChg chg="addSp modSp new mod modTransition">
        <pc:chgData name="حصه بنت العتيبي" userId="c1fe605c-1aaf-4791-a440-af891effc177" providerId="ADAL" clId="{33990F07-80AF-4C6F-9E84-8205745884C8}" dt="2022-05-20T12:54:46.903" v="1291"/>
        <pc:sldMkLst>
          <pc:docMk/>
          <pc:sldMk cId="1282841400" sldId="317"/>
        </pc:sldMkLst>
        <pc:spChg chg="add mod">
          <ac:chgData name="حصه بنت العتيبي" userId="c1fe605c-1aaf-4791-a440-af891effc177" providerId="ADAL" clId="{33990F07-80AF-4C6F-9E84-8205745884C8}" dt="2022-05-20T12:53:58.207" v="1284" actId="1076"/>
          <ac:spMkLst>
            <pc:docMk/>
            <pc:sldMk cId="1282841400" sldId="317"/>
            <ac:spMk id="4" creationId="{35F72626-8EF1-05F9-504E-CDCF9A348336}"/>
          </ac:spMkLst>
        </pc:spChg>
        <pc:picChg chg="add mod">
          <ac:chgData name="حصه بنت العتيبي" userId="c1fe605c-1aaf-4791-a440-af891effc177" providerId="ADAL" clId="{33990F07-80AF-4C6F-9E84-8205745884C8}" dt="2022-05-20T12:54:38.139" v="1290" actId="1076"/>
          <ac:picMkLst>
            <pc:docMk/>
            <pc:sldMk cId="1282841400" sldId="317"/>
            <ac:picMk id="2" creationId="{5101C5C4-A426-42B2-D3A7-21A422B561D7}"/>
          </ac:picMkLst>
        </pc:picChg>
        <pc:picChg chg="add mod">
          <ac:chgData name="حصه بنت العتيبي" userId="c1fe605c-1aaf-4791-a440-af891effc177" providerId="ADAL" clId="{33990F07-80AF-4C6F-9E84-8205745884C8}" dt="2022-05-20T12:53:58.207" v="1284" actId="1076"/>
          <ac:picMkLst>
            <pc:docMk/>
            <pc:sldMk cId="1282841400" sldId="317"/>
            <ac:picMk id="3" creationId="{FE4AA0E6-2982-621B-E011-D7F5B60A70BE}"/>
          </ac:picMkLst>
        </pc:picChg>
      </pc:sldChg>
      <pc:sldChg chg="addSp modSp new modTransition">
        <pc:chgData name="حصه بنت العتيبي" userId="c1fe605c-1aaf-4791-a440-af891effc177" providerId="ADAL" clId="{33990F07-80AF-4C6F-9E84-8205745884C8}" dt="2022-05-20T12:56:38.105" v="1303"/>
        <pc:sldMkLst>
          <pc:docMk/>
          <pc:sldMk cId="1357432245" sldId="318"/>
        </pc:sldMkLst>
        <pc:picChg chg="add mod">
          <ac:chgData name="حصه بنت العتيبي" userId="c1fe605c-1aaf-4791-a440-af891effc177" providerId="ADAL" clId="{33990F07-80AF-4C6F-9E84-8205745884C8}" dt="2022-05-20T12:56:14.692" v="1301"/>
          <ac:picMkLst>
            <pc:docMk/>
            <pc:sldMk cId="1357432245" sldId="318"/>
            <ac:picMk id="5122" creationId="{E2568A22-90D0-FF7C-3F3B-E4D2621E7F83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FD3B7A5F-2F7B-4A52-9696-A090FC759F72}" type="datetimeFigureOut">
              <a:rPr lang="ar-SA" smtClean="0"/>
              <a:t>20/10/1444</a:t>
            </a:fld>
            <a:endParaRPr lang="ar-SA"/>
          </a:p>
        </p:txBody>
      </p:sp>
      <p:sp>
        <p:nvSpPr>
          <p:cNvPr id="4" name="عنصر نائب لصورة الشريحة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SA"/>
          </a:p>
        </p:txBody>
      </p:sp>
      <p:sp>
        <p:nvSpPr>
          <p:cNvPr id="5" name="عنصر نائب للملاحظات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0881F373-1B22-4DE9-B985-01F6C125F999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552503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881F373-1B22-4DE9-B985-01F6C125F999}" type="slidenum">
              <a:rPr lang="ar-SA" smtClean="0"/>
              <a:t>8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58970209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881F373-1B22-4DE9-B985-01F6C125F999}" type="slidenum">
              <a:rPr lang="ar-SA" smtClean="0"/>
              <a:t>9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14485783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881F373-1B22-4DE9-B985-01F6C125F999}" type="slidenum">
              <a:rPr lang="ar-SA" smtClean="0"/>
              <a:t>10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53202953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en-US" sz="1800" b="0" i="0" u="none" strike="noStrike" baseline="0" dirty="0">
                <a:latin typeface="ProximaNova-Light"/>
              </a:rPr>
              <a:t>Explain to students that when reading about something</a:t>
            </a:r>
          </a:p>
          <a:p>
            <a:pPr algn="l"/>
            <a:r>
              <a:rPr lang="en-US" sz="1800" b="0" i="0" u="none" strike="noStrike" baseline="0" dirty="0">
                <a:latin typeface="ProximaNova-Light"/>
              </a:rPr>
              <a:t>that happened, there are words and expressions that</a:t>
            </a:r>
          </a:p>
          <a:p>
            <a:pPr algn="l"/>
            <a:r>
              <a:rPr lang="en-US" sz="1800" b="0" i="0" u="none" strike="noStrike" baseline="0" dirty="0">
                <a:latin typeface="ProximaNova-Light"/>
              </a:rPr>
              <a:t>they can use to help them follow the sequence of events.</a:t>
            </a:r>
          </a:p>
          <a:p>
            <a:pPr algn="l"/>
            <a:r>
              <a:rPr lang="en-US" sz="1800" b="0" i="0" u="none" strike="noStrike" baseline="0" dirty="0">
                <a:latin typeface="ProximaNova-Light"/>
              </a:rPr>
              <a:t>Words such as </a:t>
            </a:r>
            <a:r>
              <a:rPr lang="en-US" sz="1800" b="0" i="1" u="none" strike="noStrike" baseline="0" dirty="0">
                <a:latin typeface="ProximaNova-LightIt"/>
              </a:rPr>
              <a:t>next, then, after that, now, </a:t>
            </a:r>
            <a:r>
              <a:rPr lang="en-US" sz="1800" b="0" i="0" u="none" strike="noStrike" baseline="0" dirty="0">
                <a:latin typeface="ProximaNova-Light"/>
              </a:rPr>
              <a:t>or phrases</a:t>
            </a:r>
          </a:p>
          <a:p>
            <a:pPr algn="l"/>
            <a:r>
              <a:rPr lang="en-US" sz="1800" b="0" i="0" u="none" strike="noStrike" baseline="0" dirty="0">
                <a:latin typeface="ProximaNova-Light"/>
              </a:rPr>
              <a:t>such as </a:t>
            </a:r>
            <a:r>
              <a:rPr lang="en-US" sz="1800" b="0" i="1" u="none" strike="noStrike" baseline="0" dirty="0">
                <a:latin typeface="ProximaNova-LightIt"/>
              </a:rPr>
              <a:t>a week ago </a:t>
            </a:r>
            <a:r>
              <a:rPr lang="en-US" sz="1800" b="0" i="0" u="none" strike="noStrike" baseline="0" dirty="0">
                <a:latin typeface="ProximaNova-Light"/>
              </a:rPr>
              <a:t>tell them the order in which events</a:t>
            </a:r>
          </a:p>
          <a:p>
            <a:pPr algn="l"/>
            <a:r>
              <a:rPr lang="en-US" sz="1800" b="0" i="0" u="none" strike="noStrike" baseline="0" dirty="0">
                <a:latin typeface="ProximaNova-Light"/>
              </a:rPr>
              <a:t>happened.</a:t>
            </a:r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881F373-1B22-4DE9-B985-01F6C125F999}" type="slidenum">
              <a:rPr lang="ar-SA" smtClean="0"/>
              <a:t>11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6086668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xmlns="" id="{FE619313-3209-680D-D111-093A11B322E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xmlns="" id="{11372B09-4918-9825-E3B2-DAFE5F0D253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/>
              <a:t>انقر لتحرير نمط العنوان الفرعي للشكل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xmlns="" id="{A4A30F85-D0B0-2E9F-B076-B11A4D7180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782ED4-80B6-4045-9C8B-82C9CBE7C6E1}" type="datetimeFigureOut">
              <a:rPr lang="ar-SA" smtClean="0"/>
              <a:t>20/10/1444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xmlns="" id="{C8DC068A-0477-11C9-E6AA-3421135D52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xmlns="" id="{61FF16BA-E3E3-7A93-5415-4B8C2D6710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182868-CF0E-48CC-8D91-090DF88A2312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1962710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xmlns="" id="{08A3353D-F8D7-EB3B-77D6-1922F59824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:a16="http://schemas.microsoft.com/office/drawing/2014/main" xmlns="" id="{227CE24C-B9E7-0A1D-A28C-927B9E3EB09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xmlns="" id="{055FE7A9-133E-5335-0553-346B975AA2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782ED4-80B6-4045-9C8B-82C9CBE7C6E1}" type="datetimeFigureOut">
              <a:rPr lang="ar-SA" smtClean="0"/>
              <a:t>20/10/1444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xmlns="" id="{236E1237-422B-8694-E5FD-2EA23A4787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xmlns="" id="{2E977B1C-F85E-4C0B-83B7-CC513FC2FB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182868-CF0E-48CC-8D91-090DF88A2312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813673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>
            <a:extLst>
              <a:ext uri="{FF2B5EF4-FFF2-40B4-BE49-F238E27FC236}">
                <a16:creationId xmlns:a16="http://schemas.microsoft.com/office/drawing/2014/main" xmlns="" id="{4A04E597-47A5-D18E-8C6D-6EF7B60F09F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:a16="http://schemas.microsoft.com/office/drawing/2014/main" xmlns="" id="{5703A881-49DD-D518-FE66-2577B390352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xmlns="" id="{85B52D68-771F-B70F-A523-BDA93F26DD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782ED4-80B6-4045-9C8B-82C9CBE7C6E1}" type="datetimeFigureOut">
              <a:rPr lang="ar-SA" smtClean="0"/>
              <a:t>20/10/1444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xmlns="" id="{1D26F7D2-942A-15B8-BC51-1A3CB29D22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xmlns="" id="{FF3BD70D-D357-0F3F-9FE1-23C59D544B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182868-CF0E-48CC-8D91-090DF88A2312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0517252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xmlns="" id="{30FB6C30-1527-CCF2-E88C-322209878E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xmlns="" id="{476D1E26-A2F4-55B0-39A0-D4C5DF58DEB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xmlns="" id="{5D20E66B-AA3E-4015-2B0B-AB68904F55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782ED4-80B6-4045-9C8B-82C9CBE7C6E1}" type="datetimeFigureOut">
              <a:rPr lang="ar-SA" smtClean="0"/>
              <a:t>20/10/1444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xmlns="" id="{0BE87AC0-4998-BBBF-CF0B-36B2AE8D45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xmlns="" id="{A43F1681-BE6A-0635-D700-666350681E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182868-CF0E-48CC-8D91-090DF88A2312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7454287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xmlns="" id="{452CBABC-AA97-93A6-BBA6-371A6BD221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xmlns="" id="{BD4D091C-03CC-44FC-B136-5C5BC17EDFA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xmlns="" id="{55A32F3E-AE7F-8BCB-2395-5A1A85F24F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782ED4-80B6-4045-9C8B-82C9CBE7C6E1}" type="datetimeFigureOut">
              <a:rPr lang="ar-SA" smtClean="0"/>
              <a:t>20/10/1444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xmlns="" id="{B4CAC3DE-DF67-709D-11C2-1DE7359733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xmlns="" id="{AD2B51FB-4E01-5598-C822-8784DA9ECE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182868-CF0E-48CC-8D91-090DF88A2312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6654816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xmlns="" id="{8187D0BE-2503-97DF-C666-88812C15C9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xmlns="" id="{5AC6670C-18D4-EEF5-CCEC-9DC25EE929D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xmlns="" id="{526EEA37-450D-F531-AC78-2C933FDE9D8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xmlns="" id="{29574FD7-EF09-1916-B629-88EA33C393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782ED4-80B6-4045-9C8B-82C9CBE7C6E1}" type="datetimeFigureOut">
              <a:rPr lang="ar-SA" smtClean="0"/>
              <a:t>20/10/1444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xmlns="" id="{BD451F10-8E32-117F-38A6-D006C882D7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xmlns="" id="{DA4C8209-AD31-F5FD-1221-C43C30DD7A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182868-CF0E-48CC-8D91-090DF88A2312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109691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xmlns="" id="{D38FF3B8-99D6-9086-454A-3A7F533DAF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xmlns="" id="{1CC301D4-2439-A0F7-248F-C5ABC414A87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xmlns="" id="{21024B3B-F9E9-7FB3-C81B-711AA0F4923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نص 4">
            <a:extLst>
              <a:ext uri="{FF2B5EF4-FFF2-40B4-BE49-F238E27FC236}">
                <a16:creationId xmlns:a16="http://schemas.microsoft.com/office/drawing/2014/main" xmlns="" id="{A4D5F923-44A3-2C76-48A0-C4C7C14B279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6" name="عنصر نائب للمحتوى 5">
            <a:extLst>
              <a:ext uri="{FF2B5EF4-FFF2-40B4-BE49-F238E27FC236}">
                <a16:creationId xmlns:a16="http://schemas.microsoft.com/office/drawing/2014/main" xmlns="" id="{4E58540A-FB36-A864-C935-FBE7C2F362B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7" name="عنصر نائب للتاريخ 6">
            <a:extLst>
              <a:ext uri="{FF2B5EF4-FFF2-40B4-BE49-F238E27FC236}">
                <a16:creationId xmlns:a16="http://schemas.microsoft.com/office/drawing/2014/main" xmlns="" id="{3191A4C4-0460-A8EF-7612-9DFC4E260B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782ED4-80B6-4045-9C8B-82C9CBE7C6E1}" type="datetimeFigureOut">
              <a:rPr lang="ar-SA" smtClean="0"/>
              <a:t>20/10/1444</a:t>
            </a:fld>
            <a:endParaRPr lang="ar-SA"/>
          </a:p>
        </p:txBody>
      </p:sp>
      <p:sp>
        <p:nvSpPr>
          <p:cNvPr id="8" name="عنصر نائب للتذييل 7">
            <a:extLst>
              <a:ext uri="{FF2B5EF4-FFF2-40B4-BE49-F238E27FC236}">
                <a16:creationId xmlns:a16="http://schemas.microsoft.com/office/drawing/2014/main" xmlns="" id="{AF3CB6BB-E572-42EF-D55A-73D536D325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عنصر نائب لرقم الشريحة 8">
            <a:extLst>
              <a:ext uri="{FF2B5EF4-FFF2-40B4-BE49-F238E27FC236}">
                <a16:creationId xmlns:a16="http://schemas.microsoft.com/office/drawing/2014/main" xmlns="" id="{824B3827-7793-CE29-AD78-EAFB20FA92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182868-CF0E-48CC-8D91-090DF88A2312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2043619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xmlns="" id="{11C209CE-F698-409D-38F5-53A1EF7C15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تاريخ 2">
            <a:extLst>
              <a:ext uri="{FF2B5EF4-FFF2-40B4-BE49-F238E27FC236}">
                <a16:creationId xmlns:a16="http://schemas.microsoft.com/office/drawing/2014/main" xmlns="" id="{CBFE2297-9F57-2D40-772B-6C2F8E46FD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782ED4-80B6-4045-9C8B-82C9CBE7C6E1}" type="datetimeFigureOut">
              <a:rPr lang="ar-SA" smtClean="0"/>
              <a:t>20/10/1444</a:t>
            </a:fld>
            <a:endParaRPr lang="ar-SA"/>
          </a:p>
        </p:txBody>
      </p:sp>
      <p:sp>
        <p:nvSpPr>
          <p:cNvPr id="4" name="عنصر نائب للتذييل 3">
            <a:extLst>
              <a:ext uri="{FF2B5EF4-FFF2-40B4-BE49-F238E27FC236}">
                <a16:creationId xmlns:a16="http://schemas.microsoft.com/office/drawing/2014/main" xmlns="" id="{59AFA543-7676-DA18-A9ED-9FE5F01DFD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رقم الشريحة 4">
            <a:extLst>
              <a:ext uri="{FF2B5EF4-FFF2-40B4-BE49-F238E27FC236}">
                <a16:creationId xmlns:a16="http://schemas.microsoft.com/office/drawing/2014/main" xmlns="" id="{5F41A25F-E9BF-C490-6B37-9BF0C1B8F4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182868-CF0E-48CC-8D91-090DF88A2312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6637486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>
            <a:extLst>
              <a:ext uri="{FF2B5EF4-FFF2-40B4-BE49-F238E27FC236}">
                <a16:creationId xmlns:a16="http://schemas.microsoft.com/office/drawing/2014/main" xmlns="" id="{74BEAC73-C1DD-1BDE-E3F5-4CD80E46C8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782ED4-80B6-4045-9C8B-82C9CBE7C6E1}" type="datetimeFigureOut">
              <a:rPr lang="ar-SA" smtClean="0"/>
              <a:t>20/10/1444</a:t>
            </a:fld>
            <a:endParaRPr lang="ar-SA"/>
          </a:p>
        </p:txBody>
      </p:sp>
      <p:sp>
        <p:nvSpPr>
          <p:cNvPr id="3" name="عنصر نائب للتذييل 2">
            <a:extLst>
              <a:ext uri="{FF2B5EF4-FFF2-40B4-BE49-F238E27FC236}">
                <a16:creationId xmlns:a16="http://schemas.microsoft.com/office/drawing/2014/main" xmlns="" id="{CF66BC4E-532A-6440-BAF2-7804C89E89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xmlns="" id="{DF4471D6-38CE-880F-951D-1815DFB098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182868-CF0E-48CC-8D91-090DF88A2312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2191139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xmlns="" id="{1CE6BEEA-A0BD-7D8C-A089-4F0E79D6F4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xmlns="" id="{6FB7C195-38BF-3CB6-540C-0122F09D14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xmlns="" id="{1401D6EB-A467-34B6-C401-76E9E2AFA6C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xmlns="" id="{C95D04FC-6736-75CB-8F64-96C7CDB884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782ED4-80B6-4045-9C8B-82C9CBE7C6E1}" type="datetimeFigureOut">
              <a:rPr lang="ar-SA" smtClean="0"/>
              <a:t>20/10/1444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xmlns="" id="{36DCBDB9-DD2D-17D3-016B-FFD1BDA226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xmlns="" id="{13711576-5556-9B59-26A1-BC3E63D0FD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182868-CF0E-48CC-8D91-090DF88A2312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451406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xmlns="" id="{E60DACD6-36E9-0789-5B1E-F87D8F43F0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صورة 2">
            <a:extLst>
              <a:ext uri="{FF2B5EF4-FFF2-40B4-BE49-F238E27FC236}">
                <a16:creationId xmlns:a16="http://schemas.microsoft.com/office/drawing/2014/main" xmlns="" id="{E5E5AD18-CF2D-0EEA-8F99-1E978AD8E10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xmlns="" id="{2BAA96EE-7C2D-72D2-8D0E-3526140AC76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xmlns="" id="{14987766-8368-2671-CBC4-097694A7AB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782ED4-80B6-4045-9C8B-82C9CBE7C6E1}" type="datetimeFigureOut">
              <a:rPr lang="ar-SA" smtClean="0"/>
              <a:t>20/10/1444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xmlns="" id="{60781BE7-4E34-B96B-E872-12A6FE6A69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xmlns="" id="{6A92D655-D6D0-AA91-E8AE-E7E84B5F91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182868-CF0E-48CC-8D91-090DF88A2312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2762516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>
            <a:extLst>
              <a:ext uri="{FF2B5EF4-FFF2-40B4-BE49-F238E27FC236}">
                <a16:creationId xmlns:a16="http://schemas.microsoft.com/office/drawing/2014/main" xmlns="" id="{8D95AB22-FD16-8689-BDC7-8B38A32935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xmlns="" id="{8850C568-E6F7-7FB5-3A2F-FA122D132B8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xmlns="" id="{05CA1A4D-4941-3C85-F806-0ECF4830067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782ED4-80B6-4045-9C8B-82C9CBE7C6E1}" type="datetimeFigureOut">
              <a:rPr lang="ar-SA" smtClean="0"/>
              <a:t>20/10/1444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xmlns="" id="{F20145DD-D90A-43F9-0F5C-EF621B0E143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xmlns="" id="{4CE5904D-B592-0B0E-EFD6-E2628A3548C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182868-CF0E-48CC-8D91-090DF88A2312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6783360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microsoft.com/office/2007/relationships/hdphoto" Target="../media/hdphoto4.wdp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14.png"/><Relationship Id="rId12" Type="http://schemas.openxmlformats.org/officeDocument/2006/relationships/image" Target="../media/image15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0.tmp"/><Relationship Id="rId11" Type="http://schemas.microsoft.com/office/2007/relationships/hdphoto" Target="../media/hdphoto1.wdp"/><Relationship Id="rId5" Type="http://schemas.openxmlformats.org/officeDocument/2006/relationships/image" Target="../media/image11.tmp"/><Relationship Id="rId10" Type="http://schemas.openxmlformats.org/officeDocument/2006/relationships/image" Target="../media/image8.png"/><Relationship Id="rId4" Type="http://schemas.openxmlformats.org/officeDocument/2006/relationships/notesSlide" Target="../notesSlides/notesSlide3.xml"/><Relationship Id="rId9" Type="http://schemas.microsoft.com/office/2007/relationships/hdphoto" Target="../media/hdphoto3.wd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tmp"/><Relationship Id="rId4" Type="http://schemas.microsoft.com/office/2007/relationships/hdphoto" Target="../media/hdphoto4.wdp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6" Type="http://schemas.openxmlformats.org/officeDocument/2006/relationships/image" Target="../media/image10.tmp"/><Relationship Id="rId5" Type="http://schemas.openxmlformats.org/officeDocument/2006/relationships/image" Target="../media/image14.png"/><Relationship Id="rId4" Type="http://schemas.openxmlformats.org/officeDocument/2006/relationships/image" Target="../media/image11.tmp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microsoft.com/office/2007/relationships/hdphoto" Target="../media/hdphoto1.wdp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6" Type="http://schemas.openxmlformats.org/officeDocument/2006/relationships/image" Target="../media/image8.png"/><Relationship Id="rId5" Type="http://schemas.openxmlformats.org/officeDocument/2006/relationships/image" Target="../media/image14.png"/><Relationship Id="rId4" Type="http://schemas.openxmlformats.org/officeDocument/2006/relationships/image" Target="../media/image10.tmp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tmp"/><Relationship Id="rId2" Type="http://schemas.openxmlformats.org/officeDocument/2006/relationships/image" Target="../media/image11.tmp"/><Relationship Id="rId1" Type="http://schemas.openxmlformats.org/officeDocument/2006/relationships/slideLayout" Target="../slideLayouts/slideLayout7.xml"/><Relationship Id="rId5" Type="http://schemas.microsoft.com/office/2007/relationships/hdphoto" Target="../media/hdphoto1.wdp"/><Relationship Id="rId4" Type="http://schemas.openxmlformats.org/officeDocument/2006/relationships/image" Target="../media/image8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tmp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tmp"/><Relationship Id="rId1" Type="http://schemas.openxmlformats.org/officeDocument/2006/relationships/slideLayout" Target="../slideLayouts/slideLayout7.xml"/><Relationship Id="rId4" Type="http://schemas.microsoft.com/office/2007/relationships/hdphoto" Target="../media/hdphoto5.wdp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hyperlink" Target="https://wordwall.net/resource/13346116" TargetMode="External"/><Relationship Id="rId1" Type="http://schemas.openxmlformats.org/officeDocument/2006/relationships/slideLayout" Target="../slideLayouts/slideLayout7.xml"/><Relationship Id="rId5" Type="http://schemas.microsoft.com/office/2007/relationships/hdphoto" Target="../media/hdphoto6.wdp"/><Relationship Id="rId4" Type="http://schemas.openxmlformats.org/officeDocument/2006/relationships/image" Target="../media/image19.png"/></Relationships>
</file>

<file path=ppt/slides/_rels/slide18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5" Type="http://schemas.microsoft.com/office/2007/relationships/hdphoto" Target="../media/hdphoto1.wdp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tmp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microsoft.com/office/2007/relationships/hdphoto" Target="../media/hdphoto2.wdp"/><Relationship Id="rId5" Type="http://schemas.openxmlformats.org/officeDocument/2006/relationships/image" Target="../media/image12.png"/><Relationship Id="rId4" Type="http://schemas.openxmlformats.org/officeDocument/2006/relationships/image" Target="../media/image11.tmp"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image" Target="../media/image11.tmp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microsoft.com/office/2007/relationships/hdphoto" Target="../media/hdphoto2.wdp"/><Relationship Id="rId5" Type="http://schemas.openxmlformats.org/officeDocument/2006/relationships/image" Target="../media/image12.png"/><Relationship Id="rId10" Type="http://schemas.microsoft.com/office/2007/relationships/hdphoto" Target="../media/hdphoto1.wdp"/><Relationship Id="rId4" Type="http://schemas.openxmlformats.org/officeDocument/2006/relationships/image" Target="../media/image10.tmp"/><Relationship Id="rId9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10 رسائل صباح الخير دينية مكتوبة وبالصور روعة">
            <a:extLst>
              <a:ext uri="{FF2B5EF4-FFF2-40B4-BE49-F238E27FC236}">
                <a16:creationId xmlns:a16="http://schemas.microsoft.com/office/drawing/2014/main" xmlns="" id="{69456279-A097-B6CF-BB7B-6116C7F511F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417" t="684" r="-1" b="20880"/>
          <a:stretch/>
        </p:blipFill>
        <p:spPr bwMode="auto">
          <a:xfrm>
            <a:off x="2387600" y="721359"/>
            <a:ext cx="7376160" cy="5791201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018910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r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xmlns="" id="{992AF9D7-7AE4-E8FA-1F7B-F9715454B8DE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629" t="37932" r="43148" b="21453"/>
          <a:stretch/>
        </p:blipFill>
        <p:spPr>
          <a:xfrm rot="21285676">
            <a:off x="2479586" y="66173"/>
            <a:ext cx="4717386" cy="6725653"/>
          </a:xfrm>
          <a:prstGeom prst="rect">
            <a:avLst/>
          </a:prstGeom>
        </p:spPr>
      </p:pic>
      <p:pic>
        <p:nvPicPr>
          <p:cNvPr id="4" name="صورة 3">
            <a:extLst>
              <a:ext uri="{FF2B5EF4-FFF2-40B4-BE49-F238E27FC236}">
                <a16:creationId xmlns:a16="http://schemas.microsoft.com/office/drawing/2014/main" xmlns="" id="{8E789712-605B-F748-16F7-DE4CD458CA9B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104" t="24094" r="43998" b="53036"/>
          <a:stretch/>
        </p:blipFill>
        <p:spPr>
          <a:xfrm rot="21121313">
            <a:off x="6749378" y="1263022"/>
            <a:ext cx="5234432" cy="3364992"/>
          </a:xfrm>
          <a:prstGeom prst="rect">
            <a:avLst/>
          </a:prstGeom>
        </p:spPr>
      </p:pic>
      <p:pic>
        <p:nvPicPr>
          <p:cNvPr id="2" name="Reading">
            <a:hlinkClick r:id="" action="ppaction://media"/>
            <a:extLst>
              <a:ext uri="{FF2B5EF4-FFF2-40B4-BE49-F238E27FC236}">
                <a16:creationId xmlns:a16="http://schemas.microsoft.com/office/drawing/2014/main" xmlns="" id="{C1CA203D-4475-C3DD-E9A2-F754283B44C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1172824" y="533434"/>
            <a:ext cx="558971" cy="558971"/>
          </a:xfrm>
          <a:prstGeom prst="rect">
            <a:avLst/>
          </a:prstGeom>
        </p:spPr>
      </p:pic>
      <p:pic>
        <p:nvPicPr>
          <p:cNvPr id="5" name="صورة 4">
            <a:extLst>
              <a:ext uri="{FF2B5EF4-FFF2-40B4-BE49-F238E27FC236}">
                <a16:creationId xmlns:a16="http://schemas.microsoft.com/office/drawing/2014/main" xmlns="" id="{517FCC0E-B527-7032-D347-FF3DEF143FE1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4094" b="96686" l="10000" r="90000">
                        <a14:foregroundMark x1="21463" y1="53216" x2="25000" y2="39766"/>
                        <a14:foregroundMark x1="25000" y1="39766" x2="25000" y2="39571"/>
                        <a14:foregroundMark x1="23902" y1="33918" x2="23902" y2="33918"/>
                        <a14:foregroundMark x1="67683" y1="92008" x2="62195" y2="93957"/>
                        <a14:foregroundMark x1="58659" y1="6043" x2="44390" y2="4094"/>
                        <a14:foregroundMark x1="36585" y1="94737" x2="36585" y2="94737"/>
                        <a14:foregroundMark x1="65854" y1="95517" x2="65854" y2="95517"/>
                        <a14:foregroundMark x1="36829" y1="96686" x2="36829" y2="96686"/>
                        <a14:foregroundMark x1="66220" y1="96296" x2="62317" y2="9629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8387" t="1693" r="18665" b="2028"/>
          <a:stretch/>
        </p:blipFill>
        <p:spPr>
          <a:xfrm>
            <a:off x="8294960" y="-15937"/>
            <a:ext cx="1548123" cy="148135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pSp>
        <p:nvGrpSpPr>
          <p:cNvPr id="9" name="مجموعة 8">
            <a:extLst>
              <a:ext uri="{FF2B5EF4-FFF2-40B4-BE49-F238E27FC236}">
                <a16:creationId xmlns:a16="http://schemas.microsoft.com/office/drawing/2014/main" xmlns="" id="{C79D6253-0A42-DB37-51B6-62DF797F3AF7}"/>
              </a:ext>
            </a:extLst>
          </p:cNvPr>
          <p:cNvGrpSpPr/>
          <p:nvPr/>
        </p:nvGrpSpPr>
        <p:grpSpPr>
          <a:xfrm>
            <a:off x="0" y="44727"/>
            <a:ext cx="2744912" cy="1237421"/>
            <a:chOff x="-166526" y="44727"/>
            <a:chExt cx="2911438" cy="1227547"/>
          </a:xfrm>
        </p:grpSpPr>
        <p:pic>
          <p:nvPicPr>
            <p:cNvPr id="7" name="صورة 6">
              <a:extLst>
                <a:ext uri="{FF2B5EF4-FFF2-40B4-BE49-F238E27FC236}">
                  <a16:creationId xmlns:a16="http://schemas.microsoft.com/office/drawing/2014/main" xmlns="" id="{4508AF07-BF1A-81DD-9334-8F41C553862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0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ackgroundRemoval t="19000" b="54000" l="46000" r="81167">
                          <a14:foregroundMark x1="48500" y1="26000" x2="48500" y2="26000"/>
                          <a14:foregroundMark x1="48833" y1="25000" x2="48833" y2="25000"/>
                          <a14:foregroundMark x1="52000" y1="24000" x2="52000" y2="24000"/>
                          <a14:foregroundMark x1="50000" y1="21000" x2="50000" y2="21000"/>
                          <a14:foregroundMark x1="48167" y1="19250" x2="48167" y2="19250"/>
                          <a14:foregroundMark x1="46000" y1="28500" x2="46000" y2="28500"/>
                          <a14:foregroundMark x1="55000" y1="20000" x2="55000" y2="20000"/>
                          <a14:foregroundMark x1="73667" y1="54000" x2="73667" y2="54000"/>
                          <a14:foregroundMark x1="81000" y1="44250" x2="81000" y2="44250"/>
                        </a14:backgroundRemoval>
                      </a14:imgEffect>
                      <a14:imgEffect>
                        <a14:saturation sat="4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4158" t="14847" r="17635" b="47275"/>
            <a:stretch/>
          </p:blipFill>
          <p:spPr>
            <a:xfrm>
              <a:off x="-166526" y="44727"/>
              <a:ext cx="2911438" cy="1227547"/>
            </a:xfrm>
            <a:prstGeom prst="rect">
              <a:avLst/>
            </a:prstGeom>
          </p:spPr>
        </p:pic>
        <p:sp>
          <p:nvSpPr>
            <p:cNvPr id="8" name="مربع نص 7">
              <a:extLst>
                <a:ext uri="{FF2B5EF4-FFF2-40B4-BE49-F238E27FC236}">
                  <a16:creationId xmlns:a16="http://schemas.microsoft.com/office/drawing/2014/main" xmlns="" id="{D9054A60-A29B-7EEF-8633-45920382339D}"/>
                </a:ext>
              </a:extLst>
            </p:cNvPr>
            <p:cNvSpPr txBox="1"/>
            <p:nvPr/>
          </p:nvSpPr>
          <p:spPr>
            <a:xfrm>
              <a:off x="270432" y="363739"/>
              <a:ext cx="2037522" cy="830997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en-US" sz="2400" b="1" dirty="0">
                  <a:latin typeface="MV Boli" panose="02000500030200090000" pitchFamily="2" charset="0"/>
                  <a:cs typeface="MV Boli" panose="02000500030200090000" pitchFamily="2" charset="0"/>
                </a:rPr>
                <a:t>Listen &amp; Read</a:t>
              </a:r>
              <a:endParaRPr lang="ar-SA" sz="2400" b="1" dirty="0">
                <a:latin typeface="MV Boli" panose="02000500030200090000" pitchFamily="2" charset="0"/>
              </a:endParaRPr>
            </a:p>
          </p:txBody>
        </p:sp>
      </p:grpSp>
      <p:grpSp>
        <p:nvGrpSpPr>
          <p:cNvPr id="10" name="مجموعة 9">
            <a:extLst>
              <a:ext uri="{FF2B5EF4-FFF2-40B4-BE49-F238E27FC236}">
                <a16:creationId xmlns:a16="http://schemas.microsoft.com/office/drawing/2014/main" xmlns="" id="{E09BC4C0-B9D5-9DE3-DECB-C39CA4C5A85D}"/>
              </a:ext>
            </a:extLst>
          </p:cNvPr>
          <p:cNvGrpSpPr/>
          <p:nvPr/>
        </p:nvGrpSpPr>
        <p:grpSpPr>
          <a:xfrm>
            <a:off x="-7089373" y="-6246304"/>
            <a:ext cx="8461829" cy="4992914"/>
            <a:chOff x="1640113" y="751505"/>
            <a:chExt cx="8461829" cy="4992914"/>
          </a:xfrm>
        </p:grpSpPr>
        <p:pic>
          <p:nvPicPr>
            <p:cNvPr id="11" name="صورة 10">
              <a:extLst>
                <a:ext uri="{FF2B5EF4-FFF2-40B4-BE49-F238E27FC236}">
                  <a16:creationId xmlns:a16="http://schemas.microsoft.com/office/drawing/2014/main" xmlns="" id="{891172CE-E961-B974-A0D2-602679FE206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2">
              <a:duotone>
                <a:schemeClr val="accent6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13">
                      <a14:imgEffect>
                        <a14:backgroundRemoval t="10000" b="90000" l="3889" r="93889">
                          <a14:foregroundMark x1="93333" y1="70278" x2="93333" y2="70278"/>
                          <a14:foregroundMark x1="7500" y1="61389" x2="7500" y2="61389"/>
                          <a14:foregroundMark x1="3889" y1="30833" x2="3889" y2="30833"/>
                          <a14:foregroundMark x1="30833" y1="78611" x2="30833" y2="78611"/>
                          <a14:foregroundMark x1="29444" y1="80833" x2="29444" y2="80833"/>
                          <a14:foregroundMark x1="29444" y1="81111" x2="29444" y2="81111"/>
                          <a14:foregroundMark x1="11111" y1="75278" x2="11111" y2="75278"/>
                          <a14:foregroundMark x1="12778" y1="76111" x2="12778" y2="76111"/>
                          <a14:foregroundMark x1="14444" y1="76667" x2="14444" y2="76667"/>
                          <a14:foregroundMark x1="3889" y1="36389" x2="3889" y2="36389"/>
                          <a14:foregroundMark x1="89167" y1="66389" x2="89167" y2="66389"/>
                          <a14:foregroundMark x1="86667" y1="71944" x2="86667" y2="71944"/>
                          <a14:foregroundMark x1="83056" y1="63056" x2="92500" y2="72778"/>
                          <a14:foregroundMark x1="80556" y1="60556" x2="80556" y2="60556"/>
                          <a14:foregroundMark x1="78611" y1="62222" x2="79722" y2="63889"/>
                          <a14:foregroundMark x1="93889" y1="73611" x2="93889" y2="73611"/>
                          <a14:foregroundMark x1="88333" y1="76667" x2="88333" y2="76667"/>
                          <a14:foregroundMark x1="80833" y1="19444" x2="80833" y2="19444"/>
                          <a14:foregroundMark x1="84444" y1="18889" x2="67222" y2="17778"/>
                          <a14:foregroundMark x1="13333" y1="73889" x2="13333" y2="7388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2473" b="12504"/>
            <a:stretch/>
          </p:blipFill>
          <p:spPr>
            <a:xfrm>
              <a:off x="1640113" y="751505"/>
              <a:ext cx="8461829" cy="4992914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12" name="مربع نص 11">
              <a:extLst>
                <a:ext uri="{FF2B5EF4-FFF2-40B4-BE49-F238E27FC236}">
                  <a16:creationId xmlns:a16="http://schemas.microsoft.com/office/drawing/2014/main" xmlns="" id="{7EA0CE69-2D7F-D689-D243-BB0302733A55}"/>
                </a:ext>
              </a:extLst>
            </p:cNvPr>
            <p:cNvSpPr txBox="1"/>
            <p:nvPr/>
          </p:nvSpPr>
          <p:spPr>
            <a:xfrm>
              <a:off x="2823027" y="1883620"/>
              <a:ext cx="6096000" cy="240065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lnSpc>
                  <a:spcPct val="200000"/>
                </a:lnSpc>
              </a:pPr>
              <a:r>
                <a:rPr lang="en-US" sz="4000" b="1" i="0" u="none" strike="noStrike" baseline="0" dirty="0">
                  <a:solidFill>
                    <a:srgbClr val="C00000"/>
                  </a:solidFill>
                  <a:latin typeface="MV Boli" panose="02000500030200090000" pitchFamily="2" charset="0"/>
                  <a:cs typeface="MV Boli" panose="02000500030200090000" pitchFamily="2" charset="0"/>
                </a:rPr>
                <a:t>READING STRATEGY </a:t>
              </a:r>
              <a:r>
                <a:rPr lang="en-US" sz="4000" b="1" i="0" u="none" strike="noStrike" baseline="0" dirty="0">
                  <a:solidFill>
                    <a:srgbClr val="000000"/>
                  </a:solidFill>
                  <a:latin typeface="MV Boli" panose="02000500030200090000" pitchFamily="2" charset="0"/>
                  <a:cs typeface="MV Boli" panose="02000500030200090000" pitchFamily="2" charset="0"/>
                </a:rPr>
                <a:t>Using time markers</a:t>
              </a:r>
              <a:endParaRPr lang="ar-SA" sz="4000" dirty="0">
                <a:latin typeface="MV Boli" panose="02000500030200090000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7987478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مجموعة 5">
            <a:extLst>
              <a:ext uri="{FF2B5EF4-FFF2-40B4-BE49-F238E27FC236}">
                <a16:creationId xmlns:a16="http://schemas.microsoft.com/office/drawing/2014/main" xmlns="" id="{E6A79A84-04C8-1DFA-E596-B4AFEC278A36}"/>
              </a:ext>
            </a:extLst>
          </p:cNvPr>
          <p:cNvGrpSpPr/>
          <p:nvPr/>
        </p:nvGrpSpPr>
        <p:grpSpPr>
          <a:xfrm>
            <a:off x="1640113" y="751505"/>
            <a:ext cx="8461829" cy="4992914"/>
            <a:chOff x="1640113" y="751505"/>
            <a:chExt cx="8461829" cy="4992914"/>
          </a:xfrm>
        </p:grpSpPr>
        <p:pic>
          <p:nvPicPr>
            <p:cNvPr id="3" name="صورة 2">
              <a:extLst>
                <a:ext uri="{FF2B5EF4-FFF2-40B4-BE49-F238E27FC236}">
                  <a16:creationId xmlns:a16="http://schemas.microsoft.com/office/drawing/2014/main" xmlns="" id="{65811D1E-B120-958F-0644-E938EC31011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duotone>
                <a:schemeClr val="accent6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10000" b="90000" l="3889" r="93889">
                          <a14:foregroundMark x1="93333" y1="70278" x2="93333" y2="70278"/>
                          <a14:foregroundMark x1="7500" y1="61389" x2="7500" y2="61389"/>
                          <a14:foregroundMark x1="3889" y1="30833" x2="3889" y2="30833"/>
                          <a14:foregroundMark x1="30833" y1="78611" x2="30833" y2="78611"/>
                          <a14:foregroundMark x1="29444" y1="80833" x2="29444" y2="80833"/>
                          <a14:foregroundMark x1="29444" y1="81111" x2="29444" y2="81111"/>
                          <a14:foregroundMark x1="11111" y1="75278" x2="11111" y2="75278"/>
                          <a14:foregroundMark x1="12778" y1="76111" x2="12778" y2="76111"/>
                          <a14:foregroundMark x1="14444" y1="76667" x2="14444" y2="76667"/>
                          <a14:foregroundMark x1="3889" y1="36389" x2="3889" y2="36389"/>
                          <a14:foregroundMark x1="89167" y1="66389" x2="89167" y2="66389"/>
                          <a14:foregroundMark x1="86667" y1="71944" x2="86667" y2="71944"/>
                          <a14:foregroundMark x1="83056" y1="63056" x2="92500" y2="72778"/>
                          <a14:foregroundMark x1="80556" y1="60556" x2="80556" y2="60556"/>
                          <a14:foregroundMark x1="78611" y1="62222" x2="79722" y2="63889"/>
                          <a14:foregroundMark x1="93889" y1="73611" x2="93889" y2="73611"/>
                          <a14:foregroundMark x1="88333" y1="76667" x2="88333" y2="76667"/>
                          <a14:foregroundMark x1="80833" y1="19444" x2="80833" y2="19444"/>
                          <a14:foregroundMark x1="84444" y1="18889" x2="67222" y2="17778"/>
                          <a14:foregroundMark x1="13333" y1="73889" x2="13333" y2="7388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2473" b="12504"/>
            <a:stretch/>
          </p:blipFill>
          <p:spPr>
            <a:xfrm>
              <a:off x="1640113" y="751505"/>
              <a:ext cx="8461829" cy="4992914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5" name="مربع نص 4">
              <a:extLst>
                <a:ext uri="{FF2B5EF4-FFF2-40B4-BE49-F238E27FC236}">
                  <a16:creationId xmlns:a16="http://schemas.microsoft.com/office/drawing/2014/main" xmlns="" id="{C095F4A6-FEC1-5D1B-A600-6A1D8924A0A6}"/>
                </a:ext>
              </a:extLst>
            </p:cNvPr>
            <p:cNvSpPr txBox="1"/>
            <p:nvPr/>
          </p:nvSpPr>
          <p:spPr>
            <a:xfrm>
              <a:off x="2823027" y="1883620"/>
              <a:ext cx="6096000" cy="240065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lnSpc>
                  <a:spcPct val="200000"/>
                </a:lnSpc>
              </a:pPr>
              <a:r>
                <a:rPr lang="en-US" sz="4000" b="1" i="0" u="none" strike="noStrike" baseline="0" dirty="0">
                  <a:solidFill>
                    <a:srgbClr val="C00000"/>
                  </a:solidFill>
                  <a:latin typeface="MV Boli" panose="02000500030200090000" pitchFamily="2" charset="0"/>
                  <a:cs typeface="MV Boli" panose="02000500030200090000" pitchFamily="2" charset="0"/>
                </a:rPr>
                <a:t>READING STRATEGY </a:t>
              </a:r>
              <a:r>
                <a:rPr lang="en-US" sz="4000" b="1" i="0" u="none" strike="noStrike" baseline="0" dirty="0">
                  <a:solidFill>
                    <a:srgbClr val="000000"/>
                  </a:solidFill>
                  <a:latin typeface="MV Boli" panose="02000500030200090000" pitchFamily="2" charset="0"/>
                  <a:cs typeface="MV Boli" panose="02000500030200090000" pitchFamily="2" charset="0"/>
                </a:rPr>
                <a:t>Using time markers</a:t>
              </a:r>
              <a:endParaRPr lang="ar-SA" sz="4000" dirty="0">
                <a:latin typeface="MV Boli" panose="02000500030200090000" pitchFamily="2" charset="0"/>
              </a:endParaRPr>
            </a:p>
          </p:txBody>
        </p:sp>
      </p:grpSp>
      <p:pic>
        <p:nvPicPr>
          <p:cNvPr id="7" name="صورة 6">
            <a:extLst>
              <a:ext uri="{FF2B5EF4-FFF2-40B4-BE49-F238E27FC236}">
                <a16:creationId xmlns:a16="http://schemas.microsoft.com/office/drawing/2014/main" xmlns="" id="{4510E60F-3EBF-8301-E346-B2C0FCEF9FE1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629" t="37932" r="43148" b="21453"/>
          <a:stretch/>
        </p:blipFill>
        <p:spPr>
          <a:xfrm>
            <a:off x="-5481072" y="132347"/>
            <a:ext cx="4717386" cy="6725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3883406"/>
      </p:ext>
    </p:extLst>
  </p:cSld>
  <p:clrMapOvr>
    <a:masterClrMapping/>
  </p:clrMapOvr>
  <p:transition spd="slow"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>
            <a:extLst>
              <a:ext uri="{FF2B5EF4-FFF2-40B4-BE49-F238E27FC236}">
                <a16:creationId xmlns:a16="http://schemas.microsoft.com/office/drawing/2014/main" xmlns="" id="{270C56F0-D279-72F6-B308-CFA3344C57F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629" t="37932" r="43148" b="21453"/>
          <a:stretch/>
        </p:blipFill>
        <p:spPr>
          <a:xfrm>
            <a:off x="670685" y="224401"/>
            <a:ext cx="4717386" cy="6725653"/>
          </a:xfrm>
          <a:prstGeom prst="rect">
            <a:avLst/>
          </a:prstGeom>
        </p:spPr>
      </p:pic>
      <p:pic>
        <p:nvPicPr>
          <p:cNvPr id="3" name="Reading">
            <a:hlinkClick r:id="" action="ppaction://media"/>
            <a:extLst>
              <a:ext uri="{FF2B5EF4-FFF2-40B4-BE49-F238E27FC236}">
                <a16:creationId xmlns:a16="http://schemas.microsoft.com/office/drawing/2014/main" xmlns="" id="{17002FE4-2D0E-3657-7758-6050E5010332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5800" end="82263.625"/>
                </p14:media>
              </p:ext>
            </p:extLst>
          </p:nvPr>
        </p:nvPicPr>
        <p:blipFill>
          <a:blip r:embed="rId5"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 flipH="1">
            <a:off x="4208030" y="795088"/>
            <a:ext cx="436541" cy="436541"/>
          </a:xfrm>
          <a:prstGeom prst="rect">
            <a:avLst/>
          </a:prstGeom>
        </p:spPr>
      </p:pic>
      <p:sp>
        <p:nvSpPr>
          <p:cNvPr id="4" name="TextBox 13">
            <a:extLst>
              <a:ext uri="{FF2B5EF4-FFF2-40B4-BE49-F238E27FC236}">
                <a16:creationId xmlns:a16="http://schemas.microsoft.com/office/drawing/2014/main" xmlns="" id="{46B53424-3D59-CBD2-C1F1-31FA9CB87327}"/>
              </a:ext>
            </a:extLst>
          </p:cNvPr>
          <p:cNvSpPr txBox="1"/>
          <p:nvPr/>
        </p:nvSpPr>
        <p:spPr>
          <a:xfrm>
            <a:off x="5437249" y="564256"/>
            <a:ext cx="5849556" cy="461665"/>
          </a:xfrm>
          <a:prstGeom prst="rect">
            <a:avLst/>
          </a:prstGeom>
          <a:noFill/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l"/>
            <a:r>
              <a:rPr lang="en-US" sz="2400" dirty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MV Boli" panose="02000500030200090000" pitchFamily="2" charset="0"/>
                <a:cs typeface="MV Boli" panose="02000500030200090000" pitchFamily="2" charset="0"/>
              </a:rPr>
              <a:t>What did the writer lend his friend ?</a:t>
            </a:r>
          </a:p>
        </p:txBody>
      </p:sp>
      <p:sp>
        <p:nvSpPr>
          <p:cNvPr id="5" name="TextBox 16">
            <a:extLst>
              <a:ext uri="{FF2B5EF4-FFF2-40B4-BE49-F238E27FC236}">
                <a16:creationId xmlns:a16="http://schemas.microsoft.com/office/drawing/2014/main" xmlns="" id="{30B4E315-2A32-C48A-99F1-9CF1EECA8A3B}"/>
              </a:ext>
            </a:extLst>
          </p:cNvPr>
          <p:cNvSpPr txBox="1"/>
          <p:nvPr/>
        </p:nvSpPr>
        <p:spPr>
          <a:xfrm>
            <a:off x="5296974" y="1378413"/>
            <a:ext cx="6827423" cy="461665"/>
          </a:xfrm>
          <a:prstGeom prst="rect">
            <a:avLst/>
          </a:prstGeom>
          <a:noFill/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l"/>
            <a:r>
              <a:rPr lang="en-US" sz="2400" dirty="0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MV Boli" panose="02000500030200090000" pitchFamily="2" charset="0"/>
                <a:cs typeface="MV Boli" panose="02000500030200090000" pitchFamily="2" charset="0"/>
              </a:rPr>
              <a:t>What did the writer’s friend want to buy ?</a:t>
            </a:r>
          </a:p>
        </p:txBody>
      </p:sp>
      <p:sp>
        <p:nvSpPr>
          <p:cNvPr id="6" name="TextBox 20">
            <a:extLst>
              <a:ext uri="{FF2B5EF4-FFF2-40B4-BE49-F238E27FC236}">
                <a16:creationId xmlns:a16="http://schemas.microsoft.com/office/drawing/2014/main" xmlns="" id="{BA3B9483-B975-C1A2-2385-0D902D728F1D}"/>
              </a:ext>
            </a:extLst>
          </p:cNvPr>
          <p:cNvSpPr txBox="1"/>
          <p:nvPr/>
        </p:nvSpPr>
        <p:spPr>
          <a:xfrm>
            <a:off x="5510868" y="1989305"/>
            <a:ext cx="6356447" cy="461665"/>
          </a:xfrm>
          <a:prstGeom prst="rect">
            <a:avLst/>
          </a:prstGeom>
          <a:noFill/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l"/>
            <a:r>
              <a:rPr lang="en-US" sz="2400" dirty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MV Boli" panose="02000500030200090000" pitchFamily="2" charset="0"/>
                <a:cs typeface="MV Boli" panose="02000500030200090000" pitchFamily="2" charset="0"/>
              </a:rPr>
              <a:t>How much money did he lend his friend ?</a:t>
            </a:r>
          </a:p>
        </p:txBody>
      </p:sp>
      <p:sp>
        <p:nvSpPr>
          <p:cNvPr id="7" name="TextBox 25">
            <a:extLst>
              <a:ext uri="{FF2B5EF4-FFF2-40B4-BE49-F238E27FC236}">
                <a16:creationId xmlns:a16="http://schemas.microsoft.com/office/drawing/2014/main" xmlns="" id="{BC0B29C6-8E2E-611D-8647-92B938A2751C}"/>
              </a:ext>
            </a:extLst>
          </p:cNvPr>
          <p:cNvSpPr txBox="1"/>
          <p:nvPr/>
        </p:nvSpPr>
        <p:spPr>
          <a:xfrm>
            <a:off x="5438499" y="2582630"/>
            <a:ext cx="5695530" cy="461665"/>
          </a:xfrm>
          <a:prstGeom prst="rect">
            <a:avLst/>
          </a:prstGeom>
          <a:noFill/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l"/>
            <a:r>
              <a:rPr lang="en-US" sz="2400" dirty="0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MV Boli" panose="02000500030200090000" pitchFamily="2" charset="0"/>
                <a:cs typeface="MV Boli" panose="02000500030200090000" pitchFamily="2" charset="0"/>
              </a:rPr>
              <a:t>What did the writer need to buy ?</a:t>
            </a:r>
          </a:p>
        </p:txBody>
      </p:sp>
      <p:sp>
        <p:nvSpPr>
          <p:cNvPr id="8" name="TextBox 26">
            <a:extLst>
              <a:ext uri="{FF2B5EF4-FFF2-40B4-BE49-F238E27FC236}">
                <a16:creationId xmlns:a16="http://schemas.microsoft.com/office/drawing/2014/main" xmlns="" id="{97037C67-8866-CCB4-A4C3-B2A8242EAFEE}"/>
              </a:ext>
            </a:extLst>
          </p:cNvPr>
          <p:cNvSpPr txBox="1"/>
          <p:nvPr/>
        </p:nvSpPr>
        <p:spPr>
          <a:xfrm>
            <a:off x="5438499" y="3083391"/>
            <a:ext cx="6470960" cy="830997"/>
          </a:xfrm>
          <a:prstGeom prst="rect">
            <a:avLst/>
          </a:prstGeom>
          <a:noFill/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l"/>
            <a:r>
              <a:rPr lang="en-US" sz="2400" dirty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MV Boli" panose="02000500030200090000" pitchFamily="2" charset="0"/>
                <a:cs typeface="MV Boli" panose="02000500030200090000" pitchFamily="2" charset="0"/>
              </a:rPr>
              <a:t>What happened when the writer asked his friend some of the money ?</a:t>
            </a:r>
          </a:p>
        </p:txBody>
      </p:sp>
      <p:sp>
        <p:nvSpPr>
          <p:cNvPr id="9" name="TextBox 33">
            <a:extLst>
              <a:ext uri="{FF2B5EF4-FFF2-40B4-BE49-F238E27FC236}">
                <a16:creationId xmlns:a16="http://schemas.microsoft.com/office/drawing/2014/main" xmlns="" id="{BEF72B56-5466-8258-98B3-3DE5A5FF9573}"/>
              </a:ext>
            </a:extLst>
          </p:cNvPr>
          <p:cNvSpPr txBox="1"/>
          <p:nvPr/>
        </p:nvSpPr>
        <p:spPr>
          <a:xfrm>
            <a:off x="5721040" y="3942923"/>
            <a:ext cx="5653908" cy="830997"/>
          </a:xfrm>
          <a:prstGeom prst="rect">
            <a:avLst/>
          </a:prstGeom>
          <a:noFill/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l"/>
            <a:r>
              <a:rPr lang="en-US" sz="2400" dirty="0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MV Boli" panose="02000500030200090000" pitchFamily="2" charset="0"/>
                <a:cs typeface="MV Boli" panose="02000500030200090000" pitchFamily="2" charset="0"/>
              </a:rPr>
              <a:t>What was the writer’s reaction after his friend walked away?</a:t>
            </a:r>
          </a:p>
        </p:txBody>
      </p:sp>
      <p:sp>
        <p:nvSpPr>
          <p:cNvPr id="10" name="TextBox 40">
            <a:extLst>
              <a:ext uri="{FF2B5EF4-FFF2-40B4-BE49-F238E27FC236}">
                <a16:creationId xmlns:a16="http://schemas.microsoft.com/office/drawing/2014/main" xmlns="" id="{7DA08BA2-3DED-F9C3-7ED6-35B34630F059}"/>
              </a:ext>
            </a:extLst>
          </p:cNvPr>
          <p:cNvSpPr txBox="1"/>
          <p:nvPr/>
        </p:nvSpPr>
        <p:spPr>
          <a:xfrm>
            <a:off x="5510868" y="4941049"/>
            <a:ext cx="5864080" cy="461665"/>
          </a:xfrm>
          <a:prstGeom prst="rect">
            <a:avLst/>
          </a:prstGeom>
          <a:noFill/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l"/>
            <a:r>
              <a:rPr lang="en-US" sz="2400" dirty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MV Boli" panose="02000500030200090000" pitchFamily="2" charset="0"/>
                <a:cs typeface="MV Boli" panose="02000500030200090000" pitchFamily="2" charset="0"/>
              </a:rPr>
              <a:t>Did the writer’s friend misjudge him ?</a:t>
            </a:r>
          </a:p>
        </p:txBody>
      </p:sp>
      <p:sp>
        <p:nvSpPr>
          <p:cNvPr id="11" name="TextBox 41">
            <a:extLst>
              <a:ext uri="{FF2B5EF4-FFF2-40B4-BE49-F238E27FC236}">
                <a16:creationId xmlns:a16="http://schemas.microsoft.com/office/drawing/2014/main" xmlns="" id="{D90684E7-F368-C425-3CFD-BADA5497D6DF}"/>
              </a:ext>
            </a:extLst>
          </p:cNvPr>
          <p:cNvSpPr txBox="1"/>
          <p:nvPr/>
        </p:nvSpPr>
        <p:spPr>
          <a:xfrm>
            <a:off x="5756463" y="5365096"/>
            <a:ext cx="328969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000" dirty="0">
                <a:solidFill>
                  <a:srgbClr val="0000FF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Yes, he did .</a:t>
            </a:r>
          </a:p>
        </p:txBody>
      </p:sp>
      <p:sp>
        <p:nvSpPr>
          <p:cNvPr id="12" name="TextBox 42">
            <a:extLst>
              <a:ext uri="{FF2B5EF4-FFF2-40B4-BE49-F238E27FC236}">
                <a16:creationId xmlns:a16="http://schemas.microsoft.com/office/drawing/2014/main" xmlns="" id="{5C77EAAF-07FA-7E93-72BE-A8C921001C17}"/>
              </a:ext>
            </a:extLst>
          </p:cNvPr>
          <p:cNvSpPr txBox="1"/>
          <p:nvPr/>
        </p:nvSpPr>
        <p:spPr>
          <a:xfrm>
            <a:off x="5741939" y="5789143"/>
            <a:ext cx="5864080" cy="461665"/>
          </a:xfrm>
          <a:prstGeom prst="rect">
            <a:avLst/>
          </a:prstGeom>
          <a:noFill/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l"/>
            <a:r>
              <a:rPr lang="en-US" sz="2400" dirty="0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MV Boli" panose="02000500030200090000" pitchFamily="2" charset="0"/>
                <a:cs typeface="MV Boli" panose="02000500030200090000" pitchFamily="2" charset="0"/>
              </a:rPr>
              <a:t>What is the main idea of this letter ?</a:t>
            </a:r>
          </a:p>
        </p:txBody>
      </p:sp>
      <p:sp>
        <p:nvSpPr>
          <p:cNvPr id="13" name="TextBox 43">
            <a:extLst>
              <a:ext uri="{FF2B5EF4-FFF2-40B4-BE49-F238E27FC236}">
                <a16:creationId xmlns:a16="http://schemas.microsoft.com/office/drawing/2014/main" xmlns="" id="{4EF01661-67D8-307D-3854-3FCC161FE882}"/>
              </a:ext>
            </a:extLst>
          </p:cNvPr>
          <p:cNvSpPr txBox="1"/>
          <p:nvPr/>
        </p:nvSpPr>
        <p:spPr>
          <a:xfrm>
            <a:off x="5797851" y="6237127"/>
            <a:ext cx="491244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000" dirty="0">
                <a:solidFill>
                  <a:srgbClr val="0000FF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A problem with a friend</a:t>
            </a:r>
          </a:p>
        </p:txBody>
      </p:sp>
      <p:cxnSp>
        <p:nvCxnSpPr>
          <p:cNvPr id="14" name="رابط مستقيم 37">
            <a:extLst>
              <a:ext uri="{FF2B5EF4-FFF2-40B4-BE49-F238E27FC236}">
                <a16:creationId xmlns:a16="http://schemas.microsoft.com/office/drawing/2014/main" xmlns="" id="{6286A472-18D4-A35D-9232-7AEB83FF97B4}"/>
              </a:ext>
            </a:extLst>
          </p:cNvPr>
          <p:cNvCxnSpPr>
            <a:cxnSpLocks/>
          </p:cNvCxnSpPr>
          <p:nvPr/>
        </p:nvCxnSpPr>
        <p:spPr>
          <a:xfrm>
            <a:off x="870490" y="5171881"/>
            <a:ext cx="757897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رابط مستقيم 37">
            <a:extLst>
              <a:ext uri="{FF2B5EF4-FFF2-40B4-BE49-F238E27FC236}">
                <a16:creationId xmlns:a16="http://schemas.microsoft.com/office/drawing/2014/main" xmlns="" id="{42ED115B-E5E5-51FF-4526-CCF8432D3A2B}"/>
              </a:ext>
            </a:extLst>
          </p:cNvPr>
          <p:cNvCxnSpPr>
            <a:cxnSpLocks/>
          </p:cNvCxnSpPr>
          <p:nvPr/>
        </p:nvCxnSpPr>
        <p:spPr>
          <a:xfrm>
            <a:off x="870490" y="6571573"/>
            <a:ext cx="276763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Oval 21">
            <a:extLst>
              <a:ext uri="{FF2B5EF4-FFF2-40B4-BE49-F238E27FC236}">
                <a16:creationId xmlns:a16="http://schemas.microsoft.com/office/drawing/2014/main" xmlns="" id="{31822C87-3BBA-0CCC-CB3E-A69D4CB1B94F}"/>
              </a:ext>
            </a:extLst>
          </p:cNvPr>
          <p:cNvSpPr/>
          <p:nvPr/>
        </p:nvSpPr>
        <p:spPr>
          <a:xfrm>
            <a:off x="3007238" y="3930795"/>
            <a:ext cx="315304" cy="187211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7" name="رابط مستقيم 37">
            <a:extLst>
              <a:ext uri="{FF2B5EF4-FFF2-40B4-BE49-F238E27FC236}">
                <a16:creationId xmlns:a16="http://schemas.microsoft.com/office/drawing/2014/main" xmlns="" id="{0B7A4E91-FCCC-DEF3-6111-774B10B917B3}"/>
              </a:ext>
            </a:extLst>
          </p:cNvPr>
          <p:cNvCxnSpPr>
            <a:cxnSpLocks/>
          </p:cNvCxnSpPr>
          <p:nvPr/>
        </p:nvCxnSpPr>
        <p:spPr>
          <a:xfrm>
            <a:off x="2344301" y="5106270"/>
            <a:ext cx="719532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رابط مستقيم 37">
            <a:extLst>
              <a:ext uri="{FF2B5EF4-FFF2-40B4-BE49-F238E27FC236}">
                <a16:creationId xmlns:a16="http://schemas.microsoft.com/office/drawing/2014/main" xmlns="" id="{77B6F3B6-A782-6B9F-C768-10AE4BB91AF7}"/>
              </a:ext>
            </a:extLst>
          </p:cNvPr>
          <p:cNvCxnSpPr>
            <a:cxnSpLocks/>
          </p:cNvCxnSpPr>
          <p:nvPr/>
        </p:nvCxnSpPr>
        <p:spPr>
          <a:xfrm>
            <a:off x="3230775" y="5702668"/>
            <a:ext cx="450269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رابط مستقيم 37">
            <a:extLst>
              <a:ext uri="{FF2B5EF4-FFF2-40B4-BE49-F238E27FC236}">
                <a16:creationId xmlns:a16="http://schemas.microsoft.com/office/drawing/2014/main" xmlns="" id="{865A27F3-9618-BE07-B560-40C7ED17869F}"/>
              </a:ext>
            </a:extLst>
          </p:cNvPr>
          <p:cNvCxnSpPr>
            <a:cxnSpLocks/>
          </p:cNvCxnSpPr>
          <p:nvPr/>
        </p:nvCxnSpPr>
        <p:spPr>
          <a:xfrm>
            <a:off x="2343446" y="5883960"/>
            <a:ext cx="1337598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رابط مستقيم 37">
            <a:extLst>
              <a:ext uri="{FF2B5EF4-FFF2-40B4-BE49-F238E27FC236}">
                <a16:creationId xmlns:a16="http://schemas.microsoft.com/office/drawing/2014/main" xmlns="" id="{F54E32A2-E4B5-6A7E-452B-5B538AF19A2A}"/>
              </a:ext>
            </a:extLst>
          </p:cNvPr>
          <p:cNvCxnSpPr>
            <a:cxnSpLocks/>
          </p:cNvCxnSpPr>
          <p:nvPr/>
        </p:nvCxnSpPr>
        <p:spPr>
          <a:xfrm>
            <a:off x="2333433" y="6040703"/>
            <a:ext cx="1347611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رابط مستقيم 37">
            <a:extLst>
              <a:ext uri="{FF2B5EF4-FFF2-40B4-BE49-F238E27FC236}">
                <a16:creationId xmlns:a16="http://schemas.microsoft.com/office/drawing/2014/main" xmlns="" id="{FFB571C0-BBB2-A77A-AAB0-37F5510F263B}"/>
              </a:ext>
            </a:extLst>
          </p:cNvPr>
          <p:cNvCxnSpPr>
            <a:cxnSpLocks/>
          </p:cNvCxnSpPr>
          <p:nvPr/>
        </p:nvCxnSpPr>
        <p:spPr>
          <a:xfrm>
            <a:off x="2343446" y="6194169"/>
            <a:ext cx="1252785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رابط مستقيم 37">
            <a:extLst>
              <a:ext uri="{FF2B5EF4-FFF2-40B4-BE49-F238E27FC236}">
                <a16:creationId xmlns:a16="http://schemas.microsoft.com/office/drawing/2014/main" xmlns="" id="{48241639-11D3-8AAC-2E6D-584A0B92EDDB}"/>
              </a:ext>
            </a:extLst>
          </p:cNvPr>
          <p:cNvCxnSpPr>
            <a:cxnSpLocks/>
          </p:cNvCxnSpPr>
          <p:nvPr/>
        </p:nvCxnSpPr>
        <p:spPr>
          <a:xfrm>
            <a:off x="2333433" y="6434000"/>
            <a:ext cx="1262798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رابط مستقيم 37">
            <a:extLst>
              <a:ext uri="{FF2B5EF4-FFF2-40B4-BE49-F238E27FC236}">
                <a16:creationId xmlns:a16="http://schemas.microsoft.com/office/drawing/2014/main" xmlns="" id="{45590611-B8FA-FD39-3D1E-C6832D394E17}"/>
              </a:ext>
            </a:extLst>
          </p:cNvPr>
          <p:cNvCxnSpPr>
            <a:cxnSpLocks/>
          </p:cNvCxnSpPr>
          <p:nvPr/>
        </p:nvCxnSpPr>
        <p:spPr>
          <a:xfrm>
            <a:off x="2333433" y="6571573"/>
            <a:ext cx="1189155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رابط مستقيم 23">
            <a:extLst>
              <a:ext uri="{FF2B5EF4-FFF2-40B4-BE49-F238E27FC236}">
                <a16:creationId xmlns:a16="http://schemas.microsoft.com/office/drawing/2014/main" xmlns="" id="{79C687C2-C14F-C538-89CD-1990C048485E}"/>
              </a:ext>
            </a:extLst>
          </p:cNvPr>
          <p:cNvCxnSpPr>
            <a:cxnSpLocks/>
          </p:cNvCxnSpPr>
          <p:nvPr/>
        </p:nvCxnSpPr>
        <p:spPr>
          <a:xfrm>
            <a:off x="3769339" y="3489729"/>
            <a:ext cx="710607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1" name="صورة 40">
            <a:extLst>
              <a:ext uri="{FF2B5EF4-FFF2-40B4-BE49-F238E27FC236}">
                <a16:creationId xmlns:a16="http://schemas.microsoft.com/office/drawing/2014/main" xmlns="" id="{B5145E15-CBBF-4DF4-EBC6-BC1C15F3653C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104" t="24094" r="43998" b="53036"/>
          <a:stretch/>
        </p:blipFill>
        <p:spPr>
          <a:xfrm rot="21121313">
            <a:off x="12761155" y="-1229115"/>
            <a:ext cx="5234432" cy="31010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609444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5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11" grpId="0"/>
      <p:bldP spid="13" grpId="0"/>
      <p:bldP spid="1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>
            <a:extLst>
              <a:ext uri="{FF2B5EF4-FFF2-40B4-BE49-F238E27FC236}">
                <a16:creationId xmlns:a16="http://schemas.microsoft.com/office/drawing/2014/main" xmlns="" id="{2AF0C618-3F7A-35FC-5951-2E1BB17944D9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081" t="25583" r="44758" b="53478"/>
          <a:stretch/>
        </p:blipFill>
        <p:spPr>
          <a:xfrm>
            <a:off x="5821680" y="203200"/>
            <a:ext cx="6160476" cy="6451600"/>
          </a:xfrm>
          <a:prstGeom prst="rect">
            <a:avLst/>
          </a:prstGeom>
        </p:spPr>
      </p:pic>
      <p:pic>
        <p:nvPicPr>
          <p:cNvPr id="3" name="Reading">
            <a:hlinkClick r:id="" action="ppaction://media"/>
            <a:extLst>
              <a:ext uri="{FF2B5EF4-FFF2-40B4-BE49-F238E27FC236}">
                <a16:creationId xmlns:a16="http://schemas.microsoft.com/office/drawing/2014/main" xmlns="" id="{D73331C1-1F3C-D2F4-8F2D-D9E31C42684F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108183"/>
                </p14:media>
              </p:ext>
            </p:extLst>
          </p:nvPr>
        </p:nvPicPr>
        <p:blipFill>
          <a:blip r:embed="rId5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9133840" y="477520"/>
            <a:ext cx="629723" cy="629723"/>
          </a:xfrm>
          <a:prstGeom prst="rect">
            <a:avLst/>
          </a:prstGeom>
        </p:spPr>
      </p:pic>
      <p:sp>
        <p:nvSpPr>
          <p:cNvPr id="4" name="TextBox 9">
            <a:extLst>
              <a:ext uri="{FF2B5EF4-FFF2-40B4-BE49-F238E27FC236}">
                <a16:creationId xmlns:a16="http://schemas.microsoft.com/office/drawing/2014/main" xmlns="" id="{977790AC-B380-8330-B81C-A73CE9515046}"/>
              </a:ext>
            </a:extLst>
          </p:cNvPr>
          <p:cNvSpPr txBox="1"/>
          <p:nvPr/>
        </p:nvSpPr>
        <p:spPr>
          <a:xfrm>
            <a:off x="75031" y="599440"/>
            <a:ext cx="5158150" cy="400110"/>
          </a:xfrm>
          <a:prstGeom prst="rect">
            <a:avLst/>
          </a:prstGeom>
          <a:noFill/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l"/>
            <a:r>
              <a:rPr lang="en-US" sz="2000" dirty="0">
                <a:ln w="0"/>
                <a:solidFill>
                  <a:srgbClr val="C000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What did people leave in his limousine ?</a:t>
            </a:r>
          </a:p>
        </p:txBody>
      </p:sp>
      <p:sp>
        <p:nvSpPr>
          <p:cNvPr id="5" name="TextBox 14">
            <a:extLst>
              <a:ext uri="{FF2B5EF4-FFF2-40B4-BE49-F238E27FC236}">
                <a16:creationId xmlns:a16="http://schemas.microsoft.com/office/drawing/2014/main" xmlns="" id="{2EE7937F-5C09-0EF3-7075-38E1663B12FD}"/>
              </a:ext>
            </a:extLst>
          </p:cNvPr>
          <p:cNvSpPr txBox="1"/>
          <p:nvPr/>
        </p:nvSpPr>
        <p:spPr>
          <a:xfrm>
            <a:off x="290580" y="1259162"/>
            <a:ext cx="4750969" cy="707886"/>
          </a:xfrm>
          <a:prstGeom prst="rect">
            <a:avLst/>
          </a:prstGeom>
          <a:noFill/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l"/>
            <a:r>
              <a:rPr lang="en-US" sz="2000" dirty="0">
                <a:ln w="0"/>
                <a:solidFill>
                  <a:srgbClr val="00B05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What was the driver’s speculation about the man?</a:t>
            </a:r>
          </a:p>
        </p:txBody>
      </p:sp>
      <p:sp>
        <p:nvSpPr>
          <p:cNvPr id="6" name="TextBox 20">
            <a:extLst>
              <a:ext uri="{FF2B5EF4-FFF2-40B4-BE49-F238E27FC236}">
                <a16:creationId xmlns:a16="http://schemas.microsoft.com/office/drawing/2014/main" xmlns="" id="{10842DB0-874C-53D5-899C-5EF2E506D901}"/>
              </a:ext>
            </a:extLst>
          </p:cNvPr>
          <p:cNvSpPr txBox="1"/>
          <p:nvPr/>
        </p:nvSpPr>
        <p:spPr>
          <a:xfrm>
            <a:off x="117616" y="2052238"/>
            <a:ext cx="5856465" cy="707886"/>
          </a:xfrm>
          <a:prstGeom prst="rect">
            <a:avLst/>
          </a:prstGeom>
          <a:noFill/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l"/>
            <a:r>
              <a:rPr lang="en-US" sz="2000" dirty="0">
                <a:ln w="0"/>
                <a:solidFill>
                  <a:srgbClr val="C000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How did the driver judge that the man must have been  a millionaire ?</a:t>
            </a:r>
          </a:p>
        </p:txBody>
      </p:sp>
      <p:sp>
        <p:nvSpPr>
          <p:cNvPr id="7" name="TextBox 25">
            <a:extLst>
              <a:ext uri="{FF2B5EF4-FFF2-40B4-BE49-F238E27FC236}">
                <a16:creationId xmlns:a16="http://schemas.microsoft.com/office/drawing/2014/main" xmlns="" id="{A4E7931F-C6AB-0BF6-7913-6DD636A7BAB5}"/>
              </a:ext>
            </a:extLst>
          </p:cNvPr>
          <p:cNvSpPr txBox="1"/>
          <p:nvPr/>
        </p:nvSpPr>
        <p:spPr>
          <a:xfrm>
            <a:off x="284675" y="2823011"/>
            <a:ext cx="4738863" cy="400110"/>
          </a:xfrm>
          <a:prstGeom prst="rect">
            <a:avLst/>
          </a:prstGeom>
          <a:noFill/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l"/>
            <a:r>
              <a:rPr lang="en-US" sz="2000" dirty="0">
                <a:ln w="0"/>
                <a:solidFill>
                  <a:srgbClr val="00B05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What did the driver find in his car ?</a:t>
            </a:r>
          </a:p>
        </p:txBody>
      </p:sp>
      <p:sp>
        <p:nvSpPr>
          <p:cNvPr id="8" name="TextBox 28">
            <a:extLst>
              <a:ext uri="{FF2B5EF4-FFF2-40B4-BE49-F238E27FC236}">
                <a16:creationId xmlns:a16="http://schemas.microsoft.com/office/drawing/2014/main" xmlns="" id="{541B39F1-D309-9DE3-F062-090FDCD9936C}"/>
              </a:ext>
            </a:extLst>
          </p:cNvPr>
          <p:cNvSpPr txBox="1"/>
          <p:nvPr/>
        </p:nvSpPr>
        <p:spPr>
          <a:xfrm>
            <a:off x="117616" y="3296625"/>
            <a:ext cx="3428225" cy="400110"/>
          </a:xfrm>
          <a:prstGeom prst="rect">
            <a:avLst/>
          </a:prstGeom>
          <a:noFill/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l"/>
            <a:r>
              <a:rPr lang="en-US" sz="2000" dirty="0">
                <a:ln w="0"/>
                <a:solidFill>
                  <a:srgbClr val="C000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What did the driver do ?</a:t>
            </a:r>
          </a:p>
        </p:txBody>
      </p:sp>
      <p:sp>
        <p:nvSpPr>
          <p:cNvPr id="9" name="TextBox 34">
            <a:extLst>
              <a:ext uri="{FF2B5EF4-FFF2-40B4-BE49-F238E27FC236}">
                <a16:creationId xmlns:a16="http://schemas.microsoft.com/office/drawing/2014/main" xmlns="" id="{85DD8917-2753-F9FF-2502-7B9F2699BC52}"/>
              </a:ext>
            </a:extLst>
          </p:cNvPr>
          <p:cNvSpPr txBox="1"/>
          <p:nvPr/>
        </p:nvSpPr>
        <p:spPr>
          <a:xfrm>
            <a:off x="209844" y="3793899"/>
            <a:ext cx="3862462" cy="400110"/>
          </a:xfrm>
          <a:prstGeom prst="rect">
            <a:avLst/>
          </a:prstGeom>
          <a:noFill/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l"/>
            <a:r>
              <a:rPr lang="en-US" sz="2000" dirty="0">
                <a:ln w="0"/>
                <a:solidFill>
                  <a:srgbClr val="00B05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How was the man’s feeling ?</a:t>
            </a:r>
          </a:p>
        </p:txBody>
      </p:sp>
      <p:sp>
        <p:nvSpPr>
          <p:cNvPr id="10" name="TextBox 39">
            <a:extLst>
              <a:ext uri="{FF2B5EF4-FFF2-40B4-BE49-F238E27FC236}">
                <a16:creationId xmlns:a16="http://schemas.microsoft.com/office/drawing/2014/main" xmlns="" id="{9B9B57E5-D7AB-1A51-BBC6-21469E237A9B}"/>
              </a:ext>
            </a:extLst>
          </p:cNvPr>
          <p:cNvSpPr txBox="1"/>
          <p:nvPr/>
        </p:nvSpPr>
        <p:spPr>
          <a:xfrm>
            <a:off x="75031" y="4210255"/>
            <a:ext cx="5246865" cy="400110"/>
          </a:xfrm>
          <a:prstGeom prst="rect">
            <a:avLst/>
          </a:prstGeom>
          <a:noFill/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l"/>
            <a:r>
              <a:rPr lang="en-US" sz="2000" dirty="0">
                <a:ln w="0"/>
                <a:solidFill>
                  <a:srgbClr val="C000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How much money did the driver get ?</a:t>
            </a:r>
          </a:p>
        </p:txBody>
      </p:sp>
      <p:sp>
        <p:nvSpPr>
          <p:cNvPr id="11" name="TextBox 41">
            <a:extLst>
              <a:ext uri="{FF2B5EF4-FFF2-40B4-BE49-F238E27FC236}">
                <a16:creationId xmlns:a16="http://schemas.microsoft.com/office/drawing/2014/main" xmlns="" id="{645464A1-52B1-0846-A979-309995C8879D}"/>
              </a:ext>
            </a:extLst>
          </p:cNvPr>
          <p:cNvSpPr txBox="1"/>
          <p:nvPr/>
        </p:nvSpPr>
        <p:spPr>
          <a:xfrm>
            <a:off x="111096" y="4797835"/>
            <a:ext cx="4912442" cy="400110"/>
          </a:xfrm>
          <a:prstGeom prst="rect">
            <a:avLst/>
          </a:prstGeom>
          <a:noFill/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l"/>
            <a:r>
              <a:rPr lang="en-US" sz="2000" dirty="0">
                <a:ln w="0"/>
                <a:solidFill>
                  <a:srgbClr val="00B05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Did the writer regret to get it back ?</a:t>
            </a:r>
          </a:p>
        </p:txBody>
      </p:sp>
      <p:sp>
        <p:nvSpPr>
          <p:cNvPr id="12" name="TextBox 42">
            <a:extLst>
              <a:ext uri="{FF2B5EF4-FFF2-40B4-BE49-F238E27FC236}">
                <a16:creationId xmlns:a16="http://schemas.microsoft.com/office/drawing/2014/main" xmlns="" id="{F10FCC40-8F25-E876-C3F1-85DFDC01C980}"/>
              </a:ext>
            </a:extLst>
          </p:cNvPr>
          <p:cNvSpPr txBox="1"/>
          <p:nvPr/>
        </p:nvSpPr>
        <p:spPr>
          <a:xfrm>
            <a:off x="256147" y="5385636"/>
            <a:ext cx="232449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000" dirty="0">
                <a:solidFill>
                  <a:srgbClr val="0000FF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Yes, he did .</a:t>
            </a:r>
          </a:p>
        </p:txBody>
      </p:sp>
      <p:sp>
        <p:nvSpPr>
          <p:cNvPr id="13" name="TextBox 43">
            <a:extLst>
              <a:ext uri="{FF2B5EF4-FFF2-40B4-BE49-F238E27FC236}">
                <a16:creationId xmlns:a16="http://schemas.microsoft.com/office/drawing/2014/main" xmlns="" id="{F8230CF8-E36F-1AA1-6D3B-FC219266A39C}"/>
              </a:ext>
            </a:extLst>
          </p:cNvPr>
          <p:cNvSpPr txBox="1"/>
          <p:nvPr/>
        </p:nvSpPr>
        <p:spPr>
          <a:xfrm>
            <a:off x="75032" y="5911520"/>
            <a:ext cx="5158150" cy="400110"/>
          </a:xfrm>
          <a:prstGeom prst="rect">
            <a:avLst/>
          </a:prstGeom>
          <a:noFill/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l"/>
            <a:r>
              <a:rPr lang="en-US" sz="2000" dirty="0">
                <a:ln w="0"/>
                <a:solidFill>
                  <a:srgbClr val="C000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What is the main idea of this letter ?</a:t>
            </a:r>
          </a:p>
        </p:txBody>
      </p:sp>
      <p:sp>
        <p:nvSpPr>
          <p:cNvPr id="14" name="TextBox 44">
            <a:extLst>
              <a:ext uri="{FF2B5EF4-FFF2-40B4-BE49-F238E27FC236}">
                <a16:creationId xmlns:a16="http://schemas.microsoft.com/office/drawing/2014/main" xmlns="" id="{64305D84-5B27-1611-5E21-B5547D68C344}"/>
              </a:ext>
            </a:extLst>
          </p:cNvPr>
          <p:cNvSpPr txBox="1"/>
          <p:nvPr/>
        </p:nvSpPr>
        <p:spPr>
          <a:xfrm>
            <a:off x="209844" y="6344122"/>
            <a:ext cx="491244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000" dirty="0">
                <a:solidFill>
                  <a:srgbClr val="0000FF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A missing watch</a:t>
            </a:r>
          </a:p>
        </p:txBody>
      </p:sp>
      <p:sp>
        <p:nvSpPr>
          <p:cNvPr id="15" name="Oval 7">
            <a:extLst>
              <a:ext uri="{FF2B5EF4-FFF2-40B4-BE49-F238E27FC236}">
                <a16:creationId xmlns:a16="http://schemas.microsoft.com/office/drawing/2014/main" xmlns="" id="{C5B8FBD1-365A-11DD-563B-72C5A4CC245F}"/>
              </a:ext>
            </a:extLst>
          </p:cNvPr>
          <p:cNvSpPr/>
          <p:nvPr/>
        </p:nvSpPr>
        <p:spPr>
          <a:xfrm>
            <a:off x="6412358" y="1967048"/>
            <a:ext cx="1069146" cy="253217"/>
          </a:xfrm>
          <a:prstGeom prst="mathMinus">
            <a:avLst>
              <a:gd name="adj1" fmla="val 10624"/>
            </a:avLst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rgbClr val="C00000"/>
                </a:solidFill>
              </a:ln>
            </a:endParaRPr>
          </a:p>
        </p:txBody>
      </p:sp>
      <p:cxnSp>
        <p:nvCxnSpPr>
          <p:cNvPr id="16" name="رابط مستقيم 37">
            <a:extLst>
              <a:ext uri="{FF2B5EF4-FFF2-40B4-BE49-F238E27FC236}">
                <a16:creationId xmlns:a16="http://schemas.microsoft.com/office/drawing/2014/main" xmlns="" id="{AF1845B9-3010-F9E4-9442-DEF9F6698C18}"/>
              </a:ext>
            </a:extLst>
          </p:cNvPr>
          <p:cNvCxnSpPr>
            <a:cxnSpLocks/>
          </p:cNvCxnSpPr>
          <p:nvPr/>
        </p:nvCxnSpPr>
        <p:spPr>
          <a:xfrm>
            <a:off x="5966454" y="2922679"/>
            <a:ext cx="1729201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رابط مستقيم 37">
            <a:extLst>
              <a:ext uri="{FF2B5EF4-FFF2-40B4-BE49-F238E27FC236}">
                <a16:creationId xmlns:a16="http://schemas.microsoft.com/office/drawing/2014/main" xmlns="" id="{FEACB252-C9E6-DC75-D733-435B997E7AC4}"/>
              </a:ext>
            </a:extLst>
          </p:cNvPr>
          <p:cNvCxnSpPr>
            <a:cxnSpLocks/>
          </p:cNvCxnSpPr>
          <p:nvPr/>
        </p:nvCxnSpPr>
        <p:spPr>
          <a:xfrm>
            <a:off x="5945781" y="3191094"/>
            <a:ext cx="806168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رابط مستقيم 37">
            <a:extLst>
              <a:ext uri="{FF2B5EF4-FFF2-40B4-BE49-F238E27FC236}">
                <a16:creationId xmlns:a16="http://schemas.microsoft.com/office/drawing/2014/main" xmlns="" id="{A06E138A-C59D-0341-87B7-D5E75F4C185F}"/>
              </a:ext>
            </a:extLst>
          </p:cNvPr>
          <p:cNvCxnSpPr>
            <a:cxnSpLocks/>
          </p:cNvCxnSpPr>
          <p:nvPr/>
        </p:nvCxnSpPr>
        <p:spPr>
          <a:xfrm>
            <a:off x="6795323" y="4616073"/>
            <a:ext cx="900332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رابط مستقيم 37">
            <a:extLst>
              <a:ext uri="{FF2B5EF4-FFF2-40B4-BE49-F238E27FC236}">
                <a16:creationId xmlns:a16="http://schemas.microsoft.com/office/drawing/2014/main" xmlns="" id="{923BFB34-2FA2-833F-CA0D-0A40066B63F2}"/>
              </a:ext>
            </a:extLst>
          </p:cNvPr>
          <p:cNvCxnSpPr>
            <a:cxnSpLocks/>
          </p:cNvCxnSpPr>
          <p:nvPr/>
        </p:nvCxnSpPr>
        <p:spPr>
          <a:xfrm>
            <a:off x="5984087" y="4933528"/>
            <a:ext cx="1711568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رابط مستقيم 37">
            <a:extLst>
              <a:ext uri="{FF2B5EF4-FFF2-40B4-BE49-F238E27FC236}">
                <a16:creationId xmlns:a16="http://schemas.microsoft.com/office/drawing/2014/main" xmlns="" id="{8E95D03D-2A75-185D-7D09-918390F26389}"/>
              </a:ext>
            </a:extLst>
          </p:cNvPr>
          <p:cNvCxnSpPr>
            <a:cxnSpLocks/>
          </p:cNvCxnSpPr>
          <p:nvPr/>
        </p:nvCxnSpPr>
        <p:spPr>
          <a:xfrm>
            <a:off x="7945945" y="1766954"/>
            <a:ext cx="1817618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رابط مستقيم 37">
            <a:extLst>
              <a:ext uri="{FF2B5EF4-FFF2-40B4-BE49-F238E27FC236}">
                <a16:creationId xmlns:a16="http://schemas.microsoft.com/office/drawing/2014/main" xmlns="" id="{E4DC58F3-D28B-B23E-7C28-422C6826CDA8}"/>
              </a:ext>
            </a:extLst>
          </p:cNvPr>
          <p:cNvCxnSpPr>
            <a:cxnSpLocks/>
          </p:cNvCxnSpPr>
          <p:nvPr/>
        </p:nvCxnSpPr>
        <p:spPr>
          <a:xfrm>
            <a:off x="7912978" y="2018664"/>
            <a:ext cx="1850585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رابط مستقيم 37">
            <a:extLst>
              <a:ext uri="{FF2B5EF4-FFF2-40B4-BE49-F238E27FC236}">
                <a16:creationId xmlns:a16="http://schemas.microsoft.com/office/drawing/2014/main" xmlns="" id="{1A6B7789-4983-9FC3-2874-3B965792DC4A}"/>
              </a:ext>
            </a:extLst>
          </p:cNvPr>
          <p:cNvCxnSpPr>
            <a:cxnSpLocks/>
          </p:cNvCxnSpPr>
          <p:nvPr/>
        </p:nvCxnSpPr>
        <p:spPr>
          <a:xfrm>
            <a:off x="8131880" y="3274128"/>
            <a:ext cx="1525175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رابط مستقيم 37">
            <a:extLst>
              <a:ext uri="{FF2B5EF4-FFF2-40B4-BE49-F238E27FC236}">
                <a16:creationId xmlns:a16="http://schemas.microsoft.com/office/drawing/2014/main" xmlns="" id="{B6CDC4A0-7491-7E32-D7E4-C78253661231}"/>
              </a:ext>
            </a:extLst>
          </p:cNvPr>
          <p:cNvCxnSpPr>
            <a:cxnSpLocks/>
          </p:cNvCxnSpPr>
          <p:nvPr/>
        </p:nvCxnSpPr>
        <p:spPr>
          <a:xfrm>
            <a:off x="7912978" y="3554690"/>
            <a:ext cx="1744077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رابط مستقيم 37">
            <a:extLst>
              <a:ext uri="{FF2B5EF4-FFF2-40B4-BE49-F238E27FC236}">
                <a16:creationId xmlns:a16="http://schemas.microsoft.com/office/drawing/2014/main" xmlns="" id="{4936DA14-66EB-8CE4-40AE-605B4FC89A16}"/>
              </a:ext>
            </a:extLst>
          </p:cNvPr>
          <p:cNvCxnSpPr>
            <a:cxnSpLocks/>
          </p:cNvCxnSpPr>
          <p:nvPr/>
        </p:nvCxnSpPr>
        <p:spPr>
          <a:xfrm>
            <a:off x="9133840" y="4410310"/>
            <a:ext cx="523215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رابط مستقيم 26">
            <a:extLst>
              <a:ext uri="{FF2B5EF4-FFF2-40B4-BE49-F238E27FC236}">
                <a16:creationId xmlns:a16="http://schemas.microsoft.com/office/drawing/2014/main" xmlns="" id="{3FC8813E-4D20-7A7B-CFB6-E96939B6CAA0}"/>
              </a:ext>
            </a:extLst>
          </p:cNvPr>
          <p:cNvCxnSpPr>
            <a:cxnSpLocks/>
          </p:cNvCxnSpPr>
          <p:nvPr/>
        </p:nvCxnSpPr>
        <p:spPr>
          <a:xfrm>
            <a:off x="7869796" y="4670039"/>
            <a:ext cx="1787259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Oval 40">
            <a:extLst>
              <a:ext uri="{FF2B5EF4-FFF2-40B4-BE49-F238E27FC236}">
                <a16:creationId xmlns:a16="http://schemas.microsoft.com/office/drawing/2014/main" xmlns="" id="{F17CE85D-D18B-2AEA-CA2D-825A39949EE1}"/>
              </a:ext>
            </a:extLst>
          </p:cNvPr>
          <p:cNvSpPr/>
          <p:nvPr/>
        </p:nvSpPr>
        <p:spPr>
          <a:xfrm>
            <a:off x="10554452" y="1504620"/>
            <a:ext cx="958951" cy="216969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rgbClr val="C00000"/>
                </a:solidFill>
              </a:ln>
            </a:endParaRPr>
          </a:p>
        </p:txBody>
      </p:sp>
      <p:cxnSp>
        <p:nvCxnSpPr>
          <p:cNvPr id="34" name="رابط مستقيم 37">
            <a:extLst>
              <a:ext uri="{FF2B5EF4-FFF2-40B4-BE49-F238E27FC236}">
                <a16:creationId xmlns:a16="http://schemas.microsoft.com/office/drawing/2014/main" xmlns="" id="{39BFB058-5973-D06C-E0A6-846151682EE3}"/>
              </a:ext>
            </a:extLst>
          </p:cNvPr>
          <p:cNvCxnSpPr>
            <a:cxnSpLocks/>
          </p:cNvCxnSpPr>
          <p:nvPr/>
        </p:nvCxnSpPr>
        <p:spPr>
          <a:xfrm>
            <a:off x="5984087" y="5197945"/>
            <a:ext cx="1711568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TextBox 8">
            <a:extLst>
              <a:ext uri="{FF2B5EF4-FFF2-40B4-BE49-F238E27FC236}">
                <a16:creationId xmlns:a16="http://schemas.microsoft.com/office/drawing/2014/main" xmlns="" id="{5A75B0CD-ED2C-E8D3-4C09-0718D270BA79}"/>
              </a:ext>
            </a:extLst>
          </p:cNvPr>
          <p:cNvSpPr txBox="1"/>
          <p:nvPr/>
        </p:nvSpPr>
        <p:spPr>
          <a:xfrm>
            <a:off x="435784" y="165121"/>
            <a:ext cx="170529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000" dirty="0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MV Boli" panose="02000500030200090000" pitchFamily="2" charset="0"/>
                <a:cs typeface="MV Boli" panose="02000500030200090000" pitchFamily="2" charset="0"/>
              </a:rPr>
              <a:t>His job  is….</a:t>
            </a:r>
          </a:p>
        </p:txBody>
      </p:sp>
      <p:grpSp>
        <p:nvGrpSpPr>
          <p:cNvPr id="43" name="مجموعة 42">
            <a:extLst>
              <a:ext uri="{FF2B5EF4-FFF2-40B4-BE49-F238E27FC236}">
                <a16:creationId xmlns:a16="http://schemas.microsoft.com/office/drawing/2014/main" xmlns="" id="{D77EF4EB-0CB1-2FBB-8BF1-1DC946E648D7}"/>
              </a:ext>
            </a:extLst>
          </p:cNvPr>
          <p:cNvGrpSpPr/>
          <p:nvPr/>
        </p:nvGrpSpPr>
        <p:grpSpPr>
          <a:xfrm>
            <a:off x="8131880" y="-1427969"/>
            <a:ext cx="2744912" cy="1159605"/>
            <a:chOff x="-166526" y="44727"/>
            <a:chExt cx="2911438" cy="1227547"/>
          </a:xfrm>
        </p:grpSpPr>
        <p:pic>
          <p:nvPicPr>
            <p:cNvPr id="44" name="صورة 43">
              <a:extLst>
                <a:ext uri="{FF2B5EF4-FFF2-40B4-BE49-F238E27FC236}">
                  <a16:creationId xmlns:a16="http://schemas.microsoft.com/office/drawing/2014/main" xmlns="" id="{AE97BE80-BB5E-C384-A6A8-69F03787CBC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19000" b="54000" l="46000" r="81167">
                          <a14:foregroundMark x1="48500" y1="26000" x2="48500" y2="26000"/>
                          <a14:foregroundMark x1="48833" y1="25000" x2="48833" y2="25000"/>
                          <a14:foregroundMark x1="52000" y1="24000" x2="52000" y2="24000"/>
                          <a14:foregroundMark x1="50000" y1="21000" x2="50000" y2="21000"/>
                          <a14:foregroundMark x1="48167" y1="19250" x2="48167" y2="19250"/>
                          <a14:foregroundMark x1="46000" y1="28500" x2="46000" y2="28500"/>
                          <a14:foregroundMark x1="55000" y1="20000" x2="55000" y2="20000"/>
                          <a14:foregroundMark x1="73667" y1="54000" x2="73667" y2="54000"/>
                          <a14:foregroundMark x1="81000" y1="44250" x2="81000" y2="44250"/>
                        </a14:backgroundRemoval>
                      </a14:imgEffect>
                      <a14:imgEffect>
                        <a14:saturation sat="4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4158" t="14847" r="17635" b="47275"/>
            <a:stretch/>
          </p:blipFill>
          <p:spPr>
            <a:xfrm>
              <a:off x="-166526" y="44727"/>
              <a:ext cx="2911438" cy="1227547"/>
            </a:xfrm>
            <a:prstGeom prst="rect">
              <a:avLst/>
            </a:prstGeom>
          </p:spPr>
        </p:pic>
        <p:sp>
          <p:nvSpPr>
            <p:cNvPr id="45" name="مربع نص 44">
              <a:extLst>
                <a:ext uri="{FF2B5EF4-FFF2-40B4-BE49-F238E27FC236}">
                  <a16:creationId xmlns:a16="http://schemas.microsoft.com/office/drawing/2014/main" xmlns="" id="{8F96D7F5-13EF-472C-5191-7116E9D39AE9}"/>
                </a:ext>
              </a:extLst>
            </p:cNvPr>
            <p:cNvSpPr txBox="1"/>
            <p:nvPr/>
          </p:nvSpPr>
          <p:spPr>
            <a:xfrm>
              <a:off x="270432" y="363739"/>
              <a:ext cx="2037523" cy="457981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en-US" sz="2400" b="1" dirty="0">
                  <a:latin typeface="MV Boli" panose="02000500030200090000" pitchFamily="2" charset="0"/>
                  <a:cs typeface="MV Boli" panose="02000500030200090000" pitchFamily="2" charset="0"/>
                </a:rPr>
                <a:t>Scan..</a:t>
              </a:r>
              <a:endParaRPr lang="ar-SA" sz="2400" b="1" dirty="0">
                <a:latin typeface="MV Boli" panose="02000500030200090000" pitchFamily="2" charset="0"/>
              </a:endParaRPr>
            </a:p>
          </p:txBody>
        </p:sp>
      </p:grpSp>
      <p:cxnSp>
        <p:nvCxnSpPr>
          <p:cNvPr id="35" name="رابط مستقيم 37">
            <a:extLst>
              <a:ext uri="{FF2B5EF4-FFF2-40B4-BE49-F238E27FC236}">
                <a16:creationId xmlns:a16="http://schemas.microsoft.com/office/drawing/2014/main" xmlns="" id="{C1987D34-8D3F-5783-AA18-B35274CCC36E}"/>
              </a:ext>
            </a:extLst>
          </p:cNvPr>
          <p:cNvCxnSpPr>
            <a:cxnSpLocks/>
          </p:cNvCxnSpPr>
          <p:nvPr/>
        </p:nvCxnSpPr>
        <p:spPr>
          <a:xfrm>
            <a:off x="5940505" y="5502745"/>
            <a:ext cx="607252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5190230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"/>
                            </p:stCondLst>
                            <p:childTnLst>
                              <p:par>
                                <p:cTn id="5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00"/>
                            </p:stCondLst>
                            <p:childTnLst>
                              <p:par>
                                <p:cTn id="5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12" grpId="0"/>
      <p:bldP spid="14" grpId="0"/>
      <p:bldP spid="15" grpId="0" animBg="1"/>
      <p:bldP spid="2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>
            <a:extLst>
              <a:ext uri="{FF2B5EF4-FFF2-40B4-BE49-F238E27FC236}">
                <a16:creationId xmlns:a16="http://schemas.microsoft.com/office/drawing/2014/main" xmlns="" id="{0D9B6FC4-2B6B-2AAA-0228-22C2178D40B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629" t="37932" r="43148" b="21453"/>
          <a:stretch/>
        </p:blipFill>
        <p:spPr>
          <a:xfrm>
            <a:off x="111290" y="132346"/>
            <a:ext cx="4717386" cy="6725653"/>
          </a:xfrm>
          <a:prstGeom prst="rect">
            <a:avLst/>
          </a:prstGeom>
        </p:spPr>
      </p:pic>
      <p:pic>
        <p:nvPicPr>
          <p:cNvPr id="3" name="صورة 2">
            <a:extLst>
              <a:ext uri="{FF2B5EF4-FFF2-40B4-BE49-F238E27FC236}">
                <a16:creationId xmlns:a16="http://schemas.microsoft.com/office/drawing/2014/main" xmlns="" id="{FCD6C8E5-5876-5133-4F1D-7DCCB6FAB86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106" t="24096" r="43156" b="24219"/>
          <a:stretch/>
        </p:blipFill>
        <p:spPr>
          <a:xfrm>
            <a:off x="7874607" y="66174"/>
            <a:ext cx="4317393" cy="6725652"/>
          </a:xfrm>
          <a:custGeom>
            <a:avLst/>
            <a:gdLst>
              <a:gd name="connsiteX0" fmla="*/ 0 w 4717387"/>
              <a:gd name="connsiteY0" fmla="*/ 0 h 6053786"/>
              <a:gd name="connsiteX1" fmla="*/ 4717387 w 4717387"/>
              <a:gd name="connsiteY1" fmla="*/ 0 h 6053786"/>
              <a:gd name="connsiteX2" fmla="*/ 4717387 w 4717387"/>
              <a:gd name="connsiteY2" fmla="*/ 6053786 h 6053786"/>
              <a:gd name="connsiteX3" fmla="*/ 2256992 w 4717387"/>
              <a:gd name="connsiteY3" fmla="*/ 6053786 h 6053786"/>
              <a:gd name="connsiteX4" fmla="*/ 2256992 w 4717387"/>
              <a:gd name="connsiteY4" fmla="*/ 2809188 h 6053786"/>
              <a:gd name="connsiteX5" fmla="*/ 0 w 4717387"/>
              <a:gd name="connsiteY5" fmla="*/ 2809188 h 60537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717387" h="6053786">
                <a:moveTo>
                  <a:pt x="0" y="0"/>
                </a:moveTo>
                <a:lnTo>
                  <a:pt x="4717387" y="0"/>
                </a:lnTo>
                <a:lnTo>
                  <a:pt x="4717387" y="6053786"/>
                </a:lnTo>
                <a:lnTo>
                  <a:pt x="2256992" y="6053786"/>
                </a:lnTo>
                <a:lnTo>
                  <a:pt x="2256992" y="2809188"/>
                </a:lnTo>
                <a:lnTo>
                  <a:pt x="0" y="2809188"/>
                </a:lnTo>
                <a:close/>
              </a:path>
            </a:pathLst>
          </a:custGeom>
        </p:spPr>
      </p:pic>
      <p:grpSp>
        <p:nvGrpSpPr>
          <p:cNvPr id="4" name="مجموعة 3">
            <a:extLst>
              <a:ext uri="{FF2B5EF4-FFF2-40B4-BE49-F238E27FC236}">
                <a16:creationId xmlns:a16="http://schemas.microsoft.com/office/drawing/2014/main" xmlns="" id="{CF25E8B4-E46F-CED5-78C0-A4D85857A7D2}"/>
              </a:ext>
            </a:extLst>
          </p:cNvPr>
          <p:cNvGrpSpPr/>
          <p:nvPr/>
        </p:nvGrpSpPr>
        <p:grpSpPr>
          <a:xfrm>
            <a:off x="0" y="44727"/>
            <a:ext cx="2744912" cy="1159605"/>
            <a:chOff x="-166526" y="44727"/>
            <a:chExt cx="2911438" cy="1227547"/>
          </a:xfrm>
        </p:grpSpPr>
        <p:pic>
          <p:nvPicPr>
            <p:cNvPr id="5" name="صورة 4">
              <a:extLst>
                <a:ext uri="{FF2B5EF4-FFF2-40B4-BE49-F238E27FC236}">
                  <a16:creationId xmlns:a16="http://schemas.microsoft.com/office/drawing/2014/main" xmlns="" id="{071577FF-2E9E-F4D4-CF2A-4E92F0B6D61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9000" b="54000" l="46000" r="81167">
                          <a14:foregroundMark x1="48500" y1="26000" x2="48500" y2="26000"/>
                          <a14:foregroundMark x1="48833" y1="25000" x2="48833" y2="25000"/>
                          <a14:foregroundMark x1="52000" y1="24000" x2="52000" y2="24000"/>
                          <a14:foregroundMark x1="50000" y1="21000" x2="50000" y2="21000"/>
                          <a14:foregroundMark x1="48167" y1="19250" x2="48167" y2="19250"/>
                          <a14:foregroundMark x1="46000" y1="28500" x2="46000" y2="28500"/>
                          <a14:foregroundMark x1="55000" y1="20000" x2="55000" y2="20000"/>
                          <a14:foregroundMark x1="73667" y1="54000" x2="73667" y2="54000"/>
                          <a14:foregroundMark x1="81000" y1="44250" x2="81000" y2="44250"/>
                        </a14:backgroundRemoval>
                      </a14:imgEffect>
                      <a14:imgEffect>
                        <a14:saturation sat="4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4158" t="14847" r="17635" b="47275"/>
            <a:stretch/>
          </p:blipFill>
          <p:spPr>
            <a:xfrm>
              <a:off x="-166526" y="44727"/>
              <a:ext cx="2911438" cy="1227547"/>
            </a:xfrm>
            <a:prstGeom prst="rect">
              <a:avLst/>
            </a:prstGeom>
          </p:spPr>
        </p:pic>
        <p:sp>
          <p:nvSpPr>
            <p:cNvPr id="6" name="مربع نص 5">
              <a:extLst>
                <a:ext uri="{FF2B5EF4-FFF2-40B4-BE49-F238E27FC236}">
                  <a16:creationId xmlns:a16="http://schemas.microsoft.com/office/drawing/2014/main" xmlns="" id="{220EACE9-06C7-8065-2258-17D56D034181}"/>
                </a:ext>
              </a:extLst>
            </p:cNvPr>
            <p:cNvSpPr txBox="1"/>
            <p:nvPr/>
          </p:nvSpPr>
          <p:spPr>
            <a:xfrm>
              <a:off x="270432" y="363739"/>
              <a:ext cx="2037523" cy="457981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en-US" sz="2400" b="1" dirty="0">
                  <a:latin typeface="MV Boli" panose="02000500030200090000" pitchFamily="2" charset="0"/>
                  <a:cs typeface="MV Boli" panose="02000500030200090000" pitchFamily="2" charset="0"/>
                </a:rPr>
                <a:t>Scan..</a:t>
              </a:r>
              <a:endParaRPr lang="ar-SA" sz="2400" b="1" dirty="0">
                <a:latin typeface="MV Boli" panose="02000500030200090000" pitchFamily="2" charset="0"/>
              </a:endParaRPr>
            </a:p>
          </p:txBody>
        </p:sp>
      </p:grpSp>
      <p:sp>
        <p:nvSpPr>
          <p:cNvPr id="7" name="مربع نص 6">
            <a:extLst>
              <a:ext uri="{FF2B5EF4-FFF2-40B4-BE49-F238E27FC236}">
                <a16:creationId xmlns:a16="http://schemas.microsoft.com/office/drawing/2014/main" xmlns="" id="{CE14528C-2BAD-963A-0A08-2DEF52B740FA}"/>
              </a:ext>
            </a:extLst>
          </p:cNvPr>
          <p:cNvSpPr txBox="1"/>
          <p:nvPr/>
        </p:nvSpPr>
        <p:spPr>
          <a:xfrm>
            <a:off x="5029299" y="162864"/>
            <a:ext cx="2644685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/>
            <a:r>
              <a:rPr lang="en-US" sz="2400" b="1" dirty="0">
                <a:solidFill>
                  <a:srgbClr val="C000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Unfamiliar words</a:t>
            </a:r>
            <a:endParaRPr lang="ar-SA" sz="2400" b="1" dirty="0">
              <a:solidFill>
                <a:srgbClr val="C00000"/>
              </a:solidFill>
              <a:latin typeface="MV Boli" panose="02000500030200090000" pitchFamily="2" charset="0"/>
            </a:endParaRPr>
          </a:p>
        </p:txBody>
      </p:sp>
      <p:sp>
        <p:nvSpPr>
          <p:cNvPr id="8" name="مستطيل 7">
            <a:extLst>
              <a:ext uri="{FF2B5EF4-FFF2-40B4-BE49-F238E27FC236}">
                <a16:creationId xmlns:a16="http://schemas.microsoft.com/office/drawing/2014/main" xmlns="" id="{0BB6997B-50AE-FDF3-C198-2D9F61EC00E9}"/>
              </a:ext>
            </a:extLst>
          </p:cNvPr>
          <p:cNvSpPr/>
          <p:nvPr/>
        </p:nvSpPr>
        <p:spPr>
          <a:xfrm>
            <a:off x="2650435" y="5413513"/>
            <a:ext cx="563218" cy="238539"/>
          </a:xfrm>
          <a:prstGeom prst="rect">
            <a:avLst/>
          </a:prstGeom>
          <a:solidFill>
            <a:srgbClr val="FFFF00">
              <a:alpha val="2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9" name="مستطيل 8">
            <a:extLst>
              <a:ext uri="{FF2B5EF4-FFF2-40B4-BE49-F238E27FC236}">
                <a16:creationId xmlns:a16="http://schemas.microsoft.com/office/drawing/2014/main" xmlns="" id="{192E44A4-A837-0036-CF44-02CBB9E299BD}"/>
              </a:ext>
            </a:extLst>
          </p:cNvPr>
          <p:cNvSpPr/>
          <p:nvPr/>
        </p:nvSpPr>
        <p:spPr>
          <a:xfrm>
            <a:off x="1749963" y="5579165"/>
            <a:ext cx="1397428" cy="238539"/>
          </a:xfrm>
          <a:prstGeom prst="rect">
            <a:avLst/>
          </a:prstGeom>
          <a:solidFill>
            <a:srgbClr val="FFFF00">
              <a:alpha val="2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0" name="مستطيل 9">
            <a:extLst>
              <a:ext uri="{FF2B5EF4-FFF2-40B4-BE49-F238E27FC236}">
                <a16:creationId xmlns:a16="http://schemas.microsoft.com/office/drawing/2014/main" xmlns="" id="{DE14D0C0-BB6C-778C-8B18-A8C363AE4D1A}"/>
              </a:ext>
            </a:extLst>
          </p:cNvPr>
          <p:cNvSpPr/>
          <p:nvPr/>
        </p:nvSpPr>
        <p:spPr>
          <a:xfrm>
            <a:off x="1105543" y="5652052"/>
            <a:ext cx="550640" cy="231913"/>
          </a:xfrm>
          <a:prstGeom prst="rect">
            <a:avLst/>
          </a:prstGeom>
          <a:solidFill>
            <a:srgbClr val="FFFF00">
              <a:alpha val="2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1" name="مستطيل 10">
            <a:extLst>
              <a:ext uri="{FF2B5EF4-FFF2-40B4-BE49-F238E27FC236}">
                <a16:creationId xmlns:a16="http://schemas.microsoft.com/office/drawing/2014/main" xmlns="" id="{1D0B27D4-A2C9-2DBC-442A-27A41BA17B05}"/>
              </a:ext>
            </a:extLst>
          </p:cNvPr>
          <p:cNvSpPr/>
          <p:nvPr/>
        </p:nvSpPr>
        <p:spPr>
          <a:xfrm>
            <a:off x="3485321" y="3375902"/>
            <a:ext cx="1086679" cy="182307"/>
          </a:xfrm>
          <a:prstGeom prst="rect">
            <a:avLst/>
          </a:prstGeom>
          <a:solidFill>
            <a:srgbClr val="FFFF00">
              <a:alpha val="2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2" name="مستطيل 11">
            <a:extLst>
              <a:ext uri="{FF2B5EF4-FFF2-40B4-BE49-F238E27FC236}">
                <a16:creationId xmlns:a16="http://schemas.microsoft.com/office/drawing/2014/main" xmlns="" id="{23A917BE-1E52-F0A6-C35F-5B68F182C7DF}"/>
              </a:ext>
            </a:extLst>
          </p:cNvPr>
          <p:cNvSpPr/>
          <p:nvPr/>
        </p:nvSpPr>
        <p:spPr>
          <a:xfrm>
            <a:off x="3147391" y="3495172"/>
            <a:ext cx="1424609" cy="228689"/>
          </a:xfrm>
          <a:prstGeom prst="rect">
            <a:avLst/>
          </a:prstGeom>
          <a:solidFill>
            <a:srgbClr val="FFFF00">
              <a:alpha val="2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3" name="مستطيل 12">
            <a:extLst>
              <a:ext uri="{FF2B5EF4-FFF2-40B4-BE49-F238E27FC236}">
                <a16:creationId xmlns:a16="http://schemas.microsoft.com/office/drawing/2014/main" xmlns="" id="{ED7D0F0B-2D1C-A937-E754-7291DA5BC947}"/>
              </a:ext>
            </a:extLst>
          </p:cNvPr>
          <p:cNvSpPr/>
          <p:nvPr/>
        </p:nvSpPr>
        <p:spPr>
          <a:xfrm>
            <a:off x="3213653" y="3660824"/>
            <a:ext cx="563219" cy="228689"/>
          </a:xfrm>
          <a:prstGeom prst="rect">
            <a:avLst/>
          </a:prstGeom>
          <a:solidFill>
            <a:srgbClr val="FFFF00">
              <a:alpha val="2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4" name="مستطيل 13">
            <a:extLst>
              <a:ext uri="{FF2B5EF4-FFF2-40B4-BE49-F238E27FC236}">
                <a16:creationId xmlns:a16="http://schemas.microsoft.com/office/drawing/2014/main" xmlns="" id="{2292F6A0-0BDB-2C1B-2B75-02BC6D29AAF9}"/>
              </a:ext>
            </a:extLst>
          </p:cNvPr>
          <p:cNvSpPr/>
          <p:nvPr/>
        </p:nvSpPr>
        <p:spPr>
          <a:xfrm>
            <a:off x="10093841" y="1998603"/>
            <a:ext cx="328511" cy="212970"/>
          </a:xfrm>
          <a:prstGeom prst="rect">
            <a:avLst/>
          </a:prstGeom>
          <a:solidFill>
            <a:srgbClr val="FFFF00">
              <a:alpha val="2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15" name="مستطيل 14">
            <a:extLst>
              <a:ext uri="{FF2B5EF4-FFF2-40B4-BE49-F238E27FC236}">
                <a16:creationId xmlns:a16="http://schemas.microsoft.com/office/drawing/2014/main" xmlns="" id="{3F5D2C5F-15B2-6590-C862-7C37A8E81F14}"/>
              </a:ext>
            </a:extLst>
          </p:cNvPr>
          <p:cNvSpPr/>
          <p:nvPr/>
        </p:nvSpPr>
        <p:spPr>
          <a:xfrm>
            <a:off x="9661452" y="2643963"/>
            <a:ext cx="296920" cy="106325"/>
          </a:xfrm>
          <a:prstGeom prst="rect">
            <a:avLst/>
          </a:prstGeom>
          <a:solidFill>
            <a:srgbClr val="FFFF00">
              <a:alpha val="2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16" name="16">
            <a:extLst>
              <a:ext uri="{FF2B5EF4-FFF2-40B4-BE49-F238E27FC236}">
                <a16:creationId xmlns:a16="http://schemas.microsoft.com/office/drawing/2014/main" xmlns="" id="{EA048D5E-60CA-7CB2-986D-FFBD750F0A5D}"/>
              </a:ext>
            </a:extLst>
          </p:cNvPr>
          <p:cNvSpPr/>
          <p:nvPr/>
        </p:nvSpPr>
        <p:spPr>
          <a:xfrm rot="20791198">
            <a:off x="5125282" y="2543977"/>
            <a:ext cx="2154999" cy="1259450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2000">
                <a:solidFill>
                  <a:srgbClr val="C000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showed displeasure</a:t>
            </a:r>
            <a:endParaRPr lang="ar-SA" sz="2000">
              <a:solidFill>
                <a:srgbClr val="C00000"/>
              </a:solidFill>
              <a:latin typeface="MV Boli" panose="02000500030200090000" pitchFamily="2" charset="0"/>
            </a:endParaRPr>
          </a:p>
        </p:txBody>
      </p:sp>
      <p:sp>
        <p:nvSpPr>
          <p:cNvPr id="17" name="16">
            <a:extLst>
              <a:ext uri="{FF2B5EF4-FFF2-40B4-BE49-F238E27FC236}">
                <a16:creationId xmlns:a16="http://schemas.microsoft.com/office/drawing/2014/main" xmlns="" id="{A3463D43-6C67-47BF-2E0B-E4FCFFC88D65}"/>
              </a:ext>
            </a:extLst>
          </p:cNvPr>
          <p:cNvSpPr/>
          <p:nvPr/>
        </p:nvSpPr>
        <p:spPr>
          <a:xfrm rot="20791198">
            <a:off x="5144856" y="4218603"/>
            <a:ext cx="2154999" cy="125945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2000" dirty="0">
                <a:solidFill>
                  <a:srgbClr val="C000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not to have any social contact</a:t>
            </a:r>
            <a:endParaRPr lang="ar-SA" sz="2400" dirty="0">
              <a:solidFill>
                <a:srgbClr val="C00000"/>
              </a:solidFill>
              <a:latin typeface="MV Boli" panose="02000500030200090000" pitchFamily="2" charset="0"/>
            </a:endParaRPr>
          </a:p>
        </p:txBody>
      </p:sp>
      <p:sp>
        <p:nvSpPr>
          <p:cNvPr id="18" name="16">
            <a:extLst>
              <a:ext uri="{FF2B5EF4-FFF2-40B4-BE49-F238E27FC236}">
                <a16:creationId xmlns:a16="http://schemas.microsoft.com/office/drawing/2014/main" xmlns="" id="{56458B6B-1373-E4C4-3E8C-D7D90F0C79C4}"/>
              </a:ext>
            </a:extLst>
          </p:cNvPr>
          <p:cNvSpPr/>
          <p:nvPr/>
        </p:nvSpPr>
        <p:spPr>
          <a:xfrm rot="20791198">
            <a:off x="5208745" y="970698"/>
            <a:ext cx="2154999" cy="125945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dirty="0">
                <a:solidFill>
                  <a:srgbClr val="C000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money that a parent regularly gives to the</a:t>
            </a:r>
          </a:p>
          <a:p>
            <a:pPr algn="ctr"/>
            <a:r>
              <a:rPr lang="en-US" dirty="0">
                <a:solidFill>
                  <a:srgbClr val="C000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child</a:t>
            </a:r>
            <a:endParaRPr lang="ar-SA" sz="2400" dirty="0">
              <a:solidFill>
                <a:srgbClr val="C00000"/>
              </a:solidFill>
              <a:latin typeface="MV Boli" panose="02000500030200090000" pitchFamily="2" charset="0"/>
            </a:endParaRPr>
          </a:p>
        </p:txBody>
      </p:sp>
      <p:sp>
        <p:nvSpPr>
          <p:cNvPr id="19" name="16">
            <a:extLst>
              <a:ext uri="{FF2B5EF4-FFF2-40B4-BE49-F238E27FC236}">
                <a16:creationId xmlns:a16="http://schemas.microsoft.com/office/drawing/2014/main" xmlns="" id="{839404D8-474F-D2A7-CDA5-026227C797C7}"/>
              </a:ext>
            </a:extLst>
          </p:cNvPr>
          <p:cNvSpPr/>
          <p:nvPr/>
        </p:nvSpPr>
        <p:spPr>
          <a:xfrm rot="20791198">
            <a:off x="7686263" y="3477988"/>
            <a:ext cx="2154999" cy="125945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2000" dirty="0">
                <a:solidFill>
                  <a:srgbClr val="C000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thankful</a:t>
            </a:r>
            <a:endParaRPr lang="ar-SA" sz="2800" dirty="0">
              <a:solidFill>
                <a:srgbClr val="C00000"/>
              </a:solidFill>
              <a:latin typeface="MV Boli" panose="02000500030200090000" pitchFamily="2" charset="0"/>
            </a:endParaRPr>
          </a:p>
        </p:txBody>
      </p:sp>
      <p:sp>
        <p:nvSpPr>
          <p:cNvPr id="20" name="16">
            <a:extLst>
              <a:ext uri="{FF2B5EF4-FFF2-40B4-BE49-F238E27FC236}">
                <a16:creationId xmlns:a16="http://schemas.microsoft.com/office/drawing/2014/main" xmlns="" id="{E25BC28A-2D9B-02F3-48FD-A56F5D9F34B7}"/>
              </a:ext>
            </a:extLst>
          </p:cNvPr>
          <p:cNvSpPr/>
          <p:nvPr/>
        </p:nvSpPr>
        <p:spPr>
          <a:xfrm rot="20791198">
            <a:off x="7389344" y="5298552"/>
            <a:ext cx="2154999" cy="1259450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2000" dirty="0">
                <a:solidFill>
                  <a:srgbClr val="C000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to say you admire</a:t>
            </a:r>
            <a:endParaRPr lang="ar-SA" sz="3200" dirty="0">
              <a:solidFill>
                <a:srgbClr val="C00000"/>
              </a:solidFill>
              <a:latin typeface="MV Boli" panose="0200050003020009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575885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xmlns="" id="{71A31F6B-D2E2-6C7A-CA05-4E642A78812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14" t="21233" r="62937" b="44149"/>
          <a:stretch/>
        </p:blipFill>
        <p:spPr>
          <a:xfrm>
            <a:off x="513568" y="175365"/>
            <a:ext cx="8154443" cy="3253635"/>
          </a:xfrm>
          <a:prstGeom prst="rect">
            <a:avLst/>
          </a:prstGeom>
        </p:spPr>
      </p:pic>
      <p:sp>
        <p:nvSpPr>
          <p:cNvPr id="4" name="TextBox 19">
            <a:extLst>
              <a:ext uri="{FF2B5EF4-FFF2-40B4-BE49-F238E27FC236}">
                <a16:creationId xmlns:a16="http://schemas.microsoft.com/office/drawing/2014/main" xmlns="" id="{A168C8DF-6860-17B6-5575-B6F1E40877B5}"/>
              </a:ext>
            </a:extLst>
          </p:cNvPr>
          <p:cNvSpPr txBox="1"/>
          <p:nvPr/>
        </p:nvSpPr>
        <p:spPr>
          <a:xfrm>
            <a:off x="200415" y="3705691"/>
            <a:ext cx="107222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dirty="0">
                <a:ln w="0"/>
                <a:solidFill>
                  <a:schemeClr val="accent6">
                    <a:lumMod val="75000"/>
                  </a:schemeClr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1- The letter writer lent some money to his friend.</a:t>
            </a:r>
          </a:p>
        </p:txBody>
      </p:sp>
      <p:sp>
        <p:nvSpPr>
          <p:cNvPr id="5" name="TextBox 20">
            <a:extLst>
              <a:ext uri="{FF2B5EF4-FFF2-40B4-BE49-F238E27FC236}">
                <a16:creationId xmlns:a16="http://schemas.microsoft.com/office/drawing/2014/main" xmlns="" id="{C44AD675-1CDF-7D0E-8776-CE5523BA30A0}"/>
              </a:ext>
            </a:extLst>
          </p:cNvPr>
          <p:cNvSpPr txBox="1"/>
          <p:nvPr/>
        </p:nvSpPr>
        <p:spPr>
          <a:xfrm>
            <a:off x="300623" y="4137676"/>
            <a:ext cx="114738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dirty="0">
                <a:ln w="0"/>
                <a:solidFill>
                  <a:srgbClr val="0070C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2- The letter writer wishes that he hadn’t asked for the money in public .</a:t>
            </a:r>
          </a:p>
        </p:txBody>
      </p:sp>
      <p:sp>
        <p:nvSpPr>
          <p:cNvPr id="6" name="TextBox 21">
            <a:extLst>
              <a:ext uri="{FF2B5EF4-FFF2-40B4-BE49-F238E27FC236}">
                <a16:creationId xmlns:a16="http://schemas.microsoft.com/office/drawing/2014/main" xmlns="" id="{FF5DE559-9061-94D7-1F74-1528307821C3}"/>
              </a:ext>
            </a:extLst>
          </p:cNvPr>
          <p:cNvSpPr txBox="1"/>
          <p:nvPr/>
        </p:nvSpPr>
        <p:spPr>
          <a:xfrm>
            <a:off x="0" y="4626715"/>
            <a:ext cx="107222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dirty="0">
                <a:ln w="0"/>
                <a:solidFill>
                  <a:schemeClr val="accent6">
                    <a:lumMod val="75000"/>
                  </a:schemeClr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3- The driver found a passenger’s diamond pocket watch .</a:t>
            </a:r>
          </a:p>
        </p:txBody>
      </p:sp>
      <p:sp>
        <p:nvSpPr>
          <p:cNvPr id="7" name="TextBox 22">
            <a:extLst>
              <a:ext uri="{FF2B5EF4-FFF2-40B4-BE49-F238E27FC236}">
                <a16:creationId xmlns:a16="http://schemas.microsoft.com/office/drawing/2014/main" xmlns="" id="{A33ACAFB-7A35-8548-8EF1-0A3CC9769C3E}"/>
              </a:ext>
            </a:extLst>
          </p:cNvPr>
          <p:cNvSpPr txBox="1"/>
          <p:nvPr/>
        </p:nvSpPr>
        <p:spPr>
          <a:xfrm>
            <a:off x="300623" y="5024045"/>
            <a:ext cx="107222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dirty="0">
                <a:ln w="0"/>
                <a:solidFill>
                  <a:srgbClr val="0070C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4- The driver returned the watch to the passenger .</a:t>
            </a:r>
          </a:p>
        </p:txBody>
      </p:sp>
      <p:sp>
        <p:nvSpPr>
          <p:cNvPr id="8" name="TextBox 23">
            <a:extLst>
              <a:ext uri="{FF2B5EF4-FFF2-40B4-BE49-F238E27FC236}">
                <a16:creationId xmlns:a16="http://schemas.microsoft.com/office/drawing/2014/main" xmlns="" id="{EDA432BE-26FD-EAB9-059A-8BFB83CEFE0D}"/>
              </a:ext>
            </a:extLst>
          </p:cNvPr>
          <p:cNvSpPr txBox="1"/>
          <p:nvPr/>
        </p:nvSpPr>
        <p:spPr>
          <a:xfrm>
            <a:off x="-1" y="5547739"/>
            <a:ext cx="1136110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dirty="0">
                <a:ln w="0"/>
                <a:solidFill>
                  <a:schemeClr val="accent6">
                    <a:lumMod val="75000"/>
                  </a:schemeClr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5- The driver thinks that he should have sold the watch and bought his own limo or started his own business.</a:t>
            </a:r>
          </a:p>
        </p:txBody>
      </p:sp>
    </p:spTree>
    <p:extLst>
      <p:ext uri="{BB962C8B-B14F-4D97-AF65-F5344CB8AC3E}">
        <p14:creationId xmlns:p14="http://schemas.microsoft.com/office/powerpoint/2010/main" val="13023611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>
            <a:extLst>
              <a:ext uri="{FF2B5EF4-FFF2-40B4-BE49-F238E27FC236}">
                <a16:creationId xmlns:a16="http://schemas.microsoft.com/office/drawing/2014/main" xmlns="" id="{0DB5D379-34B7-1534-9372-B68FAA22460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11" t="55751" r="60608" b="9631"/>
          <a:stretch/>
        </p:blipFill>
        <p:spPr>
          <a:xfrm>
            <a:off x="513568" y="175365"/>
            <a:ext cx="9006213" cy="3253635"/>
          </a:xfrm>
          <a:prstGeom prst="rect">
            <a:avLst/>
          </a:prstGeom>
        </p:spPr>
      </p:pic>
      <p:pic>
        <p:nvPicPr>
          <p:cNvPr id="2052" name="Picture 4" descr="Clip Art Communication In Small Groups Image, PNG, 512x512px,  Communication, Area, Communication In Small Groups, Computer">
            <a:extLst>
              <a:ext uri="{FF2B5EF4-FFF2-40B4-BE49-F238E27FC236}">
                <a16:creationId xmlns:a16="http://schemas.microsoft.com/office/drawing/2014/main" xmlns="" id="{2818751B-B6C2-7522-60C5-CBD78BB9645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5078" b="99219" l="10000" r="90000">
                        <a14:foregroundMark x1="59634" y1="94336" x2="59634" y2="94336"/>
                        <a14:foregroundMark x1="48902" y1="89063" x2="48902" y2="89063"/>
                        <a14:foregroundMark x1="51463" y1="85156" x2="47683" y2="96094"/>
                        <a14:foregroundMark x1="80366" y1="39258" x2="75000" y2="28125"/>
                        <a14:foregroundMark x1="75000" y1="28125" x2="69024" y2="25586"/>
                        <a14:foregroundMark x1="69024" y1="25586" x2="62439" y2="32227"/>
                        <a14:foregroundMark x1="62439" y1="32227" x2="68537" y2="35938"/>
                        <a14:foregroundMark x1="68537" y1="35938" x2="76829" y2="29102"/>
                        <a14:foregroundMark x1="76829" y1="29102" x2="76341" y2="27930"/>
                        <a14:foregroundMark x1="53415" y1="72656" x2="57439" y2="64453"/>
                        <a14:foregroundMark x1="57439" y1="64453" x2="57439" y2="64258"/>
                        <a14:foregroundMark x1="72195" y1="55664" x2="65976" y2="76563"/>
                        <a14:foregroundMark x1="28537" y1="58984" x2="31341" y2="75000"/>
                        <a14:foregroundMark x1="31341" y1="75000" x2="31585" y2="75586"/>
                        <a14:foregroundMark x1="50732" y1="85156" x2="58659" y2="87891"/>
                        <a14:foregroundMark x1="55976" y1="92188" x2="46707" y2="87109"/>
                        <a14:foregroundMark x1="46707" y1="86719" x2="42683" y2="99609"/>
                        <a14:foregroundMark x1="28537" y1="8203" x2="30976" y2="15039"/>
                        <a14:foregroundMark x1="27561" y1="29492" x2="38171" y2="38672"/>
                        <a14:foregroundMark x1="54268" y1="16211" x2="44268" y2="14648"/>
                        <a14:foregroundMark x1="65000" y1="5078" x2="76220" y2="1621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6053" t="-3360" r="16109" b="-2461"/>
          <a:stretch/>
        </p:blipFill>
        <p:spPr bwMode="auto">
          <a:xfrm rot="811903">
            <a:off x="8851495" y="688932"/>
            <a:ext cx="3340505" cy="32536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43838380"/>
      </p:ext>
    </p:extLst>
  </p:cSld>
  <p:clrMapOvr>
    <a:masterClrMapping/>
  </p:clrMapOvr>
  <p:transition spd="slow"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>
            <a:hlinkClick r:id="rId2"/>
            <a:extLst>
              <a:ext uri="{FF2B5EF4-FFF2-40B4-BE49-F238E27FC236}">
                <a16:creationId xmlns:a16="http://schemas.microsoft.com/office/drawing/2014/main" xmlns="" id="{5101C5C4-A426-42B2-D3A7-21A422B561D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8120" y="1739063"/>
            <a:ext cx="4634629" cy="3659653"/>
          </a:xfrm>
          <a:prstGeom prst="rect">
            <a:avLst/>
          </a:prstGeom>
        </p:spPr>
      </p:pic>
      <p:pic>
        <p:nvPicPr>
          <p:cNvPr id="3" name="صورة 2">
            <a:extLst>
              <a:ext uri="{FF2B5EF4-FFF2-40B4-BE49-F238E27FC236}">
                <a16:creationId xmlns:a16="http://schemas.microsoft.com/office/drawing/2014/main" xmlns="" id="{FE4AA0E6-2982-621B-E011-D7F5B60A70B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6719" b="92754" l="10000" r="90000">
                        <a14:foregroundMark x1="54545" y1="91963" x2="54545" y2="91963"/>
                        <a14:foregroundMark x1="57955" y1="89987" x2="44545" y2="92754"/>
                        <a14:foregroundMark x1="31023" y1="42688" x2="31023" y2="42688"/>
                        <a14:foregroundMark x1="45682" y1="9618" x2="45682" y2="9618"/>
                        <a14:foregroundMark x1="34318" y1="6719" x2="34318" y2="6719"/>
                        <a14:foregroundMark x1="41364" y1="7378" x2="40455" y2="7115"/>
                      </a14:backgroundRemoval>
                    </a14:imgEffect>
                    <a14:imgEffect>
                      <a14:colorTemperature colorTemp="88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6166" t="2319" r="19666" b="4154"/>
          <a:stretch/>
        </p:blipFill>
        <p:spPr>
          <a:xfrm rot="20297495">
            <a:off x="6745509" y="4298714"/>
            <a:ext cx="1603026" cy="2015232"/>
          </a:xfrm>
          <a:prstGeom prst="rect">
            <a:avLst/>
          </a:prstGeom>
        </p:spPr>
      </p:pic>
      <p:sp>
        <p:nvSpPr>
          <p:cNvPr id="4" name="Rounded Rectangle 17">
            <a:extLst>
              <a:ext uri="{FF2B5EF4-FFF2-40B4-BE49-F238E27FC236}">
                <a16:creationId xmlns:a16="http://schemas.microsoft.com/office/drawing/2014/main" xmlns="" id="{35F72626-8EF1-05F9-504E-CDCF9A348336}"/>
              </a:ext>
            </a:extLst>
          </p:cNvPr>
          <p:cNvSpPr/>
          <p:nvPr/>
        </p:nvSpPr>
        <p:spPr>
          <a:xfrm>
            <a:off x="482267" y="180940"/>
            <a:ext cx="3283296" cy="1018577"/>
          </a:xfrm>
          <a:prstGeom prst="roundRect">
            <a:avLst/>
          </a:prstGeom>
          <a:ln>
            <a:solidFill>
              <a:srgbClr val="7ABD7E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accent6">
                    <a:lumMod val="75000"/>
                  </a:schemeClr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Quick Check</a:t>
            </a:r>
          </a:p>
        </p:txBody>
      </p:sp>
    </p:spTree>
    <p:extLst>
      <p:ext uri="{BB962C8B-B14F-4D97-AF65-F5344CB8AC3E}">
        <p14:creationId xmlns:p14="http://schemas.microsoft.com/office/powerpoint/2010/main" val="1282841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تفسير سورة آل عمران - الآية 159 - تفسير السعدي المقروء والمسموع - YouTube">
            <a:extLst>
              <a:ext uri="{FF2B5EF4-FFF2-40B4-BE49-F238E27FC236}">
                <a16:creationId xmlns:a16="http://schemas.microsoft.com/office/drawing/2014/main" xmlns="" id="{E2568A22-90D0-FF7C-3F3B-E4D2621E7F8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416" b="3990"/>
          <a:stretch/>
        </p:blipFill>
        <p:spPr bwMode="auto">
          <a:xfrm>
            <a:off x="1791222" y="914400"/>
            <a:ext cx="9557359" cy="5398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57432245"/>
      </p:ext>
    </p:extLst>
  </p:cSld>
  <p:clrMapOvr>
    <a:masterClrMapping/>
  </p:clrMapOvr>
  <p:transition spd="slow">
    <p:fad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Cute Cartoon Have Nice Day Illustration: เวกเตอร์สต็อก (ปลอดค่าลิขสิทธิ์)  255382891 | Shutterstock">
            <a:extLst>
              <a:ext uri="{FF2B5EF4-FFF2-40B4-BE49-F238E27FC236}">
                <a16:creationId xmlns:a16="http://schemas.microsoft.com/office/drawing/2014/main" xmlns="" id="{5A82BEC0-C8A0-EED2-F3A2-DDC72E0C009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57" t="9333" r="13542" b="15930"/>
          <a:stretch/>
        </p:blipFill>
        <p:spPr bwMode="auto">
          <a:xfrm>
            <a:off x="2598821" y="172422"/>
            <a:ext cx="6914147" cy="65131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853488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ربع نص 3">
            <a:extLst>
              <a:ext uri="{FF2B5EF4-FFF2-40B4-BE49-F238E27FC236}">
                <a16:creationId xmlns:a16="http://schemas.microsoft.com/office/drawing/2014/main" xmlns="" id="{9DD5E63C-B0EE-412C-AAC1-BD885AD1786B}"/>
              </a:ext>
            </a:extLst>
          </p:cNvPr>
          <p:cNvSpPr txBox="1"/>
          <p:nvPr/>
        </p:nvSpPr>
        <p:spPr>
          <a:xfrm>
            <a:off x="2743200" y="2556656"/>
            <a:ext cx="7091680" cy="110799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6600" b="1" dirty="0">
                <a:solidFill>
                  <a:srgbClr val="CAA85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V Boli" panose="02000500030200090000" pitchFamily="2" charset="0"/>
                <a:cs typeface="MV Boli" panose="02000500030200090000" pitchFamily="2" charset="0"/>
              </a:rPr>
              <a:t>Good Morning</a:t>
            </a:r>
          </a:p>
        </p:txBody>
      </p:sp>
      <p:pic>
        <p:nvPicPr>
          <p:cNvPr id="6" name="صورة 5">
            <a:extLst>
              <a:ext uri="{FF2B5EF4-FFF2-40B4-BE49-F238E27FC236}">
                <a16:creationId xmlns:a16="http://schemas.microsoft.com/office/drawing/2014/main" xmlns="" id="{10E23AC6-694F-A36F-7573-A67B5B7D01B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90" t="8593" r="12500"/>
          <a:stretch/>
        </p:blipFill>
        <p:spPr>
          <a:xfrm>
            <a:off x="0" y="3392805"/>
            <a:ext cx="3098800" cy="3465195"/>
          </a:xfrm>
          <a:prstGeom prst="rect">
            <a:avLst/>
          </a:prstGeom>
        </p:spPr>
      </p:pic>
      <p:grpSp>
        <p:nvGrpSpPr>
          <p:cNvPr id="5" name="مجموعة 4">
            <a:extLst>
              <a:ext uri="{FF2B5EF4-FFF2-40B4-BE49-F238E27FC236}">
                <a16:creationId xmlns:a16="http://schemas.microsoft.com/office/drawing/2014/main" xmlns="" id="{6F616C4B-5C92-A97D-CC16-E868650909AC}"/>
              </a:ext>
            </a:extLst>
          </p:cNvPr>
          <p:cNvGrpSpPr/>
          <p:nvPr/>
        </p:nvGrpSpPr>
        <p:grpSpPr>
          <a:xfrm>
            <a:off x="-7962181" y="1285726"/>
            <a:ext cx="6222521" cy="3168770"/>
            <a:chOff x="3295290" y="1371600"/>
            <a:chExt cx="6222521" cy="3168770"/>
          </a:xfrm>
        </p:grpSpPr>
        <p:sp>
          <p:nvSpPr>
            <p:cNvPr id="7" name="فقاعة الكلام: مستطيلة 6">
              <a:extLst>
                <a:ext uri="{FF2B5EF4-FFF2-40B4-BE49-F238E27FC236}">
                  <a16:creationId xmlns:a16="http://schemas.microsoft.com/office/drawing/2014/main" xmlns="" id="{DB35CA67-435E-B91D-D90A-DDF1E395E7B7}"/>
                </a:ext>
              </a:extLst>
            </p:cNvPr>
            <p:cNvSpPr/>
            <p:nvPr/>
          </p:nvSpPr>
          <p:spPr>
            <a:xfrm>
              <a:off x="3295290" y="1371600"/>
              <a:ext cx="5917721" cy="2863970"/>
            </a:xfrm>
            <a:prstGeom prst="wedgeRectCallout">
              <a:avLst/>
            </a:prstGeom>
            <a:noFill/>
            <a:ln w="762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sp>
          <p:nvSpPr>
            <p:cNvPr id="8" name="فقاعة الكلام: مستطيلة 7">
              <a:extLst>
                <a:ext uri="{FF2B5EF4-FFF2-40B4-BE49-F238E27FC236}">
                  <a16:creationId xmlns:a16="http://schemas.microsoft.com/office/drawing/2014/main" xmlns="" id="{AADD759C-9904-A10D-3B57-4683E57C68CC}"/>
                </a:ext>
              </a:extLst>
            </p:cNvPr>
            <p:cNvSpPr/>
            <p:nvPr/>
          </p:nvSpPr>
          <p:spPr>
            <a:xfrm>
              <a:off x="3447690" y="1524000"/>
              <a:ext cx="5917721" cy="2863970"/>
            </a:xfrm>
            <a:prstGeom prst="wedgeRectCallout">
              <a:avLst/>
            </a:prstGeom>
            <a:noFill/>
            <a:ln w="76200"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sp>
          <p:nvSpPr>
            <p:cNvPr id="9" name="فقاعة الكلام: مستطيلة 8">
              <a:extLst>
                <a:ext uri="{FF2B5EF4-FFF2-40B4-BE49-F238E27FC236}">
                  <a16:creationId xmlns:a16="http://schemas.microsoft.com/office/drawing/2014/main" xmlns="" id="{F840E094-602D-B62D-722A-6F009D1FE4E1}"/>
                </a:ext>
              </a:extLst>
            </p:cNvPr>
            <p:cNvSpPr/>
            <p:nvPr/>
          </p:nvSpPr>
          <p:spPr>
            <a:xfrm>
              <a:off x="3600090" y="1676400"/>
              <a:ext cx="5917721" cy="2863970"/>
            </a:xfrm>
            <a:prstGeom prst="wedgeRectCallout">
              <a:avLst/>
            </a:prstGeom>
            <a:noFill/>
            <a:ln w="76200">
              <a:solidFill>
                <a:schemeClr val="accent6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sp>
          <p:nvSpPr>
            <p:cNvPr id="10" name="مربع نص 9">
              <a:extLst>
                <a:ext uri="{FF2B5EF4-FFF2-40B4-BE49-F238E27FC236}">
                  <a16:creationId xmlns:a16="http://schemas.microsoft.com/office/drawing/2014/main" xmlns="" id="{1C19559F-25C5-19F0-DB3A-8E78BAB62D5F}"/>
                </a:ext>
              </a:extLst>
            </p:cNvPr>
            <p:cNvSpPr txBox="1"/>
            <p:nvPr/>
          </p:nvSpPr>
          <p:spPr>
            <a:xfrm>
              <a:off x="3600090" y="1595646"/>
              <a:ext cx="5525041" cy="218521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lnSpc>
                  <a:spcPct val="200000"/>
                </a:lnSpc>
              </a:pPr>
              <a:r>
                <a:rPr lang="en-US" sz="4400" b="1" dirty="0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chemeClr val="accent2">
                      <a:lumMod val="40000"/>
                      <a:lumOff val="60000"/>
                    </a:schemeClr>
                  </a:solidFill>
                  <a:latin typeface="MV Boli" panose="02000500030200090000" pitchFamily="2" charset="0"/>
                  <a:cs typeface="MV Boli" panose="02000500030200090000" pitchFamily="2" charset="0"/>
                </a:rPr>
                <a:t>Unit</a:t>
              </a:r>
              <a:r>
                <a:rPr lang="en-US" sz="4400" dirty="0">
                  <a:latin typeface="MV Boli" panose="02000500030200090000" pitchFamily="2" charset="0"/>
                  <a:cs typeface="MV Boli" panose="02000500030200090000" pitchFamily="2" charset="0"/>
                </a:rPr>
                <a:t> -</a:t>
              </a:r>
              <a:r>
                <a:rPr lang="en-US" sz="4400" b="1" dirty="0">
                  <a:solidFill>
                    <a:srgbClr val="C00000"/>
                  </a:solidFill>
                  <a:latin typeface="MV Boli" panose="02000500030200090000" pitchFamily="2" charset="0"/>
                  <a:cs typeface="MV Boli" panose="02000500030200090000" pitchFamily="2" charset="0"/>
                </a:rPr>
                <a:t>3</a:t>
              </a:r>
              <a:r>
                <a:rPr lang="en-US" sz="4400" dirty="0">
                  <a:latin typeface="MV Boli" panose="02000500030200090000" pitchFamily="2" charset="0"/>
                  <a:cs typeface="MV Boli" panose="02000500030200090000" pitchFamily="2" charset="0"/>
                </a:rPr>
                <a:t>-</a:t>
              </a:r>
            </a:p>
            <a:p>
              <a:pPr algn="ctr"/>
              <a:r>
                <a:rPr lang="en-US" sz="4800" b="1" dirty="0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chemeClr val="accent2">
                      <a:lumMod val="40000"/>
                      <a:lumOff val="60000"/>
                    </a:schemeClr>
                  </a:solidFill>
                  <a:latin typeface="+mj-lt"/>
                  <a:cs typeface="Calibri" panose="020F0502020204030204" pitchFamily="34" charset="0"/>
                </a:rPr>
                <a:t>If It Hadn’t Happened</a:t>
              </a:r>
              <a:endParaRPr lang="en-US" sz="32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+mj-lt"/>
                <a:cs typeface="Calibri" panose="020F050202020403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93102171"/>
      </p:ext>
    </p:extLst>
  </p:cSld>
  <p:clrMapOvr>
    <a:masterClrMapping/>
  </p:clrMapOvr>
  <p:transition spd="slow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مجموعة 6">
            <a:extLst>
              <a:ext uri="{FF2B5EF4-FFF2-40B4-BE49-F238E27FC236}">
                <a16:creationId xmlns:a16="http://schemas.microsoft.com/office/drawing/2014/main" xmlns="" id="{DD3A56A6-A735-8583-E8E1-DED6FE625020}"/>
              </a:ext>
            </a:extLst>
          </p:cNvPr>
          <p:cNvGrpSpPr/>
          <p:nvPr/>
        </p:nvGrpSpPr>
        <p:grpSpPr>
          <a:xfrm>
            <a:off x="2751059" y="1404996"/>
            <a:ext cx="6222521" cy="3168770"/>
            <a:chOff x="3295290" y="1371600"/>
            <a:chExt cx="6222521" cy="3168770"/>
          </a:xfrm>
        </p:grpSpPr>
        <p:sp>
          <p:nvSpPr>
            <p:cNvPr id="8" name="فقاعة الكلام: مستطيلة 7">
              <a:extLst>
                <a:ext uri="{FF2B5EF4-FFF2-40B4-BE49-F238E27FC236}">
                  <a16:creationId xmlns:a16="http://schemas.microsoft.com/office/drawing/2014/main" xmlns="" id="{B4F6A96C-4C38-A045-FC74-5E2BB3953CD6}"/>
                </a:ext>
              </a:extLst>
            </p:cNvPr>
            <p:cNvSpPr/>
            <p:nvPr/>
          </p:nvSpPr>
          <p:spPr>
            <a:xfrm>
              <a:off x="3295290" y="1371600"/>
              <a:ext cx="5917721" cy="2863970"/>
            </a:xfrm>
            <a:prstGeom prst="wedgeRectCallout">
              <a:avLst/>
            </a:prstGeom>
            <a:noFill/>
            <a:ln w="762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sp>
          <p:nvSpPr>
            <p:cNvPr id="9" name="فقاعة الكلام: مستطيلة 8">
              <a:extLst>
                <a:ext uri="{FF2B5EF4-FFF2-40B4-BE49-F238E27FC236}">
                  <a16:creationId xmlns:a16="http://schemas.microsoft.com/office/drawing/2014/main" xmlns="" id="{8938CD3D-3544-0E3D-D42B-C6ADEEA6DB0B}"/>
                </a:ext>
              </a:extLst>
            </p:cNvPr>
            <p:cNvSpPr/>
            <p:nvPr/>
          </p:nvSpPr>
          <p:spPr>
            <a:xfrm>
              <a:off x="3447690" y="1524000"/>
              <a:ext cx="5917721" cy="2863970"/>
            </a:xfrm>
            <a:prstGeom prst="wedgeRectCallout">
              <a:avLst/>
            </a:prstGeom>
            <a:noFill/>
            <a:ln w="76200"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sp>
          <p:nvSpPr>
            <p:cNvPr id="10" name="فقاعة الكلام: مستطيلة 9">
              <a:extLst>
                <a:ext uri="{FF2B5EF4-FFF2-40B4-BE49-F238E27FC236}">
                  <a16:creationId xmlns:a16="http://schemas.microsoft.com/office/drawing/2014/main" xmlns="" id="{15D6F304-54DA-836E-D032-D1CA47A33424}"/>
                </a:ext>
              </a:extLst>
            </p:cNvPr>
            <p:cNvSpPr/>
            <p:nvPr/>
          </p:nvSpPr>
          <p:spPr>
            <a:xfrm>
              <a:off x="3600090" y="1676400"/>
              <a:ext cx="5917721" cy="2863970"/>
            </a:xfrm>
            <a:prstGeom prst="wedgeRectCallout">
              <a:avLst/>
            </a:prstGeom>
            <a:noFill/>
            <a:ln w="76200">
              <a:solidFill>
                <a:schemeClr val="accent6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sp>
          <p:nvSpPr>
            <p:cNvPr id="12" name="مربع نص 11">
              <a:extLst>
                <a:ext uri="{FF2B5EF4-FFF2-40B4-BE49-F238E27FC236}">
                  <a16:creationId xmlns:a16="http://schemas.microsoft.com/office/drawing/2014/main" xmlns="" id="{C5438ED2-EEAA-B55E-0E76-7992BDA0E7D4}"/>
                </a:ext>
              </a:extLst>
            </p:cNvPr>
            <p:cNvSpPr txBox="1"/>
            <p:nvPr/>
          </p:nvSpPr>
          <p:spPr>
            <a:xfrm>
              <a:off x="3600090" y="1595646"/>
              <a:ext cx="5525041" cy="218521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lnSpc>
                  <a:spcPct val="200000"/>
                </a:lnSpc>
              </a:pPr>
              <a:r>
                <a:rPr lang="en-US" sz="4400" b="1" dirty="0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chemeClr val="accent2">
                      <a:lumMod val="40000"/>
                      <a:lumOff val="60000"/>
                    </a:schemeClr>
                  </a:solidFill>
                  <a:latin typeface="MV Boli" panose="02000500030200090000" pitchFamily="2" charset="0"/>
                  <a:cs typeface="MV Boli" panose="02000500030200090000" pitchFamily="2" charset="0"/>
                </a:rPr>
                <a:t>Unit</a:t>
              </a:r>
              <a:r>
                <a:rPr lang="en-US" sz="4400" dirty="0">
                  <a:latin typeface="MV Boli" panose="02000500030200090000" pitchFamily="2" charset="0"/>
                  <a:cs typeface="MV Boli" panose="02000500030200090000" pitchFamily="2" charset="0"/>
                </a:rPr>
                <a:t> -</a:t>
              </a:r>
              <a:r>
                <a:rPr lang="en-US" sz="4400" b="1" dirty="0">
                  <a:solidFill>
                    <a:srgbClr val="C00000"/>
                  </a:solidFill>
                  <a:latin typeface="MV Boli" panose="02000500030200090000" pitchFamily="2" charset="0"/>
                  <a:cs typeface="MV Boli" panose="02000500030200090000" pitchFamily="2" charset="0"/>
                </a:rPr>
                <a:t>3</a:t>
              </a:r>
              <a:r>
                <a:rPr lang="en-US" sz="4400" dirty="0">
                  <a:latin typeface="MV Boli" panose="02000500030200090000" pitchFamily="2" charset="0"/>
                  <a:cs typeface="MV Boli" panose="02000500030200090000" pitchFamily="2" charset="0"/>
                </a:rPr>
                <a:t>-</a:t>
              </a:r>
            </a:p>
            <a:p>
              <a:pPr algn="ctr"/>
              <a:r>
                <a:rPr lang="en-US" sz="4800" b="1" dirty="0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chemeClr val="accent2">
                      <a:lumMod val="40000"/>
                      <a:lumOff val="60000"/>
                    </a:schemeClr>
                  </a:solidFill>
                  <a:latin typeface="+mj-lt"/>
                  <a:cs typeface="Calibri" panose="020F0502020204030204" pitchFamily="34" charset="0"/>
                </a:rPr>
                <a:t>If It Hadn’t Happened</a:t>
              </a:r>
              <a:endParaRPr lang="en-US" sz="32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+mj-lt"/>
                <a:cs typeface="Calibri" panose="020F050202020403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54038678"/>
      </p:ext>
    </p:extLst>
  </p:cSld>
  <p:clrMapOvr>
    <a:masterClrMapping/>
  </p:clrMapOvr>
  <p:transition spd="slow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مجموعة 6">
            <a:extLst>
              <a:ext uri="{FF2B5EF4-FFF2-40B4-BE49-F238E27FC236}">
                <a16:creationId xmlns:a16="http://schemas.microsoft.com/office/drawing/2014/main" xmlns="" id="{DD3A56A6-A735-8583-E8E1-DED6FE625020}"/>
              </a:ext>
            </a:extLst>
          </p:cNvPr>
          <p:cNvGrpSpPr/>
          <p:nvPr/>
        </p:nvGrpSpPr>
        <p:grpSpPr>
          <a:xfrm>
            <a:off x="2068286" y="1067539"/>
            <a:ext cx="7990114" cy="4048748"/>
            <a:chOff x="3295290" y="1371600"/>
            <a:chExt cx="6222521" cy="3168770"/>
          </a:xfrm>
        </p:grpSpPr>
        <p:sp>
          <p:nvSpPr>
            <p:cNvPr id="8" name="فقاعة الكلام: مستطيلة 7">
              <a:extLst>
                <a:ext uri="{FF2B5EF4-FFF2-40B4-BE49-F238E27FC236}">
                  <a16:creationId xmlns:a16="http://schemas.microsoft.com/office/drawing/2014/main" xmlns="" id="{B4F6A96C-4C38-A045-FC74-5E2BB3953CD6}"/>
                </a:ext>
              </a:extLst>
            </p:cNvPr>
            <p:cNvSpPr/>
            <p:nvPr/>
          </p:nvSpPr>
          <p:spPr>
            <a:xfrm>
              <a:off x="3295290" y="1371600"/>
              <a:ext cx="5917721" cy="2863970"/>
            </a:xfrm>
            <a:prstGeom prst="wedgeRectCallout">
              <a:avLst/>
            </a:prstGeom>
            <a:noFill/>
            <a:ln w="762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sp>
          <p:nvSpPr>
            <p:cNvPr id="9" name="فقاعة الكلام: مستطيلة 8">
              <a:extLst>
                <a:ext uri="{FF2B5EF4-FFF2-40B4-BE49-F238E27FC236}">
                  <a16:creationId xmlns:a16="http://schemas.microsoft.com/office/drawing/2014/main" xmlns="" id="{8938CD3D-3544-0E3D-D42B-C6ADEEA6DB0B}"/>
                </a:ext>
              </a:extLst>
            </p:cNvPr>
            <p:cNvSpPr/>
            <p:nvPr/>
          </p:nvSpPr>
          <p:spPr>
            <a:xfrm>
              <a:off x="3447690" y="1524000"/>
              <a:ext cx="5917721" cy="2863970"/>
            </a:xfrm>
            <a:prstGeom prst="wedgeRectCallout">
              <a:avLst/>
            </a:prstGeom>
            <a:noFill/>
            <a:ln w="76200"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sp>
          <p:nvSpPr>
            <p:cNvPr id="10" name="فقاعة الكلام: مستطيلة 9">
              <a:extLst>
                <a:ext uri="{FF2B5EF4-FFF2-40B4-BE49-F238E27FC236}">
                  <a16:creationId xmlns:a16="http://schemas.microsoft.com/office/drawing/2014/main" xmlns="" id="{15D6F304-54DA-836E-D032-D1CA47A33424}"/>
                </a:ext>
              </a:extLst>
            </p:cNvPr>
            <p:cNvSpPr/>
            <p:nvPr/>
          </p:nvSpPr>
          <p:spPr>
            <a:xfrm>
              <a:off x="3600090" y="1676400"/>
              <a:ext cx="5917721" cy="2863970"/>
            </a:xfrm>
            <a:prstGeom prst="wedgeRectCallout">
              <a:avLst/>
            </a:prstGeom>
            <a:noFill/>
            <a:ln w="76200">
              <a:solidFill>
                <a:schemeClr val="accent6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sp>
          <p:nvSpPr>
            <p:cNvPr id="12" name="مربع نص 11">
              <a:extLst>
                <a:ext uri="{FF2B5EF4-FFF2-40B4-BE49-F238E27FC236}">
                  <a16:creationId xmlns:a16="http://schemas.microsoft.com/office/drawing/2014/main" xmlns="" id="{C5438ED2-EEAA-B55E-0E76-7992BDA0E7D4}"/>
                </a:ext>
              </a:extLst>
            </p:cNvPr>
            <p:cNvSpPr txBox="1"/>
            <p:nvPr/>
          </p:nvSpPr>
          <p:spPr>
            <a:xfrm>
              <a:off x="3914020" y="2370603"/>
              <a:ext cx="3848846" cy="179457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4400" b="1" dirty="0">
                  <a:solidFill>
                    <a:srgbClr val="7ABD7E"/>
                  </a:solidFill>
                  <a:latin typeface="MV Boli" panose="02000500030200090000" pitchFamily="2" charset="0"/>
                  <a:cs typeface="MV Boli" panose="02000500030200090000" pitchFamily="2" charset="0"/>
                </a:rPr>
                <a:t>9</a:t>
              </a:r>
              <a:r>
                <a:rPr lang="en-US" sz="4400" b="1" dirty="0">
                  <a:latin typeface="MV Boli" panose="02000500030200090000" pitchFamily="2" charset="0"/>
                  <a:cs typeface="MV Boli" panose="02000500030200090000" pitchFamily="2" charset="0"/>
                </a:rPr>
                <a:t>-Reading</a:t>
              </a:r>
            </a:p>
            <a:p>
              <a:pPr algn="l">
                <a:lnSpc>
                  <a:spcPct val="200000"/>
                </a:lnSpc>
              </a:pPr>
              <a:endParaRPr lang="en-US" sz="4400" b="1" dirty="0">
                <a:solidFill>
                  <a:schemeClr val="tx1"/>
                </a:solidFill>
                <a:latin typeface="MV Boli" panose="02000500030200090000" pitchFamily="2" charset="0"/>
                <a:cs typeface="MV Boli" panose="02000500030200090000" pitchFamily="2" charset="0"/>
              </a:endParaRPr>
            </a:p>
          </p:txBody>
        </p:sp>
      </p:grpSp>
      <p:pic>
        <p:nvPicPr>
          <p:cNvPr id="11" name="صورة 10">
            <a:extLst>
              <a:ext uri="{FF2B5EF4-FFF2-40B4-BE49-F238E27FC236}">
                <a16:creationId xmlns:a16="http://schemas.microsoft.com/office/drawing/2014/main" xmlns="" id="{4933233C-5D21-6D2C-05B7-B4EBA0C9497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75140" y="2454127"/>
            <a:ext cx="865809" cy="832508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52400" h="50800" prst="softRound"/>
          </a:sp3d>
        </p:spPr>
      </p:pic>
    </p:spTree>
    <p:extLst>
      <p:ext uri="{BB962C8B-B14F-4D97-AF65-F5344CB8AC3E}">
        <p14:creationId xmlns:p14="http://schemas.microsoft.com/office/powerpoint/2010/main" val="885400099"/>
      </p:ext>
    </p:extLst>
  </p:cSld>
  <p:clrMapOvr>
    <a:masterClrMapping/>
  </p:clrMapOvr>
  <p:transition spd="slow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2">
            <a:extLst>
              <a:ext uri="{FF2B5EF4-FFF2-40B4-BE49-F238E27FC236}">
                <a16:creationId xmlns:a16="http://schemas.microsoft.com/office/drawing/2014/main" xmlns="" id="{B1C8A486-7557-147C-A3D8-C4E2A07DBCC0}"/>
              </a:ext>
            </a:extLst>
          </p:cNvPr>
          <p:cNvSpPr txBox="1">
            <a:spLocks/>
          </p:cNvSpPr>
          <p:nvPr/>
        </p:nvSpPr>
        <p:spPr>
          <a:xfrm>
            <a:off x="258905" y="464504"/>
            <a:ext cx="3431837" cy="70609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 b="1" u="sng" dirty="0">
                <a:solidFill>
                  <a:srgbClr val="C000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Objectives</a:t>
            </a:r>
            <a:endParaRPr lang="ar-SA" sz="5400" b="1" u="sng" dirty="0">
              <a:solidFill>
                <a:srgbClr val="C00000"/>
              </a:solidFill>
              <a:latin typeface="MV Boli" panose="02000500030200090000" pitchFamily="2" charset="0"/>
            </a:endParaRPr>
          </a:p>
        </p:txBody>
      </p:sp>
      <p:pic>
        <p:nvPicPr>
          <p:cNvPr id="5" name="صورة 4">
            <a:extLst>
              <a:ext uri="{FF2B5EF4-FFF2-40B4-BE49-F238E27FC236}">
                <a16:creationId xmlns:a16="http://schemas.microsoft.com/office/drawing/2014/main" xmlns="" id="{C2902E16-7050-7C28-04DD-C1BA9E7E4C1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58438" y="3429000"/>
            <a:ext cx="2757054" cy="3274055"/>
          </a:xfrm>
          <a:prstGeom prst="rect">
            <a:avLst/>
          </a:prstGeom>
        </p:spPr>
      </p:pic>
      <p:pic>
        <p:nvPicPr>
          <p:cNvPr id="7" name="صورة 6">
            <a:extLst>
              <a:ext uri="{FF2B5EF4-FFF2-40B4-BE49-F238E27FC236}">
                <a16:creationId xmlns:a16="http://schemas.microsoft.com/office/drawing/2014/main" xmlns="" id="{29D838EC-0CC2-1B5D-DD14-ECB7A7CF422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744" r="45545"/>
          <a:stretch/>
        </p:blipFill>
        <p:spPr>
          <a:xfrm>
            <a:off x="12192000" y="4750916"/>
            <a:ext cx="2064351" cy="3421534"/>
          </a:xfrm>
          <a:prstGeom prst="rect">
            <a:avLst/>
          </a:prstGeom>
        </p:spPr>
      </p:pic>
      <p:sp>
        <p:nvSpPr>
          <p:cNvPr id="6" name="عنصر نائب للمحتوى 3">
            <a:extLst>
              <a:ext uri="{FF2B5EF4-FFF2-40B4-BE49-F238E27FC236}">
                <a16:creationId xmlns:a16="http://schemas.microsoft.com/office/drawing/2014/main" xmlns="" id="{F9B9B3F3-D5C3-B322-1368-06F7E64E6199}"/>
              </a:ext>
            </a:extLst>
          </p:cNvPr>
          <p:cNvSpPr txBox="1">
            <a:spLocks/>
          </p:cNvSpPr>
          <p:nvPr/>
        </p:nvSpPr>
        <p:spPr>
          <a:xfrm>
            <a:off x="76507" y="2186029"/>
            <a:ext cx="12038985" cy="379913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200" dirty="0">
                <a:solidFill>
                  <a:srgbClr val="0066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The students will be able to :</a:t>
            </a:r>
            <a:endParaRPr lang="en-US" dirty="0">
              <a:solidFill>
                <a:schemeClr val="bg1"/>
              </a:solidFill>
              <a:latin typeface="MV Boli" panose="02000500030200090000" pitchFamily="2" charset="0"/>
              <a:cs typeface="MV Boli" panose="02000500030200090000" pitchFamily="2" charset="0"/>
            </a:endParaRPr>
          </a:p>
          <a:p>
            <a:r>
              <a:rPr lang="en-US" dirty="0">
                <a:solidFill>
                  <a:srgbClr val="0000FF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identify the type of advice an article offers .</a:t>
            </a:r>
          </a:p>
          <a:p>
            <a:r>
              <a:rPr lang="en-US" dirty="0">
                <a:solidFill>
                  <a:srgbClr val="0000FF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predict the writer's story .</a:t>
            </a:r>
          </a:p>
          <a:p>
            <a:r>
              <a:rPr lang="en-US" dirty="0">
                <a:solidFill>
                  <a:srgbClr val="0000FF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find the reason that upset the friend .</a:t>
            </a:r>
          </a:p>
          <a:p>
            <a:r>
              <a:rPr lang="en-US" dirty="0">
                <a:solidFill>
                  <a:srgbClr val="0000FF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inspect the action that made the driver angry .</a:t>
            </a:r>
          </a:p>
          <a:p>
            <a:r>
              <a:rPr lang="en-US" dirty="0">
                <a:solidFill>
                  <a:srgbClr val="0000FF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recommend suitable advice for each problem .</a:t>
            </a:r>
          </a:p>
          <a:p>
            <a:r>
              <a:rPr lang="en-US" dirty="0">
                <a:solidFill>
                  <a:srgbClr val="0000FF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compare the two stories .</a:t>
            </a:r>
          </a:p>
        </p:txBody>
      </p:sp>
    </p:spTree>
    <p:extLst>
      <p:ext uri="{BB962C8B-B14F-4D97-AF65-F5344CB8AC3E}">
        <p14:creationId xmlns:p14="http://schemas.microsoft.com/office/powerpoint/2010/main" val="13595406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New York Times Two Page Layout on Behance">
            <a:extLst>
              <a:ext uri="{FF2B5EF4-FFF2-40B4-BE49-F238E27FC236}">
                <a16:creationId xmlns:a16="http://schemas.microsoft.com/office/drawing/2014/main" xmlns="" id="{DE51279D-C11C-7A24-DDA3-38927DD40B3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500"/>
          <a:stretch/>
        </p:blipFill>
        <p:spPr bwMode="auto">
          <a:xfrm>
            <a:off x="411965" y="727218"/>
            <a:ext cx="4428776" cy="580556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Business Magazine Cover Template | PosterMyWall">
            <a:extLst>
              <a:ext uri="{FF2B5EF4-FFF2-40B4-BE49-F238E27FC236}">
                <a16:creationId xmlns:a16="http://schemas.microsoft.com/office/drawing/2014/main" xmlns="" id="{D5E8F380-28E3-34BF-4122-88AE3F0D08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8261" y="221505"/>
            <a:ext cx="4428776" cy="573671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2FE61F11-D287-A9D9-63D1-A086DB3A4273}"/>
              </a:ext>
            </a:extLst>
          </p:cNvPr>
          <p:cNvSpPr txBox="1"/>
          <p:nvPr/>
        </p:nvSpPr>
        <p:spPr>
          <a:xfrm>
            <a:off x="2663512" y="1589184"/>
            <a:ext cx="5037397" cy="1138773"/>
          </a:xfrm>
          <a:prstGeom prst="rect">
            <a:avLst/>
          </a:prstGeom>
          <a:solidFill>
            <a:schemeClr val="bg2">
              <a:lumMod val="90000"/>
            </a:schemeClr>
          </a:solidFill>
          <a:effectLst>
            <a:innerShdw blurRad="63500" dist="50800" dir="162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l"/>
            <a:r>
              <a:rPr lang="en-US" sz="2800" b="1" dirty="0">
                <a:ln/>
                <a:solidFill>
                  <a:schemeClr val="accent3">
                    <a:lumMod val="50000"/>
                  </a:schemeClr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Do you prefer reading newspaper and magazine </a:t>
            </a:r>
            <a:r>
              <a:rPr lang="en-US" sz="4000" b="1" dirty="0">
                <a:ln/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8" name="TextBox 5">
            <a:extLst>
              <a:ext uri="{FF2B5EF4-FFF2-40B4-BE49-F238E27FC236}">
                <a16:creationId xmlns:a16="http://schemas.microsoft.com/office/drawing/2014/main" xmlns="" id="{DD466AAC-B4FB-3461-7479-285AE2B4A52D}"/>
              </a:ext>
            </a:extLst>
          </p:cNvPr>
          <p:cNvSpPr txBox="1"/>
          <p:nvPr/>
        </p:nvSpPr>
        <p:spPr>
          <a:xfrm>
            <a:off x="3577301" y="3560657"/>
            <a:ext cx="5037397" cy="1138773"/>
          </a:xfrm>
          <a:prstGeom prst="rect">
            <a:avLst/>
          </a:prstGeom>
          <a:solidFill>
            <a:schemeClr val="bg2">
              <a:lumMod val="90000"/>
            </a:schemeClr>
          </a:solidFill>
          <a:effectLst>
            <a:innerShdw blurRad="63500" dist="50800" dir="162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l"/>
            <a:r>
              <a:rPr lang="en-US" sz="2800" b="1" dirty="0">
                <a:ln/>
                <a:solidFill>
                  <a:schemeClr val="accent3">
                    <a:lumMod val="50000"/>
                  </a:schemeClr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What are types of newspaper and magazine </a:t>
            </a:r>
            <a:r>
              <a:rPr lang="en-US" sz="4000" b="1" dirty="0">
                <a:ln/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grpSp>
        <p:nvGrpSpPr>
          <p:cNvPr id="9" name="مجموعة 8">
            <a:extLst>
              <a:ext uri="{FF2B5EF4-FFF2-40B4-BE49-F238E27FC236}">
                <a16:creationId xmlns:a16="http://schemas.microsoft.com/office/drawing/2014/main" xmlns="" id="{05EA5812-C43A-4834-829E-EA466F4722B0}"/>
              </a:ext>
            </a:extLst>
          </p:cNvPr>
          <p:cNvGrpSpPr/>
          <p:nvPr/>
        </p:nvGrpSpPr>
        <p:grpSpPr>
          <a:xfrm>
            <a:off x="-200025" y="0"/>
            <a:ext cx="2744912" cy="884187"/>
            <a:chOff x="-166526" y="44727"/>
            <a:chExt cx="2911438" cy="1227547"/>
          </a:xfrm>
        </p:grpSpPr>
        <p:pic>
          <p:nvPicPr>
            <p:cNvPr id="10" name="صورة 9">
              <a:extLst>
                <a:ext uri="{FF2B5EF4-FFF2-40B4-BE49-F238E27FC236}">
                  <a16:creationId xmlns:a16="http://schemas.microsoft.com/office/drawing/2014/main" xmlns="" id="{F650F5B1-A925-76F1-665F-BBBBC39517B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9000" b="54000" l="46000" r="81167">
                          <a14:foregroundMark x1="48500" y1="26000" x2="48500" y2="26000"/>
                          <a14:foregroundMark x1="48833" y1="25000" x2="48833" y2="25000"/>
                          <a14:foregroundMark x1="52000" y1="24000" x2="52000" y2="24000"/>
                          <a14:foregroundMark x1="50000" y1="21000" x2="50000" y2="21000"/>
                          <a14:foregroundMark x1="48167" y1="19250" x2="48167" y2="19250"/>
                          <a14:foregroundMark x1="46000" y1="28500" x2="46000" y2="28500"/>
                          <a14:foregroundMark x1="55000" y1="20000" x2="55000" y2="20000"/>
                          <a14:foregroundMark x1="73667" y1="54000" x2="73667" y2="54000"/>
                          <a14:foregroundMark x1="81000" y1="44250" x2="81000" y2="44250"/>
                        </a14:backgroundRemoval>
                      </a14:imgEffect>
                      <a14:imgEffect>
                        <a14:saturation sat="4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4158" t="14847" r="17635" b="47275"/>
            <a:stretch/>
          </p:blipFill>
          <p:spPr>
            <a:xfrm>
              <a:off x="-166526" y="44727"/>
              <a:ext cx="2911438" cy="1227547"/>
            </a:xfrm>
            <a:prstGeom prst="rect">
              <a:avLst/>
            </a:prstGeom>
          </p:spPr>
        </p:pic>
        <p:sp>
          <p:nvSpPr>
            <p:cNvPr id="11" name="مربع نص 10">
              <a:extLst>
                <a:ext uri="{FF2B5EF4-FFF2-40B4-BE49-F238E27FC236}">
                  <a16:creationId xmlns:a16="http://schemas.microsoft.com/office/drawing/2014/main" xmlns="" id="{49ADB123-E11A-C8E1-5476-38D7473DA61D}"/>
                </a:ext>
              </a:extLst>
            </p:cNvPr>
            <p:cNvSpPr txBox="1"/>
            <p:nvPr/>
          </p:nvSpPr>
          <p:spPr>
            <a:xfrm>
              <a:off x="270432" y="457671"/>
              <a:ext cx="2037523" cy="457981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en-US" sz="2400" b="1" dirty="0">
                  <a:latin typeface="MV Boli" panose="02000500030200090000" pitchFamily="2" charset="0"/>
                  <a:cs typeface="MV Boli" panose="02000500030200090000" pitchFamily="2" charset="0"/>
                </a:rPr>
                <a:t>Warm Up</a:t>
              </a:r>
              <a:endParaRPr lang="ar-SA" sz="2400" b="1" dirty="0">
                <a:latin typeface="MV Boli" panose="02000500030200090000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3339684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7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8" descr="Medical Magazine Template by xtratimebd | GraphicRiver">
            <a:extLst>
              <a:ext uri="{FF2B5EF4-FFF2-40B4-BE49-F238E27FC236}">
                <a16:creationId xmlns:a16="http://schemas.microsoft.com/office/drawing/2014/main" xmlns="" id="{3254C517-8ECB-1CD7-515C-23345D5E118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30" t="9950" r="3867" b="13119"/>
          <a:stretch/>
        </p:blipFill>
        <p:spPr bwMode="auto">
          <a:xfrm>
            <a:off x="144963" y="156663"/>
            <a:ext cx="11978211" cy="67004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مخطط انسيابي: رابط 2">
            <a:extLst>
              <a:ext uri="{FF2B5EF4-FFF2-40B4-BE49-F238E27FC236}">
                <a16:creationId xmlns:a16="http://schemas.microsoft.com/office/drawing/2014/main" xmlns="" id="{F75FA940-6EA1-9636-F003-8511EA34288E}"/>
              </a:ext>
            </a:extLst>
          </p:cNvPr>
          <p:cNvSpPr/>
          <p:nvPr/>
        </p:nvSpPr>
        <p:spPr>
          <a:xfrm>
            <a:off x="3688985" y="-4031585"/>
            <a:ext cx="4357332" cy="3797844"/>
          </a:xfrm>
          <a:prstGeom prst="flowChartConnector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4000" b="1" dirty="0">
                <a:solidFill>
                  <a:schemeClr val="accent6">
                    <a:lumMod val="75000"/>
                  </a:schemeClr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Students Book P. 40-41</a:t>
            </a:r>
            <a:endParaRPr lang="ar-SA" sz="4000" b="1" dirty="0">
              <a:solidFill>
                <a:schemeClr val="accent6">
                  <a:lumMod val="75000"/>
                </a:schemeClr>
              </a:solidFill>
              <a:latin typeface="MV Boli" panose="02000500030200090000" pitchFamily="2" charset="0"/>
            </a:endParaRPr>
          </a:p>
        </p:txBody>
      </p:sp>
      <p:sp>
        <p:nvSpPr>
          <p:cNvPr id="4" name="TextBox 5">
            <a:extLst>
              <a:ext uri="{FF2B5EF4-FFF2-40B4-BE49-F238E27FC236}">
                <a16:creationId xmlns:a16="http://schemas.microsoft.com/office/drawing/2014/main" xmlns="" id="{2E3BC7E6-752F-D53B-E3B9-19F46022BF41}"/>
              </a:ext>
            </a:extLst>
          </p:cNvPr>
          <p:cNvSpPr txBox="1"/>
          <p:nvPr/>
        </p:nvSpPr>
        <p:spPr>
          <a:xfrm>
            <a:off x="3285033" y="2446613"/>
            <a:ext cx="5330157" cy="1569660"/>
          </a:xfrm>
          <a:prstGeom prst="rect">
            <a:avLst/>
          </a:prstGeom>
          <a:solidFill>
            <a:schemeClr val="bg2">
              <a:lumMod val="90000"/>
            </a:schemeClr>
          </a:solidFill>
          <a:effectLst>
            <a:innerShdw blurRad="63500" dist="50800" dir="162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l"/>
            <a:r>
              <a:rPr lang="en-US" sz="2800" b="1" dirty="0">
                <a:ln/>
                <a:solidFill>
                  <a:schemeClr val="accent3">
                    <a:lumMod val="50000"/>
                  </a:schemeClr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Which column do you prefer to read if you have a problem</a:t>
            </a:r>
            <a:r>
              <a:rPr lang="en-US" sz="4000" b="1" dirty="0">
                <a:ln/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5" name="مربع نص 4">
            <a:extLst>
              <a:ext uri="{FF2B5EF4-FFF2-40B4-BE49-F238E27FC236}">
                <a16:creationId xmlns:a16="http://schemas.microsoft.com/office/drawing/2014/main" xmlns="" id="{C623E69B-F248-B9AE-0CD1-CB673181F584}"/>
              </a:ext>
            </a:extLst>
          </p:cNvPr>
          <p:cNvSpPr txBox="1"/>
          <p:nvPr/>
        </p:nvSpPr>
        <p:spPr>
          <a:xfrm>
            <a:off x="5347184" y="3409720"/>
            <a:ext cx="2699133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/>
            <a:r>
              <a:rPr lang="en-US" sz="2400" b="1" dirty="0"/>
              <a:t>An advice column</a:t>
            </a:r>
            <a:endParaRPr lang="ar-SA" sz="2400" b="1" dirty="0"/>
          </a:p>
        </p:txBody>
      </p:sp>
    </p:spTree>
    <p:extLst>
      <p:ext uri="{BB962C8B-B14F-4D97-AF65-F5344CB8AC3E}">
        <p14:creationId xmlns:p14="http://schemas.microsoft.com/office/powerpoint/2010/main" val="3686418678"/>
      </p:ext>
    </p:extLst>
  </p:cSld>
  <p:clrMapOvr>
    <a:masterClrMapping/>
  </p:clrMapOvr>
  <p:transition spd="slow">
    <p:fade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accel="60000" fill="hold" grpId="0" nodeType="with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7" dur="175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8" dur="175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38" presetClass="entr" presetSubtype="0" accel="50000" fill="hold" grpId="0" nodeType="click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50000"/>
                                      </p:iterate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set>
                                          <p:cBhvr>
                                            <p:cTn id="13" dur="455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o>
                                            <p:strVal val="-45.0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4" dur="455" fill="hold">
                                              <p:stCondLst>
                                                <p:cond delay="455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-45"/>
                                              </p:val>
                                            </p:tav>
                                            <p:tav tm="69900">
                                              <p:val>
                                                <p:fltVal val="4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5" dur="455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-(0.354*#ppt_w-0.172*#ppt_h)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6" dur="156" decel="50000" autoRev="1" fill="hold">
                                              <p:stCondLst>
                                                <p:cond delay="455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(0.354*#ppt_w-0.172*#ppt_h)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-(0.354*#ppt_w-0.172*#ppt_h)-#ppt_h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7" dur="136" fill="hold">
                                              <p:stCondLst>
                                                <p:cond delay="864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(0.354*#ppt_w-0.172*#ppt_h)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8" fill="hold">
                          <p:stCondLst>
                            <p:cond delay="indefinite"/>
                          </p:stCondLst>
                          <p:childTnLst>
                            <p:par>
                              <p:cTn id="1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0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2" dur="5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" grpId="0" animBg="1"/>
          <p:bldP spid="4" grpId="0" animBg="1"/>
          <p:bldP spid="5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accel="6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75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75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38" presetClass="entr" presetSubtype="0" accel="50000" fill="hold" grpId="0" nodeType="click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50000"/>
                                      </p:iterate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set>
                                          <p:cBhvr>
                                            <p:cTn id="13" dur="455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o>
                                            <p:strVal val="-45.0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4" dur="455" fill="hold">
                                              <p:stCondLst>
                                                <p:cond delay="455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-45"/>
                                              </p:val>
                                            </p:tav>
                                            <p:tav tm="69900">
                                              <p:val>
                                                <p:fltVal val="4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5" dur="455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-(0.354*#ppt_w-0.172*#ppt_h)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6" dur="156" decel="50000" autoRev="1" fill="hold">
                                              <p:stCondLst>
                                                <p:cond delay="455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(0.354*#ppt_w-0.172*#ppt_h)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-(0.354*#ppt_w-0.172*#ppt_h)-#ppt_h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7" dur="136" fill="hold">
                                              <p:stCondLst>
                                                <p:cond delay="864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(0.354*#ppt_w-0.172*#ppt_h)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8" fill="hold">
                          <p:stCondLst>
                            <p:cond delay="indefinite"/>
                          </p:stCondLst>
                          <p:childTnLst>
                            <p:par>
                              <p:cTn id="1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0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2" dur="5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" grpId="0" animBg="1"/>
          <p:bldP spid="4" grpId="0" animBg="1"/>
          <p:bldP spid="5" grpId="0"/>
        </p:bldLst>
      </p:timing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>
            <a:extLst>
              <a:ext uri="{FF2B5EF4-FFF2-40B4-BE49-F238E27FC236}">
                <a16:creationId xmlns:a16="http://schemas.microsoft.com/office/drawing/2014/main" xmlns="" id="{94249ED4-2E67-8B3C-FA1C-0A4F08CB8EF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13" t="20682" r="40624" b="22600"/>
          <a:stretch/>
        </p:blipFill>
        <p:spPr>
          <a:xfrm>
            <a:off x="4920096" y="107414"/>
            <a:ext cx="5219496" cy="6643171"/>
          </a:xfrm>
          <a:prstGeom prst="rect">
            <a:avLst/>
          </a:prstGeom>
        </p:spPr>
      </p:pic>
      <p:pic>
        <p:nvPicPr>
          <p:cNvPr id="12" name="صورة 11">
            <a:extLst>
              <a:ext uri="{FF2B5EF4-FFF2-40B4-BE49-F238E27FC236}">
                <a16:creationId xmlns:a16="http://schemas.microsoft.com/office/drawing/2014/main" xmlns="" id="{28D030AE-E485-703C-95BD-1D283283FF0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12" t="24490" r="40625" b="18339"/>
          <a:stretch/>
        </p:blipFill>
        <p:spPr>
          <a:xfrm>
            <a:off x="122627" y="107414"/>
            <a:ext cx="5219497" cy="6643171"/>
          </a:xfrm>
          <a:prstGeom prst="rect">
            <a:avLst/>
          </a:prstGeom>
        </p:spPr>
      </p:pic>
      <p:sp>
        <p:nvSpPr>
          <p:cNvPr id="8" name="مخطط انسيابي: رابط 7">
            <a:extLst>
              <a:ext uri="{FF2B5EF4-FFF2-40B4-BE49-F238E27FC236}">
                <a16:creationId xmlns:a16="http://schemas.microsoft.com/office/drawing/2014/main" xmlns="" id="{00C7F489-8922-4873-9060-BEEB8FAC65BC}"/>
              </a:ext>
            </a:extLst>
          </p:cNvPr>
          <p:cNvSpPr/>
          <p:nvPr/>
        </p:nvSpPr>
        <p:spPr>
          <a:xfrm>
            <a:off x="3811217" y="1530078"/>
            <a:ext cx="4357332" cy="3797844"/>
          </a:xfrm>
          <a:prstGeom prst="flowChartConnector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4000" b="1" dirty="0">
                <a:solidFill>
                  <a:schemeClr val="accent6">
                    <a:lumMod val="75000"/>
                  </a:schemeClr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Students Book P. 40-41</a:t>
            </a:r>
            <a:endParaRPr lang="ar-SA" sz="4000" b="1" dirty="0">
              <a:solidFill>
                <a:schemeClr val="accent6">
                  <a:lumMod val="75000"/>
                </a:schemeClr>
              </a:solidFill>
              <a:latin typeface="MV Boli" panose="02000500030200090000" pitchFamily="2" charset="0"/>
            </a:endParaRPr>
          </a:p>
        </p:txBody>
      </p:sp>
      <p:grpSp>
        <p:nvGrpSpPr>
          <p:cNvPr id="5" name="مجموعة 4">
            <a:extLst>
              <a:ext uri="{FF2B5EF4-FFF2-40B4-BE49-F238E27FC236}">
                <a16:creationId xmlns:a16="http://schemas.microsoft.com/office/drawing/2014/main" xmlns="" id="{9FF720F1-69F0-398E-77E8-58A20FE3A727}"/>
              </a:ext>
            </a:extLst>
          </p:cNvPr>
          <p:cNvGrpSpPr/>
          <p:nvPr/>
        </p:nvGrpSpPr>
        <p:grpSpPr>
          <a:xfrm>
            <a:off x="12811348" y="-2353591"/>
            <a:ext cx="3848541" cy="1781175"/>
            <a:chOff x="4475747" y="1482951"/>
            <a:chExt cx="3848541" cy="1781175"/>
          </a:xfrm>
        </p:grpSpPr>
        <p:pic>
          <p:nvPicPr>
            <p:cNvPr id="6" name="صورة 5">
              <a:extLst>
                <a:ext uri="{FF2B5EF4-FFF2-40B4-BE49-F238E27FC236}">
                  <a16:creationId xmlns:a16="http://schemas.microsoft.com/office/drawing/2014/main" xmlns="" id="{E88C2EAE-1893-478F-D4A8-8CCD42F6B75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1070" b="96257" l="1852" r="99630">
                          <a14:foregroundMark x1="86667" y1="54011" x2="86667" y2="54011"/>
                          <a14:foregroundMark x1="88519" y1="44920" x2="88519" y2="44920"/>
                          <a14:foregroundMark x1="95185" y1="40642" x2="95185" y2="40642"/>
                          <a14:foregroundMark x1="81481" y1="71123" x2="81481" y2="71123"/>
                          <a14:foregroundMark x1="95926" y1="34759" x2="95926" y2="34759"/>
                          <a14:foregroundMark x1="17778" y1="39572" x2="17778" y2="39572"/>
                          <a14:foregroundMark x1="6296" y1="43850" x2="6296" y2="43850"/>
                          <a14:foregroundMark x1="41481" y1="5882" x2="41481" y2="5882"/>
                          <a14:foregroundMark x1="6296" y1="90374" x2="6296" y2="90374"/>
                          <a14:foregroundMark x1="1852" y1="96257" x2="1852" y2="96257"/>
                          <a14:foregroundMark x1="88889" y1="16043" x2="88889" y2="16043"/>
                          <a14:foregroundMark x1="76667" y1="6952" x2="76667" y2="6952"/>
                          <a14:foregroundMark x1="61111" y1="1604" x2="61111" y2="1604"/>
                          <a14:foregroundMark x1="99630" y1="47594" x2="99630" y2="47594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75747" y="1482951"/>
              <a:ext cx="3848541" cy="1781175"/>
            </a:xfrm>
            <a:prstGeom prst="rect">
              <a:avLst/>
            </a:prstGeom>
          </p:spPr>
        </p:pic>
        <p:sp>
          <p:nvSpPr>
            <p:cNvPr id="7" name="مربع نص 14">
              <a:extLst>
                <a:ext uri="{FF2B5EF4-FFF2-40B4-BE49-F238E27FC236}">
                  <a16:creationId xmlns:a16="http://schemas.microsoft.com/office/drawing/2014/main" xmlns="" id="{57885165-F625-4567-C187-B6577ABEFDBC}"/>
                </a:ext>
              </a:extLst>
            </p:cNvPr>
            <p:cNvSpPr txBox="1"/>
            <p:nvPr/>
          </p:nvSpPr>
          <p:spPr>
            <a:xfrm>
              <a:off x="4668914" y="2032518"/>
              <a:ext cx="3495612" cy="46166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>
              <a:spAutoFit/>
            </a:bodyPr>
            <a:lstStyle/>
            <a:p>
              <a:pPr algn="l"/>
              <a:r>
                <a:rPr lang="en-US" sz="2400" dirty="0">
                  <a:solidFill>
                    <a:sysClr val="windowText" lastClr="000000"/>
                  </a:solidFill>
                  <a:latin typeface="MV Boli" panose="02000500030200090000" pitchFamily="2" charset="0"/>
                  <a:cs typeface="MV Boli" panose="02000500030200090000" pitchFamily="2" charset="0"/>
                </a:rPr>
                <a:t>What is the title ?</a:t>
              </a:r>
            </a:p>
          </p:txBody>
        </p:sp>
      </p:grpSp>
      <p:grpSp>
        <p:nvGrpSpPr>
          <p:cNvPr id="9" name="مجموعة 8">
            <a:extLst>
              <a:ext uri="{FF2B5EF4-FFF2-40B4-BE49-F238E27FC236}">
                <a16:creationId xmlns:a16="http://schemas.microsoft.com/office/drawing/2014/main" xmlns="" id="{8D5C26BC-2117-5C22-9D5E-20691BA48E1B}"/>
              </a:ext>
            </a:extLst>
          </p:cNvPr>
          <p:cNvGrpSpPr/>
          <p:nvPr/>
        </p:nvGrpSpPr>
        <p:grpSpPr>
          <a:xfrm>
            <a:off x="13386424" y="-523570"/>
            <a:ext cx="3552387" cy="1781175"/>
            <a:chOff x="5305926" y="3264126"/>
            <a:chExt cx="3552387" cy="1781175"/>
          </a:xfrm>
        </p:grpSpPr>
        <p:pic>
          <p:nvPicPr>
            <p:cNvPr id="10" name="صورة 9">
              <a:extLst>
                <a:ext uri="{FF2B5EF4-FFF2-40B4-BE49-F238E27FC236}">
                  <a16:creationId xmlns:a16="http://schemas.microsoft.com/office/drawing/2014/main" xmlns="" id="{B726DA9E-44F6-B472-76FF-B88B047B562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1070" b="96257" l="1852" r="99630">
                          <a14:foregroundMark x1="86667" y1="54011" x2="86667" y2="54011"/>
                          <a14:foregroundMark x1="88519" y1="44920" x2="88519" y2="44920"/>
                          <a14:foregroundMark x1="95185" y1="40642" x2="95185" y2="40642"/>
                          <a14:foregroundMark x1="81481" y1="71123" x2="81481" y2="71123"/>
                          <a14:foregroundMark x1="95926" y1="34759" x2="95926" y2="34759"/>
                          <a14:foregroundMark x1="17778" y1="39572" x2="17778" y2="39572"/>
                          <a14:foregroundMark x1="6296" y1="43850" x2="6296" y2="43850"/>
                          <a14:foregroundMark x1="41481" y1="5882" x2="41481" y2="5882"/>
                          <a14:foregroundMark x1="6296" y1="90374" x2="6296" y2="90374"/>
                          <a14:foregroundMark x1="1852" y1="96257" x2="1852" y2="96257"/>
                          <a14:foregroundMark x1="88889" y1="16043" x2="88889" y2="16043"/>
                          <a14:foregroundMark x1="76667" y1="6952" x2="76667" y2="6952"/>
                          <a14:foregroundMark x1="61111" y1="1604" x2="61111" y2="1604"/>
                          <a14:foregroundMark x1="99630" y1="47594" x2="99630" y2="47594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05926" y="3264126"/>
              <a:ext cx="3552387" cy="1781175"/>
            </a:xfrm>
            <a:prstGeom prst="rect">
              <a:avLst/>
            </a:prstGeom>
          </p:spPr>
        </p:pic>
        <p:sp>
          <p:nvSpPr>
            <p:cNvPr id="11" name="مربع نص 14">
              <a:extLst>
                <a:ext uri="{FF2B5EF4-FFF2-40B4-BE49-F238E27FC236}">
                  <a16:creationId xmlns:a16="http://schemas.microsoft.com/office/drawing/2014/main" xmlns="" id="{39D7CBD6-8C76-5F27-D795-47FBA6A527E8}"/>
                </a:ext>
              </a:extLst>
            </p:cNvPr>
            <p:cNvSpPr txBox="1"/>
            <p:nvPr/>
          </p:nvSpPr>
          <p:spPr>
            <a:xfrm>
              <a:off x="5659216" y="3677659"/>
              <a:ext cx="3199097" cy="830997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>
              <a:spAutoFit/>
            </a:bodyPr>
            <a:lstStyle/>
            <a:p>
              <a:pPr algn="l"/>
              <a:r>
                <a:rPr lang="en-US" sz="2400" dirty="0">
                  <a:solidFill>
                    <a:sysClr val="windowText" lastClr="000000"/>
                  </a:solidFill>
                  <a:latin typeface="MV Boli" panose="02000500030200090000" pitchFamily="2" charset="0"/>
                  <a:cs typeface="MV Boli" panose="02000500030200090000" pitchFamily="2" charset="0"/>
                </a:rPr>
                <a:t>How many letters are there ?</a:t>
              </a:r>
            </a:p>
          </p:txBody>
        </p:sp>
      </p:grpSp>
      <p:grpSp>
        <p:nvGrpSpPr>
          <p:cNvPr id="13" name="مجموعة 12">
            <a:extLst>
              <a:ext uri="{FF2B5EF4-FFF2-40B4-BE49-F238E27FC236}">
                <a16:creationId xmlns:a16="http://schemas.microsoft.com/office/drawing/2014/main" xmlns="" id="{A229024B-955F-7342-6FBC-9C980710627E}"/>
              </a:ext>
            </a:extLst>
          </p:cNvPr>
          <p:cNvGrpSpPr/>
          <p:nvPr/>
        </p:nvGrpSpPr>
        <p:grpSpPr>
          <a:xfrm>
            <a:off x="14108272" y="1647825"/>
            <a:ext cx="4046896" cy="1781175"/>
            <a:chOff x="5659216" y="4775979"/>
            <a:chExt cx="4046896" cy="1781175"/>
          </a:xfrm>
        </p:grpSpPr>
        <p:pic>
          <p:nvPicPr>
            <p:cNvPr id="14" name="صورة 13">
              <a:extLst>
                <a:ext uri="{FF2B5EF4-FFF2-40B4-BE49-F238E27FC236}">
                  <a16:creationId xmlns:a16="http://schemas.microsoft.com/office/drawing/2014/main" xmlns="" id="{39C4DBFF-FE1B-A0E3-BBB8-58AACFA3276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duotone>
                <a:schemeClr val="accent3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1070" b="96257" l="1852" r="99630">
                          <a14:foregroundMark x1="86667" y1="54011" x2="86667" y2="54011"/>
                          <a14:foregroundMark x1="88519" y1="44920" x2="88519" y2="44920"/>
                          <a14:foregroundMark x1="95185" y1="40642" x2="95185" y2="40642"/>
                          <a14:foregroundMark x1="81481" y1="71123" x2="81481" y2="71123"/>
                          <a14:foregroundMark x1="95926" y1="34759" x2="95926" y2="34759"/>
                          <a14:foregroundMark x1="17778" y1="39572" x2="17778" y2="39572"/>
                          <a14:foregroundMark x1="6296" y1="43850" x2="6296" y2="43850"/>
                          <a14:foregroundMark x1="41481" y1="5882" x2="41481" y2="5882"/>
                          <a14:foregroundMark x1="6296" y1="90374" x2="6296" y2="90374"/>
                          <a14:foregroundMark x1="1852" y1="96257" x2="1852" y2="96257"/>
                          <a14:foregroundMark x1="88889" y1="16043" x2="88889" y2="16043"/>
                          <a14:foregroundMark x1="76667" y1="6952" x2="76667" y2="6952"/>
                          <a14:foregroundMark x1="61111" y1="1604" x2="61111" y2="1604"/>
                          <a14:foregroundMark x1="99630" y1="47594" x2="99630" y2="47594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59216" y="4775979"/>
              <a:ext cx="3775322" cy="1781175"/>
            </a:xfrm>
            <a:prstGeom prst="rect">
              <a:avLst/>
            </a:prstGeom>
          </p:spPr>
        </p:pic>
        <p:sp>
          <p:nvSpPr>
            <p:cNvPr id="15" name="مربع نص 14">
              <a:extLst>
                <a:ext uri="{FF2B5EF4-FFF2-40B4-BE49-F238E27FC236}">
                  <a16:creationId xmlns:a16="http://schemas.microsoft.com/office/drawing/2014/main" xmlns="" id="{9BD3A17F-BC01-E04C-195E-6EB07FC52379}"/>
                </a:ext>
              </a:extLst>
            </p:cNvPr>
            <p:cNvSpPr txBox="1"/>
            <p:nvPr/>
          </p:nvSpPr>
          <p:spPr>
            <a:xfrm>
              <a:off x="6029765" y="5247898"/>
              <a:ext cx="3676347" cy="830997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>
              <a:spAutoFit/>
            </a:bodyPr>
            <a:lstStyle/>
            <a:p>
              <a:pPr algn="l"/>
              <a:r>
                <a:rPr lang="en-US" sz="2400" dirty="0">
                  <a:solidFill>
                    <a:sysClr val="windowText" lastClr="000000"/>
                  </a:solidFill>
                  <a:latin typeface="MV Boli" panose="02000500030200090000" pitchFamily="2" charset="0"/>
                  <a:cs typeface="MV Boli" panose="02000500030200090000" pitchFamily="2" charset="0"/>
                </a:rPr>
                <a:t>What do the pictures show ?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561143530"/>
      </p:ext>
    </p:extLst>
  </p:cSld>
  <p:clrMapOvr>
    <a:masterClrMapping/>
  </p:clrMapOvr>
  <p:transition spd="slow"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>
            <a:extLst>
              <a:ext uri="{FF2B5EF4-FFF2-40B4-BE49-F238E27FC236}">
                <a16:creationId xmlns:a16="http://schemas.microsoft.com/office/drawing/2014/main" xmlns="" id="{37994BC6-4649-388E-A9E3-37A25DC323D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629" t="37932" r="43148" b="21453"/>
          <a:stretch/>
        </p:blipFill>
        <p:spPr>
          <a:xfrm>
            <a:off x="111290" y="132346"/>
            <a:ext cx="4717386" cy="6725653"/>
          </a:xfrm>
          <a:prstGeom prst="rect">
            <a:avLst/>
          </a:prstGeom>
        </p:spPr>
      </p:pic>
      <p:pic>
        <p:nvPicPr>
          <p:cNvPr id="6" name="صورة 5">
            <a:extLst>
              <a:ext uri="{FF2B5EF4-FFF2-40B4-BE49-F238E27FC236}">
                <a16:creationId xmlns:a16="http://schemas.microsoft.com/office/drawing/2014/main" xmlns="" id="{1D50857A-67C1-707A-4561-E4423838C589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106" t="24096" r="43156" b="24219"/>
          <a:stretch/>
        </p:blipFill>
        <p:spPr>
          <a:xfrm>
            <a:off x="7874607" y="66174"/>
            <a:ext cx="4317393" cy="6725652"/>
          </a:xfrm>
          <a:custGeom>
            <a:avLst/>
            <a:gdLst>
              <a:gd name="connsiteX0" fmla="*/ 0 w 4717387"/>
              <a:gd name="connsiteY0" fmla="*/ 0 h 6053786"/>
              <a:gd name="connsiteX1" fmla="*/ 4717387 w 4717387"/>
              <a:gd name="connsiteY1" fmla="*/ 0 h 6053786"/>
              <a:gd name="connsiteX2" fmla="*/ 4717387 w 4717387"/>
              <a:gd name="connsiteY2" fmla="*/ 6053786 h 6053786"/>
              <a:gd name="connsiteX3" fmla="*/ 2256992 w 4717387"/>
              <a:gd name="connsiteY3" fmla="*/ 6053786 h 6053786"/>
              <a:gd name="connsiteX4" fmla="*/ 2256992 w 4717387"/>
              <a:gd name="connsiteY4" fmla="*/ 2809188 h 6053786"/>
              <a:gd name="connsiteX5" fmla="*/ 0 w 4717387"/>
              <a:gd name="connsiteY5" fmla="*/ 2809188 h 60537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717387" h="6053786">
                <a:moveTo>
                  <a:pt x="0" y="0"/>
                </a:moveTo>
                <a:lnTo>
                  <a:pt x="4717387" y="0"/>
                </a:lnTo>
                <a:lnTo>
                  <a:pt x="4717387" y="6053786"/>
                </a:lnTo>
                <a:lnTo>
                  <a:pt x="2256992" y="6053786"/>
                </a:lnTo>
                <a:lnTo>
                  <a:pt x="2256992" y="2809188"/>
                </a:lnTo>
                <a:lnTo>
                  <a:pt x="0" y="2809188"/>
                </a:lnTo>
                <a:close/>
              </a:path>
            </a:pathLst>
          </a:custGeom>
        </p:spPr>
      </p:pic>
      <p:grpSp>
        <p:nvGrpSpPr>
          <p:cNvPr id="13" name="مجموعة 12">
            <a:extLst>
              <a:ext uri="{FF2B5EF4-FFF2-40B4-BE49-F238E27FC236}">
                <a16:creationId xmlns:a16="http://schemas.microsoft.com/office/drawing/2014/main" xmlns="" id="{369F6647-E6CA-DF71-50D0-163B367DAF75}"/>
              </a:ext>
            </a:extLst>
          </p:cNvPr>
          <p:cNvGrpSpPr/>
          <p:nvPr/>
        </p:nvGrpSpPr>
        <p:grpSpPr>
          <a:xfrm>
            <a:off x="4343441" y="451258"/>
            <a:ext cx="3848541" cy="1781175"/>
            <a:chOff x="4475747" y="1482951"/>
            <a:chExt cx="3848541" cy="1781175"/>
          </a:xfrm>
        </p:grpSpPr>
        <p:pic>
          <p:nvPicPr>
            <p:cNvPr id="10" name="صورة 9">
              <a:extLst>
                <a:ext uri="{FF2B5EF4-FFF2-40B4-BE49-F238E27FC236}">
                  <a16:creationId xmlns:a16="http://schemas.microsoft.com/office/drawing/2014/main" xmlns="" id="{CD603341-B0B5-9A1C-7728-34B2725E01B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1070" b="96257" l="1852" r="99630">
                          <a14:foregroundMark x1="86667" y1="54011" x2="86667" y2="54011"/>
                          <a14:foregroundMark x1="88519" y1="44920" x2="88519" y2="44920"/>
                          <a14:foregroundMark x1="95185" y1="40642" x2="95185" y2="40642"/>
                          <a14:foregroundMark x1="81481" y1="71123" x2="81481" y2="71123"/>
                          <a14:foregroundMark x1="95926" y1="34759" x2="95926" y2="34759"/>
                          <a14:foregroundMark x1="17778" y1="39572" x2="17778" y2="39572"/>
                          <a14:foregroundMark x1="6296" y1="43850" x2="6296" y2="43850"/>
                          <a14:foregroundMark x1="41481" y1="5882" x2="41481" y2="5882"/>
                          <a14:foregroundMark x1="6296" y1="90374" x2="6296" y2="90374"/>
                          <a14:foregroundMark x1="1852" y1="96257" x2="1852" y2="96257"/>
                          <a14:foregroundMark x1="88889" y1="16043" x2="88889" y2="16043"/>
                          <a14:foregroundMark x1="76667" y1="6952" x2="76667" y2="6952"/>
                          <a14:foregroundMark x1="61111" y1="1604" x2="61111" y2="1604"/>
                          <a14:foregroundMark x1="99630" y1="47594" x2="99630" y2="47594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75747" y="1482951"/>
              <a:ext cx="3848541" cy="1781175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12" name="مربع نص 14">
              <a:extLst>
                <a:ext uri="{FF2B5EF4-FFF2-40B4-BE49-F238E27FC236}">
                  <a16:creationId xmlns:a16="http://schemas.microsoft.com/office/drawing/2014/main" xmlns="" id="{025D862D-C877-2E2A-E03C-0F8B62E3A965}"/>
                </a:ext>
              </a:extLst>
            </p:cNvPr>
            <p:cNvSpPr txBox="1"/>
            <p:nvPr/>
          </p:nvSpPr>
          <p:spPr>
            <a:xfrm>
              <a:off x="4668914" y="2032518"/>
              <a:ext cx="3495612" cy="46166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>
              <a:spAutoFit/>
            </a:bodyPr>
            <a:lstStyle/>
            <a:p>
              <a:pPr algn="l"/>
              <a:r>
                <a:rPr lang="en-US" sz="2400" dirty="0">
                  <a:solidFill>
                    <a:schemeClr val="accent6">
                      <a:lumMod val="75000"/>
                    </a:schemeClr>
                  </a:solidFill>
                  <a:latin typeface="MV Boli" panose="02000500030200090000" pitchFamily="2" charset="0"/>
                  <a:cs typeface="MV Boli" panose="02000500030200090000" pitchFamily="2" charset="0"/>
                </a:rPr>
                <a:t>What is the title ?</a:t>
              </a:r>
            </a:p>
          </p:txBody>
        </p:sp>
      </p:grpSp>
      <p:grpSp>
        <p:nvGrpSpPr>
          <p:cNvPr id="15" name="مجموعة 14">
            <a:extLst>
              <a:ext uri="{FF2B5EF4-FFF2-40B4-BE49-F238E27FC236}">
                <a16:creationId xmlns:a16="http://schemas.microsoft.com/office/drawing/2014/main" xmlns="" id="{A0E55D9C-B49B-21EF-4565-D72C06CB8BB8}"/>
              </a:ext>
            </a:extLst>
          </p:cNvPr>
          <p:cNvGrpSpPr/>
          <p:nvPr/>
        </p:nvGrpSpPr>
        <p:grpSpPr>
          <a:xfrm>
            <a:off x="4937368" y="2604584"/>
            <a:ext cx="3552387" cy="1781175"/>
            <a:chOff x="5305926" y="3264126"/>
            <a:chExt cx="3552387" cy="1781175"/>
          </a:xfrm>
        </p:grpSpPr>
        <p:pic>
          <p:nvPicPr>
            <p:cNvPr id="8" name="صورة 7">
              <a:extLst>
                <a:ext uri="{FF2B5EF4-FFF2-40B4-BE49-F238E27FC236}">
                  <a16:creationId xmlns:a16="http://schemas.microsoft.com/office/drawing/2014/main" xmlns="" id="{EA293531-A5C8-3D42-8E97-75ED65DB2AB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1070" b="96257" l="1852" r="99630">
                          <a14:foregroundMark x1="86667" y1="54011" x2="86667" y2="54011"/>
                          <a14:foregroundMark x1="88519" y1="44920" x2="88519" y2="44920"/>
                          <a14:foregroundMark x1="95185" y1="40642" x2="95185" y2="40642"/>
                          <a14:foregroundMark x1="81481" y1="71123" x2="81481" y2="71123"/>
                          <a14:foregroundMark x1="95926" y1="34759" x2="95926" y2="34759"/>
                          <a14:foregroundMark x1="17778" y1="39572" x2="17778" y2="39572"/>
                          <a14:foregroundMark x1="6296" y1="43850" x2="6296" y2="43850"/>
                          <a14:foregroundMark x1="41481" y1="5882" x2="41481" y2="5882"/>
                          <a14:foregroundMark x1="6296" y1="90374" x2="6296" y2="90374"/>
                          <a14:foregroundMark x1="1852" y1="96257" x2="1852" y2="96257"/>
                          <a14:foregroundMark x1="88889" y1="16043" x2="88889" y2="16043"/>
                          <a14:foregroundMark x1="76667" y1="6952" x2="76667" y2="6952"/>
                          <a14:foregroundMark x1="61111" y1="1604" x2="61111" y2="1604"/>
                          <a14:foregroundMark x1="99630" y1="47594" x2="99630" y2="47594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05926" y="3264126"/>
              <a:ext cx="3552387" cy="1781175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14" name="مربع نص 14">
              <a:extLst>
                <a:ext uri="{FF2B5EF4-FFF2-40B4-BE49-F238E27FC236}">
                  <a16:creationId xmlns:a16="http://schemas.microsoft.com/office/drawing/2014/main" xmlns="" id="{600242CE-0BB8-598F-9A88-7943707EDF78}"/>
                </a:ext>
              </a:extLst>
            </p:cNvPr>
            <p:cNvSpPr txBox="1"/>
            <p:nvPr/>
          </p:nvSpPr>
          <p:spPr>
            <a:xfrm>
              <a:off x="5659216" y="3677659"/>
              <a:ext cx="3199097" cy="830997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>
              <a:spAutoFit/>
            </a:bodyPr>
            <a:lstStyle/>
            <a:p>
              <a:pPr algn="l"/>
              <a:r>
                <a:rPr lang="en-US" sz="2400" dirty="0">
                  <a:solidFill>
                    <a:schemeClr val="accent6">
                      <a:lumMod val="75000"/>
                    </a:schemeClr>
                  </a:solidFill>
                  <a:latin typeface="MV Boli" panose="02000500030200090000" pitchFamily="2" charset="0"/>
                  <a:cs typeface="MV Boli" panose="02000500030200090000" pitchFamily="2" charset="0"/>
                </a:rPr>
                <a:t>How many letters are there ?</a:t>
              </a:r>
            </a:p>
          </p:txBody>
        </p:sp>
      </p:grpSp>
      <p:grpSp>
        <p:nvGrpSpPr>
          <p:cNvPr id="17" name="مجموعة 16">
            <a:extLst>
              <a:ext uri="{FF2B5EF4-FFF2-40B4-BE49-F238E27FC236}">
                <a16:creationId xmlns:a16="http://schemas.microsoft.com/office/drawing/2014/main" xmlns="" id="{8EE78760-2CEB-A875-B9C2-273FD92DA6A1}"/>
              </a:ext>
            </a:extLst>
          </p:cNvPr>
          <p:cNvGrpSpPr/>
          <p:nvPr/>
        </p:nvGrpSpPr>
        <p:grpSpPr>
          <a:xfrm>
            <a:off x="5659216" y="4775979"/>
            <a:ext cx="4046896" cy="1781175"/>
            <a:chOff x="5659216" y="4775979"/>
            <a:chExt cx="4046896" cy="1781175"/>
          </a:xfrm>
        </p:grpSpPr>
        <p:pic>
          <p:nvPicPr>
            <p:cNvPr id="9" name="صورة 8">
              <a:extLst>
                <a:ext uri="{FF2B5EF4-FFF2-40B4-BE49-F238E27FC236}">
                  <a16:creationId xmlns:a16="http://schemas.microsoft.com/office/drawing/2014/main" xmlns="" id="{24CF6089-8A3F-E49D-0707-87EF0770906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duotone>
                <a:schemeClr val="accent3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1070" b="96257" l="1852" r="99630">
                          <a14:foregroundMark x1="86667" y1="54011" x2="86667" y2="54011"/>
                          <a14:foregroundMark x1="88519" y1="44920" x2="88519" y2="44920"/>
                          <a14:foregroundMark x1="95185" y1="40642" x2="95185" y2="40642"/>
                          <a14:foregroundMark x1="81481" y1="71123" x2="81481" y2="71123"/>
                          <a14:foregroundMark x1="95926" y1="34759" x2="95926" y2="34759"/>
                          <a14:foregroundMark x1="17778" y1="39572" x2="17778" y2="39572"/>
                          <a14:foregroundMark x1="6296" y1="43850" x2="6296" y2="43850"/>
                          <a14:foregroundMark x1="41481" y1="5882" x2="41481" y2="5882"/>
                          <a14:foregroundMark x1="6296" y1="90374" x2="6296" y2="90374"/>
                          <a14:foregroundMark x1="1852" y1="96257" x2="1852" y2="96257"/>
                          <a14:foregroundMark x1="88889" y1="16043" x2="88889" y2="16043"/>
                          <a14:foregroundMark x1="76667" y1="6952" x2="76667" y2="6952"/>
                          <a14:foregroundMark x1="61111" y1="1604" x2="61111" y2="1604"/>
                          <a14:foregroundMark x1="99630" y1="47594" x2="99630" y2="47594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59216" y="4775979"/>
              <a:ext cx="3775322" cy="1781175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16" name="مربع نص 14">
              <a:extLst>
                <a:ext uri="{FF2B5EF4-FFF2-40B4-BE49-F238E27FC236}">
                  <a16:creationId xmlns:a16="http://schemas.microsoft.com/office/drawing/2014/main" xmlns="" id="{823627BC-B808-097E-909D-8A16BB56582A}"/>
                </a:ext>
              </a:extLst>
            </p:cNvPr>
            <p:cNvSpPr txBox="1"/>
            <p:nvPr/>
          </p:nvSpPr>
          <p:spPr>
            <a:xfrm>
              <a:off x="6029765" y="5247898"/>
              <a:ext cx="3676347" cy="830997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>
              <a:spAutoFit/>
            </a:bodyPr>
            <a:lstStyle/>
            <a:p>
              <a:pPr algn="l"/>
              <a:r>
                <a:rPr lang="en-US" sz="2400" dirty="0">
                  <a:solidFill>
                    <a:schemeClr val="accent6">
                      <a:lumMod val="75000"/>
                    </a:schemeClr>
                  </a:solidFill>
                  <a:latin typeface="MV Boli" panose="02000500030200090000" pitchFamily="2" charset="0"/>
                  <a:cs typeface="MV Boli" panose="02000500030200090000" pitchFamily="2" charset="0"/>
                </a:rPr>
                <a:t>What do the pictures show ?</a:t>
              </a:r>
            </a:p>
          </p:txBody>
        </p:sp>
      </p:grpSp>
      <p:sp>
        <p:nvSpPr>
          <p:cNvPr id="18" name="TextBox 6">
            <a:extLst>
              <a:ext uri="{FF2B5EF4-FFF2-40B4-BE49-F238E27FC236}">
                <a16:creationId xmlns:a16="http://schemas.microsoft.com/office/drawing/2014/main" xmlns="" id="{52E3A975-26D6-8007-6FF9-28F60F6885CD}"/>
              </a:ext>
            </a:extLst>
          </p:cNvPr>
          <p:cNvSpPr txBox="1"/>
          <p:nvPr/>
        </p:nvSpPr>
        <p:spPr>
          <a:xfrm>
            <a:off x="4870693" y="1391645"/>
            <a:ext cx="36857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000" dirty="0">
                <a:solidFill>
                  <a:schemeClr val="accent2">
                    <a:lumMod val="50000"/>
                  </a:schemeClr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Mario’s Advice Column</a:t>
            </a:r>
          </a:p>
        </p:txBody>
      </p:sp>
      <p:sp>
        <p:nvSpPr>
          <p:cNvPr id="19" name="TextBox 11">
            <a:extLst>
              <a:ext uri="{FF2B5EF4-FFF2-40B4-BE49-F238E27FC236}">
                <a16:creationId xmlns:a16="http://schemas.microsoft.com/office/drawing/2014/main" xmlns="" id="{3B6E9AEA-815F-E4D7-1499-13ABC22009C5}"/>
              </a:ext>
            </a:extLst>
          </p:cNvPr>
          <p:cNvSpPr txBox="1"/>
          <p:nvPr/>
        </p:nvSpPr>
        <p:spPr>
          <a:xfrm>
            <a:off x="7041582" y="3444059"/>
            <a:ext cx="18428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000" dirty="0">
                <a:solidFill>
                  <a:schemeClr val="accent2">
                    <a:lumMod val="50000"/>
                  </a:schemeClr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Two</a:t>
            </a:r>
          </a:p>
        </p:txBody>
      </p:sp>
      <p:sp>
        <p:nvSpPr>
          <p:cNvPr id="20" name="TextBox 12">
            <a:extLst>
              <a:ext uri="{FF2B5EF4-FFF2-40B4-BE49-F238E27FC236}">
                <a16:creationId xmlns:a16="http://schemas.microsoft.com/office/drawing/2014/main" xmlns="" id="{5E101721-EBC2-609D-B666-0D8BD4CF6E57}"/>
              </a:ext>
            </a:extLst>
          </p:cNvPr>
          <p:cNvSpPr txBox="1"/>
          <p:nvPr/>
        </p:nvSpPr>
        <p:spPr>
          <a:xfrm>
            <a:off x="7229284" y="5632913"/>
            <a:ext cx="220525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000" dirty="0">
                <a:solidFill>
                  <a:schemeClr val="accent2">
                    <a:lumMod val="50000"/>
                  </a:schemeClr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Mario / a limo driver</a:t>
            </a:r>
          </a:p>
        </p:txBody>
      </p:sp>
      <p:pic>
        <p:nvPicPr>
          <p:cNvPr id="21" name="صورة 20">
            <a:extLst>
              <a:ext uri="{FF2B5EF4-FFF2-40B4-BE49-F238E27FC236}">
                <a16:creationId xmlns:a16="http://schemas.microsoft.com/office/drawing/2014/main" xmlns="" id="{3D320F00-D708-AD41-2D08-03A1C39DA97B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4094" b="96686" l="10000" r="90000">
                        <a14:foregroundMark x1="21463" y1="53216" x2="25000" y2="39766"/>
                        <a14:foregroundMark x1="25000" y1="39766" x2="25000" y2="39571"/>
                        <a14:foregroundMark x1="23902" y1="33918" x2="23902" y2="33918"/>
                        <a14:foregroundMark x1="67683" y1="92008" x2="62195" y2="93957"/>
                        <a14:foregroundMark x1="58659" y1="6043" x2="44390" y2="4094"/>
                        <a14:foregroundMark x1="36585" y1="94737" x2="36585" y2="94737"/>
                        <a14:foregroundMark x1="65854" y1="95517" x2="65854" y2="95517"/>
                        <a14:foregroundMark x1="36829" y1="96686" x2="36829" y2="96686"/>
                        <a14:foregroundMark x1="66220" y1="96296" x2="62317" y2="9629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8387" t="1693" r="18665" b="2028"/>
          <a:stretch/>
        </p:blipFill>
        <p:spPr>
          <a:xfrm>
            <a:off x="12488719" y="-70308"/>
            <a:ext cx="1548123" cy="148135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pSp>
        <p:nvGrpSpPr>
          <p:cNvPr id="22" name="مجموعة 21">
            <a:extLst>
              <a:ext uri="{FF2B5EF4-FFF2-40B4-BE49-F238E27FC236}">
                <a16:creationId xmlns:a16="http://schemas.microsoft.com/office/drawing/2014/main" xmlns="" id="{B4B784D2-CC7B-3D71-4BE5-4D9E1B39DA48}"/>
              </a:ext>
            </a:extLst>
          </p:cNvPr>
          <p:cNvGrpSpPr/>
          <p:nvPr/>
        </p:nvGrpSpPr>
        <p:grpSpPr>
          <a:xfrm>
            <a:off x="-2763123" y="-101394"/>
            <a:ext cx="2744912" cy="1237421"/>
            <a:chOff x="-166526" y="44727"/>
            <a:chExt cx="2911438" cy="1227547"/>
          </a:xfrm>
        </p:grpSpPr>
        <p:pic>
          <p:nvPicPr>
            <p:cNvPr id="23" name="صورة 22">
              <a:extLst>
                <a:ext uri="{FF2B5EF4-FFF2-40B4-BE49-F238E27FC236}">
                  <a16:creationId xmlns:a16="http://schemas.microsoft.com/office/drawing/2014/main" xmlns="" id="{1F26E3FD-A63A-9634-CF8E-901FC4D4BCF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ackgroundRemoval t="19000" b="54000" l="46000" r="81167">
                          <a14:foregroundMark x1="48500" y1="26000" x2="48500" y2="26000"/>
                          <a14:foregroundMark x1="48833" y1="25000" x2="48833" y2="25000"/>
                          <a14:foregroundMark x1="52000" y1="24000" x2="52000" y2="24000"/>
                          <a14:foregroundMark x1="50000" y1="21000" x2="50000" y2="21000"/>
                          <a14:foregroundMark x1="48167" y1="19250" x2="48167" y2="19250"/>
                          <a14:foregroundMark x1="46000" y1="28500" x2="46000" y2="28500"/>
                          <a14:foregroundMark x1="55000" y1="20000" x2="55000" y2="20000"/>
                          <a14:foregroundMark x1="73667" y1="54000" x2="73667" y2="54000"/>
                          <a14:foregroundMark x1="81000" y1="44250" x2="81000" y2="44250"/>
                        </a14:backgroundRemoval>
                      </a14:imgEffect>
                      <a14:imgEffect>
                        <a14:saturation sat="4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4158" t="14847" r="17635" b="47275"/>
            <a:stretch/>
          </p:blipFill>
          <p:spPr>
            <a:xfrm>
              <a:off x="-166526" y="44727"/>
              <a:ext cx="2911438" cy="1227547"/>
            </a:xfrm>
            <a:prstGeom prst="rect">
              <a:avLst/>
            </a:prstGeom>
          </p:spPr>
        </p:pic>
        <p:sp>
          <p:nvSpPr>
            <p:cNvPr id="24" name="مربع نص 23">
              <a:extLst>
                <a:ext uri="{FF2B5EF4-FFF2-40B4-BE49-F238E27FC236}">
                  <a16:creationId xmlns:a16="http://schemas.microsoft.com/office/drawing/2014/main" xmlns="" id="{15745608-4739-4218-EF66-59A9D760233F}"/>
                </a:ext>
              </a:extLst>
            </p:cNvPr>
            <p:cNvSpPr txBox="1"/>
            <p:nvPr/>
          </p:nvSpPr>
          <p:spPr>
            <a:xfrm>
              <a:off x="270432" y="363739"/>
              <a:ext cx="2037522" cy="830997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en-US" sz="2400" b="1" dirty="0">
                  <a:latin typeface="MV Boli" panose="02000500030200090000" pitchFamily="2" charset="0"/>
                  <a:cs typeface="MV Boli" panose="02000500030200090000" pitchFamily="2" charset="0"/>
                </a:rPr>
                <a:t>Listen &amp; Read</a:t>
              </a:r>
              <a:endParaRPr lang="ar-SA" sz="2400" b="1" dirty="0">
                <a:latin typeface="MV Boli" panose="02000500030200090000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5642838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4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9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9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900" fill="hold">
                                          <p:stCondLst>
                                            <p:cond delay="27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900" fill="hold">
                                          <p:stCondLst>
                                            <p:cond delay="3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4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9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9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900" fill="hold">
                                          <p:stCondLst>
                                            <p:cond delay="27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900" fill="hold">
                                          <p:stCondLst>
                                            <p:cond delay="36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8" dur="4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9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9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900" fill="hold">
                                          <p:stCondLst>
                                            <p:cond delay="27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900" fill="hold">
                                          <p:stCondLst>
                                            <p:cond delay="36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1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  <p:bldP spid="20" grpId="0"/>
    </p:bldLst>
  </p:timing>
</p:sld>
</file>

<file path=ppt/theme/theme1.xml><?xml version="1.0" encoding="utf-8"?>
<a:theme xmlns:a="http://schemas.openxmlformats.org/drawingml/2006/main" name="نسق Office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571</TotalTime>
  <Words>504</Words>
  <Application>Microsoft Office PowerPoint</Application>
  <PresentationFormat>Custom</PresentationFormat>
  <Paragraphs>81</Paragraphs>
  <Slides>19</Slides>
  <Notes>4</Notes>
  <HiddenSlides>0</HiddenSlides>
  <MMClips>3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نسق 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حصه بنت العتيبي</dc:creator>
  <cp:lastModifiedBy>pc</cp:lastModifiedBy>
  <cp:revision>105</cp:revision>
  <dcterms:created xsi:type="dcterms:W3CDTF">2022-05-19T07:42:34Z</dcterms:created>
  <dcterms:modified xsi:type="dcterms:W3CDTF">2023-05-09T21:36:39Z</dcterms:modified>
</cp:coreProperties>
</file>