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9049FD-4A1E-4710-BEE5-A84F6631B6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0F11C02-C3E3-4782-9800-C9B517F2A0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0C83BB5-BB4F-4AEF-A2DB-B26B696BB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981B-63B7-4C39-AC07-A3550E8F2C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C2BE3F4-8C2B-4DDC-8B3A-1EED7FE95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802DA8A-8679-42A9-BA8B-D24175100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88F3-1B41-4169-9925-AD663097C4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8150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C60F23-C2F2-424A-BCE1-B191D69C3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86F3390-9D1D-4040-AEA1-E18E1690B1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2313FF1-C889-41F3-A588-90A84A1E0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981B-63B7-4C39-AC07-A3550E8F2C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7DF29ED-127F-47B7-8BF2-EF62981C8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6BE1662-E293-4325-814D-E09519859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88F3-1B41-4169-9925-AD663097C4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505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9BEB5B9-F22F-4AD8-A5E0-A01075BC1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AD6F8B4-37A5-4C77-9884-6CD1FC4ADA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FCB608B-C6DB-41E4-940A-6E8FCB4A7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981B-63B7-4C39-AC07-A3550E8F2C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8DEDCCD-E74A-4EB8-840E-8478CB7D5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49B795E-290D-4187-906E-7854C2B71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88F3-1B41-4169-9925-AD663097C4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8141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48E93D8-A351-430D-A1FA-45A2C1012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BC972F4-5DFE-4D0C-AD8D-3183E166F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5DC81A-C550-4F0A-8B47-B38FAFF57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981B-63B7-4C39-AC07-A3550E8F2C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75F60E8-373A-4C9C-A623-E2B9DFC0B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18CDBD6-CAC9-4142-BBE9-5305FA6ED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88F3-1B41-4169-9925-AD663097C4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89561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89BC9C-77F5-4DAC-8B98-14AD69D34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5B4B3E2-BEA1-4F22-84A0-65369EDF4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2C1660D-071D-45B0-BD53-7BACEC4B2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981B-63B7-4C39-AC07-A3550E8F2C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04A155-2219-4A07-B061-CD18BCB9A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9F62A23-3994-4A48-BFD5-903A87D8B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88F3-1B41-4169-9925-AD663097C4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419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766976A-8101-4511-9AD6-FA50C0ACF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024DB63-2D5C-4A92-8500-D1BAC63380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78A24A3-E316-4CDF-89F8-B1B88D811B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C3FC360-5F9D-461F-B45E-E39696C49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981B-63B7-4C39-AC07-A3550E8F2C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55165B0-0707-480F-AC59-33CEA275E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E372298-7137-4C8D-AC8C-CF96C9BF0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88F3-1B41-4169-9925-AD663097C4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4845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2E1F2B6-4B05-4A9B-B7F2-DD7929048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BF7A1C7-4625-47D4-8EEC-F4F880ADE0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63D1D8-384A-472E-A811-576FC90C0C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7287BB9-F34E-4434-B876-15276A942A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C86E35D-2C20-42AF-948B-E5E263D1B1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758C6DA-BF7A-4778-887C-3795FE247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981B-63B7-4C39-AC07-A3550E8F2C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0B32ED2-619D-4F96-B386-7B4A6C76E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DA13C38-CAE0-4F69-B8AD-6189D0905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88F3-1B41-4169-9925-AD663097C4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4497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61754C-0029-4022-99F7-77B536990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724A4BA-AE4D-484A-BB22-8268B3085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981B-63B7-4C39-AC07-A3550E8F2C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8E7173D-02C8-4A74-BF64-750CB4766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7CCFD75-62C7-489B-895C-C3D9B843B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88F3-1B41-4169-9925-AD663097C4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646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39A2C72-8A4C-497F-A6A1-2884AD402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981B-63B7-4C39-AC07-A3550E8F2C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D543F23-2F7F-4FD4-8DD9-D14837E1A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A98B597-09B0-4DD6-AB61-E1CCE2030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88F3-1B41-4169-9925-AD663097C4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12440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B9F573C-6EEB-47DF-AA08-2A97D720B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A2D4C22-4B4E-43EB-B055-6F7BFD51D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6CDDB1B-DDA7-4138-A4F9-91D06114BE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77BA87F-680C-4BA1-B6B9-46AFD3D48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981B-63B7-4C39-AC07-A3550E8F2C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DDC0451-C524-40B6-99EF-3D181E462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D9C344D-0A41-48D2-B692-4CB817FFC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88F3-1B41-4169-9925-AD663097C4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5769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F11A6B3-DCDA-4CD5-94A8-68D5790E9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ED2C115-7988-4AA1-8756-FC3229E0F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61BC9DA-6161-4908-9557-C8C72EB4B3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B78A67B-BA78-4F42-BD7E-366A9487E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981B-63B7-4C39-AC07-A3550E8F2C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965150B-224D-42D1-BC36-FE6366758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D348F8C-0AB6-4D0C-A915-C41250A24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88F3-1B41-4169-9925-AD663097C4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3254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E8305FB-CDFD-4F2D-97BC-CEA4FCDCD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0BF7FC9-5D2B-4678-9854-2E8F3F9B4A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A74BCC7-3BA6-4F00-A419-8C6F03F8B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2981B-63B7-4C39-AC07-A3550E8F2C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8B71D21-1B6E-4470-8496-DBB9EACC1C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5EA23C7-2AB8-4DF7-B686-9E8C3FA074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888F3-1B41-4169-9925-AD663097C4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69140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773215" y="2293513"/>
            <a:ext cx="329207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6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8D29702D-0E6B-44B9-8520-FAD7AB8BD7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1806" y="747713"/>
            <a:ext cx="4143375" cy="16764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992D739-E3A3-4AB5-AE22-4FF068421D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7530" y="3143250"/>
            <a:ext cx="4143375" cy="571500"/>
          </a:xfrm>
          <a:prstGeom prst="rect">
            <a:avLst/>
          </a:prstGeom>
        </p:spPr>
      </p:pic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1A72A7E0-D5B5-41A3-B242-A85267D0254F}"/>
              </a:ext>
            </a:extLst>
          </p:cNvPr>
          <p:cNvCxnSpPr>
            <a:cxnSpLocks/>
          </p:cNvCxnSpPr>
          <p:nvPr/>
        </p:nvCxnSpPr>
        <p:spPr>
          <a:xfrm>
            <a:off x="6473078" y="942975"/>
            <a:ext cx="0" cy="469232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صورة 11">
            <a:extLst>
              <a:ext uri="{FF2B5EF4-FFF2-40B4-BE49-F238E27FC236}">
                <a16:creationId xmlns:a16="http://schemas.microsoft.com/office/drawing/2014/main" id="{74C3E842-9BC4-4B3E-A464-86DDF36B98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31306" y="924555"/>
            <a:ext cx="3400425" cy="504825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80770A75-1A03-4132-99E4-BC05AAA60B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38394" y="1585913"/>
            <a:ext cx="3293337" cy="409575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1909E949-C703-4CBF-A287-8CBB801CCDB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84849" y="3550443"/>
            <a:ext cx="3400425" cy="533400"/>
          </a:xfrm>
          <a:prstGeom prst="rect">
            <a:avLst/>
          </a:prstGeom>
        </p:spPr>
      </p:pic>
      <p:cxnSp>
        <p:nvCxnSpPr>
          <p:cNvPr id="21" name="رابط مستقيم 20">
            <a:extLst>
              <a:ext uri="{FF2B5EF4-FFF2-40B4-BE49-F238E27FC236}">
                <a16:creationId xmlns:a16="http://schemas.microsoft.com/office/drawing/2014/main" id="{2CFC1E5E-CBB6-43A0-BA56-70C0F73921FB}"/>
              </a:ext>
            </a:extLst>
          </p:cNvPr>
          <p:cNvCxnSpPr>
            <a:cxnSpLocks/>
          </p:cNvCxnSpPr>
          <p:nvPr/>
        </p:nvCxnSpPr>
        <p:spPr>
          <a:xfrm flipH="1">
            <a:off x="4450244" y="1564481"/>
            <a:ext cx="1" cy="370760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رابط مستقيم 22">
            <a:extLst>
              <a:ext uri="{FF2B5EF4-FFF2-40B4-BE49-F238E27FC236}">
                <a16:creationId xmlns:a16="http://schemas.microsoft.com/office/drawing/2014/main" id="{BD2026E4-1A91-42DE-9997-0D2025B7DA58}"/>
              </a:ext>
            </a:extLst>
          </p:cNvPr>
          <p:cNvCxnSpPr/>
          <p:nvPr/>
        </p:nvCxnSpPr>
        <p:spPr>
          <a:xfrm flipH="1" flipV="1">
            <a:off x="2352360" y="3463247"/>
            <a:ext cx="4120718" cy="1071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0197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B698CC07-20B8-4D2A-819A-4E55E5B15495}"/>
              </a:ext>
            </a:extLst>
          </p:cNvPr>
          <p:cNvCxnSpPr>
            <a:cxnSpLocks/>
          </p:cNvCxnSpPr>
          <p:nvPr/>
        </p:nvCxnSpPr>
        <p:spPr>
          <a:xfrm>
            <a:off x="6439461" y="873919"/>
            <a:ext cx="0" cy="469876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63F3A7B7-AFC1-47D9-B844-DF04595C49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5188" y="873919"/>
            <a:ext cx="3679030" cy="1826419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B3B06685-709E-4E00-B1AE-3E2D358D9C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8883" y="812006"/>
            <a:ext cx="3883817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298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B698CC07-20B8-4D2A-819A-4E55E5B15495}"/>
              </a:ext>
            </a:extLst>
          </p:cNvPr>
          <p:cNvCxnSpPr>
            <a:cxnSpLocks/>
          </p:cNvCxnSpPr>
          <p:nvPr/>
        </p:nvCxnSpPr>
        <p:spPr>
          <a:xfrm>
            <a:off x="6646630" y="852488"/>
            <a:ext cx="0" cy="469876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3D87861E-191A-47D1-98D0-1D47EB43E6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3250" y="785813"/>
            <a:ext cx="4086225" cy="18288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539C86E7-CD25-4576-A1F2-5A0893EE09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9321" y="785813"/>
            <a:ext cx="1524000" cy="52387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A3159E41-3427-49E8-845B-47494433CD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8967" y="1385887"/>
            <a:ext cx="3364354" cy="485775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E529EACE-1DA9-43A2-A4BE-1AD2A9C6C6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4690" y="3194727"/>
            <a:ext cx="3273868" cy="46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559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B698CC07-20B8-4D2A-819A-4E55E5B15495}"/>
              </a:ext>
            </a:extLst>
          </p:cNvPr>
          <p:cNvCxnSpPr>
            <a:cxnSpLocks/>
          </p:cNvCxnSpPr>
          <p:nvPr/>
        </p:nvCxnSpPr>
        <p:spPr>
          <a:xfrm>
            <a:off x="6818080" y="852488"/>
            <a:ext cx="0" cy="469876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4" name="صورة 13">
            <a:extLst>
              <a:ext uri="{FF2B5EF4-FFF2-40B4-BE49-F238E27FC236}">
                <a16:creationId xmlns:a16="http://schemas.microsoft.com/office/drawing/2014/main" id="{CA9006AE-E111-4FEA-834E-E56FE1B8B6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5156" y="785813"/>
            <a:ext cx="3937329" cy="2314575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E86421C2-BAEF-449C-AFB7-D692C01C17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7155" y="852488"/>
            <a:ext cx="4133850" cy="8953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EDA9A9CF-94F7-442A-9EAB-3D0BA289A1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5899" y="1859756"/>
            <a:ext cx="3856362" cy="666750"/>
          </a:xfrm>
          <a:prstGeom prst="rect">
            <a:avLst/>
          </a:prstGeom>
        </p:spPr>
      </p:pic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D7623DF1-77C7-437E-8407-0D77C126F8CE}"/>
              </a:ext>
            </a:extLst>
          </p:cNvPr>
          <p:cNvCxnSpPr>
            <a:cxnSpLocks/>
          </p:cNvCxnSpPr>
          <p:nvPr/>
        </p:nvCxnSpPr>
        <p:spPr>
          <a:xfrm flipH="1">
            <a:off x="4336257" y="1943100"/>
            <a:ext cx="1" cy="360815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2596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3F54A7AF-4997-498F-A340-B01999AA9A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4331" y="862012"/>
            <a:ext cx="2952750" cy="61912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A8C82B39-EBA1-4CC1-9B56-8BA5B79AE9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5318" y="1935956"/>
            <a:ext cx="204787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8059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</Words>
  <Application>Microsoft Office PowerPoint</Application>
  <PresentationFormat>شاشة عريضة</PresentationFormat>
  <Paragraphs>1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2022-01-14T08:41:14Z</dcterms:created>
  <dcterms:modified xsi:type="dcterms:W3CDTF">2022-01-14T08:51:49Z</dcterms:modified>
</cp:coreProperties>
</file>