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9" r:id="rId5"/>
    <p:sldId id="265" r:id="rId6"/>
    <p:sldId id="270" r:id="rId7"/>
    <p:sldId id="268" r:id="rId8"/>
    <p:sldId id="271" r:id="rId9"/>
    <p:sldId id="272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D6CFF8-9E53-4CFD-AF68-46F32F0429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553A1E4-4569-4DD1-8CCA-A004C1AF8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CE3A21-4C73-45A9-81C9-E1E6B5C6D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660D50-74AC-4FD8-962C-7BC8025A2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B4C386-F707-4FF0-98CB-D639253E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42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563360-6096-4D13-98FF-BD88FA8DF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D0381CD-F756-4402-8ACC-D51B66746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22862D-4E80-427C-960B-87904170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D80991-6C85-4D58-A030-D74B60226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4271ED-AE77-41E2-A959-A8766361C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235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E9DFBD-7D74-48C8-951E-E372AA647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3E66903-7061-4B43-828A-4391CAA51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0F1F5D-7D9F-47D3-ADFA-39BDFC9D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526E99-5A84-45F5-9649-4DAB9BB2F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CD81DE-CB46-4278-BC29-0B1DC17ED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592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C5874D-6A8E-4144-BF7B-79896D551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5AEC79-DCAF-4264-A5BA-9012AE094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2DC3AE-4626-42BD-A0BF-442BF5FDF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273F25-3792-4E70-B08C-C63B7F21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765114-91DA-48FA-9B27-945618348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173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801AEE-C10E-46DD-B71D-EF419EF6C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8B803A-6E46-46CC-ADEC-03B6A8B0B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AA7409-96BE-48E2-8287-855B5813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E8646F-B8E4-42D8-B366-0B09870B0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CEAA53-0A1A-4839-BAFE-002BFE49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65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C4BE8D-E30E-41BA-A863-C16B38CF0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B334DC-82CB-4A03-AD6D-BBFCB186F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890BB7F-B2C5-42CD-AD07-E25448F5D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036EAE-AD59-431E-BBBB-C825038E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0FB14C-DD0D-4F39-83F7-72BABD67F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14A24C7-DDCB-4C9D-8A82-3415A98D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7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B663B4-AFFB-479C-9490-AB205AF92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A88DE8D-8D93-4D53-B00D-4FE80E519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89C32A-96F2-4490-BA50-AEC6D86AB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0FE4EDA-D6F8-4D5C-A16B-6E3FBC8BF2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7CAE796-847C-4645-A6A3-797FC99F86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E966B22-A6D0-4F69-B24D-758A2613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6D00902-70E5-4659-8860-FEB56053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64BCD9B-CF1F-44A8-9307-AB8ACD5A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3724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BA232D-ECB3-4AC1-893B-3E24FE6A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D10AA28-4BEC-4C58-93A5-22DF3BE7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9229FF0-F8EB-4609-8D1C-FA501C45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A6388F6-6F38-4695-BB9E-24FF8A0F0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38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FB2568A-2C4B-414A-BD52-FE28C85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359423-8E18-4FA1-B924-74042BA46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7A0A9C5-143C-475F-8C9C-ACC5CAB80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111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37ECCF-7148-42A2-95A7-E509BCF74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104191-7E1C-4D58-8AD1-81284C084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1AAB7B-56A0-41F9-8C7E-BFB40090C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4E917A-FC7F-4EA4-BD7A-EA33C0BE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519059-A65A-42FC-8595-619A6C69A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E71A66-B7B0-4F4A-8C94-CE34FB7B0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264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A88CBF-C414-4D3C-BCC8-B366D1FD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07B2359-F10B-4CA7-894B-6502F65A5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DDD5DD-3D7E-44BD-869B-0F37706C2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EA2FFC-DE89-4E1E-AC55-75C744A39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134A5E6-7CD3-48AF-A692-61106D58C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1960C5-9222-474E-825B-94C0C6B12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347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E8C46C-9E58-4534-860C-CB133074F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FE1B65B-9DF6-4744-B9DB-502ACBC3D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3ED65B-8395-4193-8AE2-EF0EECBFF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D48D1-6128-4540-A1FC-38548BDD9075}" type="datetimeFigureOut">
              <a:rPr lang="ar-SA" smtClean="0"/>
              <a:t>11/06/43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D40D8E-B4ED-42CD-9688-FFB5FF264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0DEE3B-C1CE-4D7E-ACDE-303ABE7FE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51BB2-EAD3-4DF5-AD38-6AD5BEB8B9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963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القسمة مع الصفر 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 على الواحد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22506" y="1921669"/>
            <a:ext cx="2242555" cy="250031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قواعد القسمة </a:t>
            </a:r>
          </a:p>
          <a:p>
            <a:pPr algn="ctr"/>
            <a:r>
              <a:rPr lang="ar-SA" dirty="0"/>
              <a:t>للقسمة مع الصفر وعلى الواحد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7DB2BC6-E8E6-4E7D-9A96-6EE8E9527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431" y="1921669"/>
            <a:ext cx="6162675" cy="250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8450" y="1247775"/>
            <a:ext cx="504825" cy="3619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B5B4EEC-7681-4647-B9AA-25B6CB7DAE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0988" y="714375"/>
            <a:ext cx="3114675" cy="5143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D035CC5-3577-4BD5-A91C-B13FCCADDD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2019" y="1247775"/>
            <a:ext cx="5800725" cy="344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389DBE5-8B81-41E1-8166-6008FCF61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787" y="969169"/>
            <a:ext cx="5857875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35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97E743C-9D18-4729-B16B-402088202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2424" y="812424"/>
            <a:ext cx="1590675" cy="5715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B2F373E-D6EF-4A2E-AE35-37FBF103B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0368" y="1525961"/>
            <a:ext cx="7648575" cy="4857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875AFD3-89B2-4246-AE00-9E33AFA116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0343" y="3435933"/>
            <a:ext cx="7848600" cy="504825"/>
          </a:xfrm>
          <a:prstGeom prst="rect">
            <a:avLst/>
          </a:prstGeom>
        </p:spPr>
      </p:pic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59763398-3CD7-42DE-A970-FBAB3382EB29}"/>
              </a:ext>
            </a:extLst>
          </p:cNvPr>
          <p:cNvCxnSpPr/>
          <p:nvPr/>
        </p:nvCxnSpPr>
        <p:spPr>
          <a:xfrm>
            <a:off x="6672263" y="1628775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250C3DE7-D7C3-49A7-844C-74CC19EABECF}"/>
              </a:ext>
            </a:extLst>
          </p:cNvPr>
          <p:cNvCxnSpPr/>
          <p:nvPr/>
        </p:nvCxnSpPr>
        <p:spPr>
          <a:xfrm>
            <a:off x="8767761" y="1628775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A72134A5-4FE9-4628-90F2-67CBF7CDEB8B}"/>
              </a:ext>
            </a:extLst>
          </p:cNvPr>
          <p:cNvCxnSpPr/>
          <p:nvPr/>
        </p:nvCxnSpPr>
        <p:spPr>
          <a:xfrm>
            <a:off x="4660107" y="1628775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E26618F8-4926-4175-BC7E-34A7C722ABE0}"/>
              </a:ext>
            </a:extLst>
          </p:cNvPr>
          <p:cNvCxnSpPr/>
          <p:nvPr/>
        </p:nvCxnSpPr>
        <p:spPr>
          <a:xfrm flipH="1">
            <a:off x="2657475" y="3336131"/>
            <a:ext cx="794146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C5D429B-57E0-4EE1-AD07-68C0A9625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5" y="969168"/>
            <a:ext cx="40100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35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F4E1ABC0-2DC4-4D34-B6CF-B74156819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AA96A01-F3D9-4278-BC6D-37A847DCB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2349" y="776869"/>
            <a:ext cx="1590675" cy="5715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E4C9B6C-D9DE-4FFC-8FFC-14FDEF3170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080" y="1716880"/>
            <a:ext cx="7600950" cy="5238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9645F4B-1604-4360-8CFE-6B3111F42C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5155" y="3451621"/>
            <a:ext cx="7762875" cy="609600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9D326FF0-7F7D-4F3E-BAC8-82B94CC6DA51}"/>
              </a:ext>
            </a:extLst>
          </p:cNvPr>
          <p:cNvCxnSpPr/>
          <p:nvPr/>
        </p:nvCxnSpPr>
        <p:spPr>
          <a:xfrm>
            <a:off x="8760619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A7C414C0-32ED-487C-93F0-E3807E99766E}"/>
              </a:ext>
            </a:extLst>
          </p:cNvPr>
          <p:cNvCxnSpPr/>
          <p:nvPr/>
        </p:nvCxnSpPr>
        <p:spPr>
          <a:xfrm>
            <a:off x="5307807" y="1716880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E896F241-2CAB-459D-8876-CBD5ACB04F2C}"/>
              </a:ext>
            </a:extLst>
          </p:cNvPr>
          <p:cNvCxnSpPr/>
          <p:nvPr/>
        </p:nvCxnSpPr>
        <p:spPr>
          <a:xfrm flipH="1">
            <a:off x="2771775" y="3243263"/>
            <a:ext cx="794146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29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40481986-5545-4152-BA59-B1D414CC9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731" y="897731"/>
            <a:ext cx="3152775" cy="5334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EAEF1DB-CBF9-422B-8839-EC9298EB7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3744" y="1583531"/>
            <a:ext cx="3957637" cy="13906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7D97241-C500-4622-8DDE-3842619C9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8843" y="1524000"/>
            <a:ext cx="4114801" cy="1662113"/>
          </a:xfrm>
          <a:prstGeom prst="rect">
            <a:avLst/>
          </a:prstGeom>
        </p:spPr>
      </p:pic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794DCAE8-9C5D-4CD7-B86D-8215188B9CE8}"/>
              </a:ext>
            </a:extLst>
          </p:cNvPr>
          <p:cNvCxnSpPr/>
          <p:nvPr/>
        </p:nvCxnSpPr>
        <p:spPr>
          <a:xfrm>
            <a:off x="6672263" y="1628775"/>
            <a:ext cx="0" cy="40790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48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C943692-C705-4931-B9E4-63EF3E26D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76" y="742950"/>
            <a:ext cx="3378994" cy="7143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FB67A8C-9D2E-4F1A-97A7-F6323D642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345" y="1581150"/>
            <a:ext cx="7820025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282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20</Words>
  <Application>Microsoft Office PowerPoint</Application>
  <PresentationFormat>شاشة عريضة</PresentationFormat>
  <Paragraphs>9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2022-01-14T08:25:08Z</dcterms:created>
  <dcterms:modified xsi:type="dcterms:W3CDTF">2022-01-14T08:40:17Z</dcterms:modified>
</cp:coreProperties>
</file>