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0861D1-E983-4F30-811F-77F432E21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394BC95-42C2-47DD-8D61-BC45A39BF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98BFF6-BF2F-4F1B-A434-8EF31C95D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61C534-86BC-490E-89C5-72B848022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40FCD52-649C-4B12-AAE3-F43ACEC7E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43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FD1791-F0E8-4B42-914B-49BDF467C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714E40F-C78E-4EE2-80B9-E13E867FE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231A0BF-FB76-4530-8662-56697D24B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FCF2F03-CE28-404C-B6A1-A9960A809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C578E75-47B3-4915-8F5B-9146713C1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9464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54DCBA3-644B-4004-96DB-22C6AA316A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92AE865-1777-4B13-BF26-F6436F5AE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C4E116-7E7B-4781-B754-C51F76119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5BB508-5743-4AB7-BE32-1B5CFD985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1C2CFA-6E22-440A-8E58-1D97D3FF2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2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D54A76-E82E-40D3-B622-68C7D313A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1B9C398-6988-49CE-A559-D8E77D46A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4D3B302-3BB3-4725-BDE7-3FCC28299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E5E512-4214-4381-A811-AD74D271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514CBC-3933-4D0E-BD49-AD2A5FA8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324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BE76BB-C8E9-4928-AF6B-44B8AB97E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093A263-AC8F-410D-8CC3-F2C0809C1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93EF276-9635-439F-896C-3E0A4E00B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73ED23-AF3A-4E2A-9F02-68AE8DEEF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08C3172-2D01-443B-8D31-70372E23C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101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36095C-D11E-444F-A8CE-179927FAB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810132-92F9-42C2-BA29-5AE02FA978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F27006D-CBF3-4B9A-8B1A-C3909C708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D1A3372-46F1-42BF-AACB-C5CB44082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111F727-02CC-4AB6-9C38-33E11DA9C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DC6C44E-800F-4A1E-AA08-47BE38C96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005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22E4D2-BE1A-48BC-A933-B8E6BA826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F49F5E5-CDDF-42F6-B0A7-C34453546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F718C7A-C4F5-4A44-A8EB-49FE928528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A16FF49-2FD7-4C46-A6B2-0FC3ED28D7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380032F-DFC2-4909-99A0-803A97D413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E178872-74C9-47D8-ACE2-4208FB245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19E8826-DEE4-45D9-8ED4-E133AAF4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00F397C-5E26-49B8-839C-8637BA30A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962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86FA8E-7872-4449-A41E-1FC25259C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0136734-8A13-4733-8302-6C2907563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BBC4814-C981-460C-ADC0-BC2FE645D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8D162A8-F41D-4B82-B020-BC105A28B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8651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08E188A-CB72-4116-A1C6-49152276E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6225257-6C2C-4F53-AF2B-E5335AE69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84C7F21-73E3-4B23-870D-359284F7D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50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CFA239-E1DE-4A25-8B9C-A75386B89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7555FA8-265F-4E62-964E-95DCF7589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75B0611-60BF-4338-A52C-142C6C3EF5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4A08E6-50AC-45A7-B8C1-9259EE4A2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9DF9882-0E95-455F-8A51-09A30CCC4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196AF95-37BA-49FA-AA17-7C99FCC15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918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8DD32D-B00F-4850-9BE2-0C72968C9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21B1635-1040-4A9D-AC6E-34ADF40725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913C67C-EB01-4566-9373-369FFFD51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92AB4D4-408B-4B74-9BC4-2A069C0D5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92703CD-552B-4850-A852-3E6B48C66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5792635-0956-4D62-8352-62C2F9A24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871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2E9263A-233F-4D97-8699-7831C302F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A400462-3AA2-41AC-9637-80DB8EDC3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0DC6CAB-AFB9-4748-BC08-DF8BF5B06E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A37C-DB3E-49A5-8BD1-2ACAF9F19128}" type="datetimeFigureOut">
              <a:rPr lang="ar-SA" smtClean="0"/>
              <a:t>02/06/43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69261B2-8870-42BD-9FBC-ED838ACB33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37655F9-F188-48D2-9DF2-8498B8CD7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AFEFB-DB77-4F98-9AF0-613C5E2016B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024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44552" y="2314945"/>
            <a:ext cx="47363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منتصف الفصل</a:t>
            </a:r>
          </a:p>
          <a:p>
            <a:pPr algn="ctr"/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/>
          <p:nvPr/>
        </p:nvCxnSpPr>
        <p:spPr>
          <a:xfrm>
            <a:off x="6536533" y="692944"/>
            <a:ext cx="0" cy="489346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صورة 5">
            <a:extLst>
              <a:ext uri="{FF2B5EF4-FFF2-40B4-BE49-F238E27FC236}">
                <a16:creationId xmlns:a16="http://schemas.microsoft.com/office/drawing/2014/main" id="{4E9E5272-0D48-4312-A849-FCCB0239B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0169" y="797815"/>
            <a:ext cx="4009524" cy="164534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B829E8B5-2F67-4C5B-9091-F5B8340688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6126" y="3076575"/>
            <a:ext cx="4009523" cy="1533332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C0DD7A9B-7508-472A-96B6-2D0D644DDA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6840" y="797815"/>
            <a:ext cx="395287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161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/>
          <p:nvPr/>
        </p:nvCxnSpPr>
        <p:spPr>
          <a:xfrm>
            <a:off x="6607970" y="692944"/>
            <a:ext cx="0" cy="489346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933849AF-B949-4871-A0E8-43BEB677A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0863" y="833438"/>
            <a:ext cx="3962400" cy="360997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E958DD9-7261-4C67-A5BF-7AE07D4E2A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3181" y="771525"/>
            <a:ext cx="3918349" cy="174307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0AD5412-0D92-432A-8BBF-59710663F8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5961" y="3081337"/>
            <a:ext cx="4364828" cy="1990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515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/>
          <p:nvPr/>
        </p:nvCxnSpPr>
        <p:spPr>
          <a:xfrm>
            <a:off x="6536533" y="692944"/>
            <a:ext cx="0" cy="489346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B7E0DA6D-9860-4D2F-8C34-073B19BC5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7531" y="859631"/>
            <a:ext cx="4000500" cy="10382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0FFB353-9FFF-465A-9C0C-9EACE28A33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3081" y="1995487"/>
            <a:ext cx="1504950" cy="4095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6CB4E7E7-A2F1-4C13-BA65-C9DF4BADB8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7531" y="1995487"/>
            <a:ext cx="1714500" cy="419100"/>
          </a:xfrm>
          <a:prstGeom prst="rect">
            <a:avLst/>
          </a:prstGeom>
        </p:spPr>
      </p:pic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D36AB35B-4062-4296-8242-566FE140FA42}"/>
              </a:ext>
            </a:extLst>
          </p:cNvPr>
          <p:cNvCxnSpPr>
            <a:cxnSpLocks/>
          </p:cNvCxnSpPr>
          <p:nvPr/>
        </p:nvCxnSpPr>
        <p:spPr>
          <a:xfrm>
            <a:off x="8765381" y="2074068"/>
            <a:ext cx="1191" cy="296465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8" name="صورة 17">
            <a:extLst>
              <a:ext uri="{FF2B5EF4-FFF2-40B4-BE49-F238E27FC236}">
                <a16:creationId xmlns:a16="http://schemas.microsoft.com/office/drawing/2014/main" id="{C0820E33-857A-4E9B-A2AE-7C0E6B6288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6500" y="716756"/>
            <a:ext cx="3926683" cy="215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530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/>
          <p:nvPr/>
        </p:nvCxnSpPr>
        <p:spPr>
          <a:xfrm>
            <a:off x="6536533" y="692944"/>
            <a:ext cx="0" cy="489346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BBCE17E5-E253-4634-9F5E-DCBD8A65BD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2756" y="852487"/>
            <a:ext cx="4038600" cy="13239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CD1AD766-B427-4D43-8200-1EFAF7BF38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4580" y="852487"/>
            <a:ext cx="4033841" cy="2376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0314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</Words>
  <Application>Microsoft Office PowerPoint</Application>
  <PresentationFormat>شاشة عريضة</PresentationFormat>
  <Paragraphs>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2022-01-04T23:52:17Z</dcterms:created>
  <dcterms:modified xsi:type="dcterms:W3CDTF">2022-01-05T00:03:46Z</dcterms:modified>
</cp:coreProperties>
</file>