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71" r:id="rId3"/>
    <p:sldMasterId id="2147483685" r:id="rId4"/>
  </p:sldMasterIdLst>
  <p:notesMasterIdLst>
    <p:notesMasterId r:id="rId31"/>
  </p:notesMasterIdLst>
  <p:handoutMasterIdLst>
    <p:handoutMasterId r:id="rId32"/>
  </p:handoutMasterIdLst>
  <p:sldIdLst>
    <p:sldId id="322" r:id="rId5"/>
    <p:sldId id="259" r:id="rId6"/>
    <p:sldId id="340" r:id="rId7"/>
    <p:sldId id="341" r:id="rId8"/>
    <p:sldId id="342" r:id="rId9"/>
    <p:sldId id="338" r:id="rId10"/>
    <p:sldId id="321" r:id="rId11"/>
    <p:sldId id="339" r:id="rId12"/>
    <p:sldId id="343" r:id="rId13"/>
    <p:sldId id="333" r:id="rId14"/>
    <p:sldId id="337" r:id="rId15"/>
    <p:sldId id="336" r:id="rId16"/>
    <p:sldId id="335" r:id="rId17"/>
    <p:sldId id="334" r:id="rId18"/>
    <p:sldId id="332" r:id="rId19"/>
    <p:sldId id="327" r:id="rId20"/>
    <p:sldId id="331" r:id="rId21"/>
    <p:sldId id="325" r:id="rId22"/>
    <p:sldId id="324" r:id="rId23"/>
    <p:sldId id="330" r:id="rId24"/>
    <p:sldId id="323" r:id="rId25"/>
    <p:sldId id="328" r:id="rId26"/>
    <p:sldId id="257" r:id="rId27"/>
    <p:sldId id="326" r:id="rId28"/>
    <p:sldId id="294" r:id="rId29"/>
    <p:sldId id="297" r:id="rId30"/>
  </p:sldIdLst>
  <p:sldSz cx="12190413" cy="6859588"/>
  <p:notesSz cx="6858000" cy="9144000"/>
  <p:embeddedFontLst>
    <p:embeddedFont>
      <p:font typeface="Handlee" charset="0"/>
      <p:regular r:id="rId33"/>
    </p:embeddedFont>
    <p:embeddedFont>
      <p:font typeface="Cambria Math" pitchFamily="18" charset="0"/>
      <p:regular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Noto Sans" charset="0"/>
      <p:regular r:id="rId39"/>
      <p:bold r:id="rId40"/>
      <p:italic r:id="rId41"/>
      <p:boldItalic r:id="rId42"/>
    </p:embeddedFont>
    <p:embeddedFont>
      <p:font typeface="Amasis MT Pro" charset="0"/>
      <p:regular r:id="rId43"/>
      <p:bold r:id="rId44"/>
      <p:italic r:id="rId45"/>
      <p:boldItalic r:id="rId46"/>
    </p:embeddedFont>
    <p:embeddedFont>
      <p:font typeface="Nunito" charset="0"/>
      <p:regular r:id="rId47"/>
      <p:bold r:id="rId48"/>
      <p:italic r:id="rId49"/>
      <p:boldItalic r:id="rId50"/>
    </p:embeddedFont>
    <p:embeddedFont>
      <p:font typeface="Selawik Semibold" charset="0"/>
      <p:bold r:id="rId51"/>
    </p:embeddedFont>
    <p:embeddedFont>
      <p:font typeface="Cavolini" charset="0"/>
      <p:regular r:id="rId52"/>
      <p:bold r:id="rId53"/>
      <p:italic r:id="rId54"/>
      <p:boldItalic r:id="rId55"/>
    </p:embeddedFont>
    <p:embeddedFont>
      <p:font typeface="David" charset="-79"/>
      <p:regular r:id="rId56"/>
      <p:bold r:id="rId57"/>
    </p:embeddedFont>
    <p:embeddedFont>
      <p:font typeface="Calibri Light" pitchFamily="34" charset="0"/>
      <p:regular r:id="rId58"/>
      <p:italic r:id="rId59"/>
    </p:embeddedFont>
    <p:embeddedFont>
      <p:font typeface="Constantia" pitchFamily="18" charset="0"/>
      <p:regular r:id="rId60"/>
      <p:bold r:id="rId61"/>
      <p:italic r:id="rId62"/>
      <p:boldItalic r:id="rId63"/>
    </p:embeddedFont>
    <p:embeddedFont>
      <p:font typeface="굴림체" charset="-127"/>
      <p:regular r:id="rId64"/>
    </p:embeddedFont>
    <p:embeddedFont>
      <p:font typeface="맑은 고딕" pitchFamily="34" charset="-127"/>
      <p:regular r:id="rId65"/>
      <p:bold r:id="rId66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1BE"/>
    <a:srgbClr val="FFE285"/>
    <a:srgbClr val="FFD03B"/>
    <a:srgbClr val="F8AD01"/>
    <a:srgbClr val="FCCFAA"/>
    <a:srgbClr val="F9AD6F"/>
    <a:srgbClr val="1C6961"/>
    <a:srgbClr val="2B4A71"/>
    <a:srgbClr val="4A5A74"/>
    <a:srgbClr val="2A4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792" autoAdjust="0"/>
  </p:normalViewPr>
  <p:slideViewPr>
    <p:cSldViewPr>
      <p:cViewPr>
        <p:scale>
          <a:sx n="76" d="100"/>
          <a:sy n="76" d="100"/>
        </p:scale>
        <p:origin x="-488" y="32"/>
      </p:cViewPr>
      <p:guideLst>
        <p:guide orient="horz" pos="2160"/>
        <p:guide orient="horz" pos="2161"/>
        <p:guide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910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0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0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5"/>
          </a:xfrm>
          <a:prstGeom prst="rect">
            <a:avLst/>
          </a:prstGeom>
        </p:spPr>
      </p:pic>
      <p:sp>
        <p:nvSpPr>
          <p:cNvPr id="3" name="자유형 2"/>
          <p:cNvSpPr/>
          <p:nvPr userDrawn="1"/>
        </p:nvSpPr>
        <p:spPr>
          <a:xfrm>
            <a:off x="4983892" y="-16476"/>
            <a:ext cx="7208108" cy="6886833"/>
          </a:xfrm>
          <a:custGeom>
            <a:avLst/>
            <a:gdLst>
              <a:gd name="connsiteX0" fmla="*/ 7208108 w 7208108"/>
              <a:gd name="connsiteY0" fmla="*/ 0 h 6886833"/>
              <a:gd name="connsiteX1" fmla="*/ 7199870 w 7208108"/>
              <a:gd name="connsiteY1" fmla="*/ 6886833 h 6886833"/>
              <a:gd name="connsiteX2" fmla="*/ 6153665 w 7208108"/>
              <a:gd name="connsiteY2" fmla="*/ 6878595 h 6886833"/>
              <a:gd name="connsiteX3" fmla="*/ 0 w 7208108"/>
              <a:gd name="connsiteY3" fmla="*/ 3608173 h 6886833"/>
              <a:gd name="connsiteX4" fmla="*/ 5107459 w 7208108"/>
              <a:gd name="connsiteY4" fmla="*/ 8238 h 6886833"/>
              <a:gd name="connsiteX5" fmla="*/ 7208108 w 7208108"/>
              <a:gd name="connsiteY5" fmla="*/ 0 h 68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8108" h="6886833">
                <a:moveTo>
                  <a:pt x="7208108" y="0"/>
                </a:moveTo>
                <a:lnTo>
                  <a:pt x="7199870" y="6886833"/>
                </a:lnTo>
                <a:lnTo>
                  <a:pt x="6153665" y="6878595"/>
                </a:lnTo>
                <a:lnTo>
                  <a:pt x="0" y="3608173"/>
                </a:lnTo>
                <a:lnTo>
                  <a:pt x="5107459" y="8238"/>
                </a:lnTo>
                <a:lnTo>
                  <a:pt x="720810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6118247" y="4077866"/>
            <a:ext cx="5521575" cy="84423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6118247" y="2297532"/>
            <a:ext cx="5521575" cy="20452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rgbClr val="1C696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03" y="561844"/>
            <a:ext cx="8858615" cy="967356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15" y="1593193"/>
            <a:ext cx="8818387" cy="467925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59" y="421285"/>
            <a:ext cx="10789749" cy="1018269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746" y="2296370"/>
            <a:ext cx="5386216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746" y="2926379"/>
            <a:ext cx="5386216" cy="3035761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6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207" y="2296370"/>
            <a:ext cx="5388332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207" y="2926379"/>
            <a:ext cx="5388332" cy="3035761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6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90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4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0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5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6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306" y="3102336"/>
            <a:ext cx="1951458" cy="70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5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5"/>
          </a:xfrm>
          <a:prstGeom prst="rect">
            <a:avLst/>
          </a:prstGeom>
        </p:spPr>
      </p:pic>
      <p:sp>
        <p:nvSpPr>
          <p:cNvPr id="5" name="자유형 4"/>
          <p:cNvSpPr/>
          <p:nvPr userDrawn="1"/>
        </p:nvSpPr>
        <p:spPr>
          <a:xfrm>
            <a:off x="-8238" y="-8238"/>
            <a:ext cx="8707395" cy="6870357"/>
          </a:xfrm>
          <a:custGeom>
            <a:avLst/>
            <a:gdLst>
              <a:gd name="connsiteX0" fmla="*/ 4324865 w 8707395"/>
              <a:gd name="connsiteY0" fmla="*/ 6870357 h 6870357"/>
              <a:gd name="connsiteX1" fmla="*/ 0 w 8707395"/>
              <a:gd name="connsiteY1" fmla="*/ 6870357 h 6870357"/>
              <a:gd name="connsiteX2" fmla="*/ 0 w 8707395"/>
              <a:gd name="connsiteY2" fmla="*/ 8238 h 6870357"/>
              <a:gd name="connsiteX3" fmla="*/ 8707395 w 8707395"/>
              <a:gd name="connsiteY3" fmla="*/ 0 h 6870357"/>
              <a:gd name="connsiteX4" fmla="*/ 4324865 w 8707395"/>
              <a:gd name="connsiteY4" fmla="*/ 6870357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7395" h="6870357">
                <a:moveTo>
                  <a:pt x="4324865" y="6870357"/>
                </a:moveTo>
                <a:lnTo>
                  <a:pt x="0" y="6870357"/>
                </a:lnTo>
                <a:lnTo>
                  <a:pt x="0" y="8238"/>
                </a:lnTo>
                <a:lnTo>
                  <a:pt x="8707395" y="0"/>
                </a:lnTo>
                <a:lnTo>
                  <a:pt x="4324865" y="6870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122" y="4040757"/>
            <a:ext cx="10789747" cy="184552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122" y="5873642"/>
            <a:ext cx="10789750" cy="814614"/>
          </a:xfrm>
        </p:spPr>
        <p:txBody>
          <a:bodyPr>
            <a:normAutofit/>
          </a:bodyPr>
          <a:lstStyle>
            <a:lvl1pPr marL="0" indent="0" algn="l">
              <a:buNone/>
              <a:defRPr sz="3733" b="0" i="0">
                <a:solidFill>
                  <a:schemeClr val="tx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1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42" y="374988"/>
            <a:ext cx="10993329" cy="1189602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43" y="1800565"/>
            <a:ext cx="10993329" cy="4480376"/>
          </a:xfrm>
        </p:spPr>
        <p:txBody>
          <a:bodyPr/>
          <a:lstStyle>
            <a:lvl1pPr algn="l">
              <a:defRPr sz="3733">
                <a:solidFill>
                  <a:srgbClr val="FF9900"/>
                </a:solidFill>
              </a:defRPr>
            </a:lvl1pPr>
            <a:lvl2pPr algn="l">
              <a:defRPr>
                <a:solidFill>
                  <a:srgbClr val="FF9900"/>
                </a:solidFill>
              </a:defRPr>
            </a:lvl2pPr>
            <a:lvl3pPr algn="l">
              <a:defRPr>
                <a:solidFill>
                  <a:srgbClr val="FF9900"/>
                </a:solidFill>
              </a:defRPr>
            </a:lvl3pPr>
            <a:lvl4pPr algn="l">
              <a:defRPr>
                <a:solidFill>
                  <a:srgbClr val="FF9900"/>
                </a:solidFill>
              </a:defRPr>
            </a:lvl4pPr>
            <a:lvl5pPr algn="l">
              <a:defRPr>
                <a:solidFill>
                  <a:srgbClr val="FF99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63" y="578641"/>
            <a:ext cx="7939626" cy="76370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4C1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3" y="1598449"/>
            <a:ext cx="7939626" cy="4682499"/>
          </a:xfrm>
        </p:spPr>
        <p:txBody>
          <a:bodyPr/>
          <a:lstStyle>
            <a:lvl1pPr>
              <a:defRPr sz="3733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26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6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83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42" y="578641"/>
            <a:ext cx="10993330" cy="1018269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746" y="2446992"/>
            <a:ext cx="5386216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FF9900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746" y="3022486"/>
            <a:ext cx="5386216" cy="2851155"/>
          </a:xfrm>
        </p:spPr>
        <p:txBody>
          <a:bodyPr/>
          <a:lstStyle>
            <a:lvl1pPr algn="ctr">
              <a:defRPr sz="3200">
                <a:solidFill>
                  <a:srgbClr val="FF9900"/>
                </a:solidFill>
              </a:defRPr>
            </a:lvl1pPr>
            <a:lvl2pPr algn="ctr">
              <a:defRPr sz="2666">
                <a:solidFill>
                  <a:srgbClr val="FF9900"/>
                </a:solidFill>
              </a:defRPr>
            </a:lvl2pPr>
            <a:lvl3pPr algn="ctr">
              <a:defRPr sz="2400">
                <a:solidFill>
                  <a:srgbClr val="FF9900"/>
                </a:solidFill>
              </a:defRPr>
            </a:lvl3pPr>
            <a:lvl4pPr algn="ctr">
              <a:defRPr sz="2133">
                <a:solidFill>
                  <a:srgbClr val="FF9900"/>
                </a:solidFill>
              </a:defRPr>
            </a:lvl4pPr>
            <a:lvl5pPr algn="ctr">
              <a:defRPr sz="2133">
                <a:solidFill>
                  <a:srgbClr val="FF990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207" y="2446992"/>
            <a:ext cx="5388332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FF9900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207" y="3022486"/>
            <a:ext cx="5388332" cy="2851155"/>
          </a:xfrm>
        </p:spPr>
        <p:txBody>
          <a:bodyPr/>
          <a:lstStyle>
            <a:lvl1pPr algn="ctr">
              <a:defRPr sz="3200">
                <a:solidFill>
                  <a:srgbClr val="FF9900"/>
                </a:solidFill>
              </a:defRPr>
            </a:lvl1pPr>
            <a:lvl2pPr algn="ctr">
              <a:defRPr sz="2666">
                <a:solidFill>
                  <a:srgbClr val="FF9900"/>
                </a:solidFill>
              </a:defRPr>
            </a:lvl2pPr>
            <a:lvl3pPr algn="ctr">
              <a:defRPr sz="2400">
                <a:solidFill>
                  <a:srgbClr val="FF9900"/>
                </a:solidFill>
              </a:defRPr>
            </a:lvl3pPr>
            <a:lvl4pPr algn="ctr">
              <a:defRPr sz="2133">
                <a:solidFill>
                  <a:srgbClr val="FF9900"/>
                </a:solidFill>
              </a:defRPr>
            </a:lvl4pPr>
            <a:lvl5pPr algn="ctr">
              <a:defRPr sz="2133">
                <a:solidFill>
                  <a:srgbClr val="FF990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92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9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48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5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3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7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5159102" y="3810850"/>
            <a:ext cx="6336704" cy="5550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5140052" y="1930550"/>
            <a:ext cx="6336704" cy="2003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3836244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384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588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2" cy="6857106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9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17835" y="254777"/>
            <a:ext cx="7709619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7027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2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22598" y="189434"/>
            <a:ext cx="7560840" cy="798753"/>
          </a:xfrm>
          <a:noFill/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tx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8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/>
              <a:t>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903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2" cy="6857106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>
              <a:lumMod val="50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622598" y="2061642"/>
            <a:ext cx="7200800" cy="136815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436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9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09520" y="189434"/>
            <a:ext cx="10971373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521" y="189434"/>
            <a:ext cx="10971372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8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668191" y="2997746"/>
            <a:ext cx="8695948" cy="1800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rgbClr val="1C696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63" y="578641"/>
            <a:ext cx="7939626" cy="76370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4C1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3" y="1598449"/>
            <a:ext cx="7939626" cy="4682499"/>
          </a:xfrm>
        </p:spPr>
        <p:txBody>
          <a:bodyPr/>
          <a:lstStyle>
            <a:lvl1pPr>
              <a:defRPr sz="3733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2756" y="3422417"/>
            <a:ext cx="6960334" cy="1927568"/>
          </a:xfr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812" y="2143930"/>
            <a:ext cx="10514772" cy="894943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06" y="417202"/>
            <a:ext cx="11000864" cy="1018270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507" y="1730878"/>
            <a:ext cx="10971372" cy="4573059"/>
          </a:xfrm>
        </p:spPr>
        <p:txBody>
          <a:bodyPr/>
          <a:lstStyle>
            <a:lvl1pPr algn="l">
              <a:defRPr sz="3733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8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84" r:id="rId7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 userDrawn="1"/>
        </p:nvSpPr>
        <p:spPr>
          <a:xfrm>
            <a:off x="-12198" y="6953273"/>
            <a:ext cx="11184711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6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6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18593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374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8183438" y="4869954"/>
            <a:ext cx="4248472" cy="844230"/>
          </a:xfrm>
        </p:spPr>
        <p:txBody>
          <a:bodyPr/>
          <a:lstStyle/>
          <a:p>
            <a:pPr algn="l"/>
            <a:r>
              <a:rPr lang="en-US" altLang="ko-KR" sz="2000" b="1" dirty="0">
                <a:solidFill>
                  <a:srgbClr val="2B4A71"/>
                </a:solidFill>
              </a:rPr>
              <a:t>Done by: </a:t>
            </a:r>
            <a:r>
              <a:rPr lang="en-US" altLang="ko-KR" sz="2400" b="1" dirty="0" err="1">
                <a:solidFill>
                  <a:schemeClr val="accent6">
                    <a:lumMod val="50000"/>
                  </a:schemeClr>
                </a:solidFill>
                <a:latin typeface="Handlee" panose="02000000000000000000" pitchFamily="2" charset="0"/>
              </a:rPr>
              <a:t>Entisar</a:t>
            </a:r>
            <a:r>
              <a:rPr lang="en-US" altLang="ko-KR" sz="2400" b="1" dirty="0">
                <a:solidFill>
                  <a:schemeClr val="accent6">
                    <a:lumMod val="50000"/>
                  </a:schemeClr>
                </a:solidFill>
                <a:latin typeface="Handlee" panose="02000000000000000000" pitchFamily="2" charset="0"/>
              </a:rPr>
              <a:t> Al-</a:t>
            </a:r>
            <a:r>
              <a:rPr lang="en-US" altLang="ko-KR" sz="2400" b="1" dirty="0" err="1">
                <a:solidFill>
                  <a:schemeClr val="accent6">
                    <a:lumMod val="50000"/>
                  </a:schemeClr>
                </a:solidFill>
                <a:latin typeface="Handlee" panose="02000000000000000000" pitchFamily="2" charset="0"/>
              </a:rPr>
              <a:t>Obaidallah</a:t>
            </a:r>
            <a:endParaRPr lang="en-US" altLang="ko-KR" sz="2400" b="1" dirty="0">
              <a:solidFill>
                <a:schemeClr val="accent6">
                  <a:lumMod val="50000"/>
                </a:schemeClr>
              </a:solidFill>
              <a:latin typeface="Handlee" panose="02000000000000000000" pitchFamily="2" charset="0"/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807174" y="1917626"/>
            <a:ext cx="6529687" cy="2045207"/>
          </a:xfrm>
        </p:spPr>
        <p:txBody>
          <a:bodyPr/>
          <a:lstStyle/>
          <a:p>
            <a:pPr algn="ctr"/>
            <a:r>
              <a:rPr lang="en-US" altLang="ko-KR" sz="6600" b="1" dirty="0">
                <a:solidFill>
                  <a:srgbClr val="2B4A71"/>
                </a:solidFill>
              </a:rPr>
              <a:t>Unit </a:t>
            </a:r>
            <a:r>
              <a:rPr lang="en-US" altLang="ko-KR" sz="6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ko-KR" sz="6600" dirty="0">
                <a:solidFill>
                  <a:srgbClr val="2B4A71"/>
                </a:solidFill>
              </a:rPr>
              <a:t/>
            </a:r>
            <a:br>
              <a:rPr lang="en-US" altLang="ko-KR" sz="6600" dirty="0">
                <a:solidFill>
                  <a:srgbClr val="2B4A71"/>
                </a:solidFill>
              </a:rPr>
            </a:br>
            <a:r>
              <a:rPr lang="en-US" altLang="ko-KR" sz="6600" b="1" dirty="0"/>
              <a:t>Amazing Animals</a:t>
            </a:r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Conversation &amp; Listening</a:t>
            </a:r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5427663" y="6166383"/>
            <a:ext cx="1335600" cy="338400"/>
            <a:chOff x="5427663" y="5711825"/>
            <a:chExt cx="1335600" cy="338400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5711825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5628635" y="5887235"/>
              <a:ext cx="85453" cy="130393"/>
            </a:xfrm>
            <a:custGeom>
              <a:avLst/>
              <a:gdLst>
                <a:gd name="T0" fmla="*/ 83 w 83"/>
                <a:gd name="T1" fmla="*/ 90 h 130"/>
                <a:gd name="T2" fmla="*/ 79 w 83"/>
                <a:gd name="T3" fmla="*/ 108 h 130"/>
                <a:gd name="T4" fmla="*/ 69 w 83"/>
                <a:gd name="T5" fmla="*/ 120 h 130"/>
                <a:gd name="T6" fmla="*/ 54 w 83"/>
                <a:gd name="T7" fmla="*/ 128 h 130"/>
                <a:gd name="T8" fmla="*/ 36 w 83"/>
                <a:gd name="T9" fmla="*/ 130 h 130"/>
                <a:gd name="T10" fmla="*/ 24 w 83"/>
                <a:gd name="T11" fmla="*/ 129 h 130"/>
                <a:gd name="T12" fmla="*/ 14 w 83"/>
                <a:gd name="T13" fmla="*/ 127 h 130"/>
                <a:gd name="T14" fmla="*/ 7 w 83"/>
                <a:gd name="T15" fmla="*/ 124 h 130"/>
                <a:gd name="T16" fmla="*/ 3 w 83"/>
                <a:gd name="T17" fmla="*/ 121 h 130"/>
                <a:gd name="T18" fmla="*/ 1 w 83"/>
                <a:gd name="T19" fmla="*/ 117 h 130"/>
                <a:gd name="T20" fmla="*/ 0 w 83"/>
                <a:gd name="T21" fmla="*/ 110 h 130"/>
                <a:gd name="T22" fmla="*/ 0 w 83"/>
                <a:gd name="T23" fmla="*/ 105 h 130"/>
                <a:gd name="T24" fmla="*/ 1 w 83"/>
                <a:gd name="T25" fmla="*/ 102 h 130"/>
                <a:gd name="T26" fmla="*/ 2 w 83"/>
                <a:gd name="T27" fmla="*/ 100 h 130"/>
                <a:gd name="T28" fmla="*/ 4 w 83"/>
                <a:gd name="T29" fmla="*/ 99 h 130"/>
                <a:gd name="T30" fmla="*/ 8 w 83"/>
                <a:gd name="T31" fmla="*/ 101 h 130"/>
                <a:gd name="T32" fmla="*/ 14 w 83"/>
                <a:gd name="T33" fmla="*/ 105 h 130"/>
                <a:gd name="T34" fmla="*/ 24 w 83"/>
                <a:gd name="T35" fmla="*/ 108 h 130"/>
                <a:gd name="T36" fmla="*/ 36 w 83"/>
                <a:gd name="T37" fmla="*/ 110 h 130"/>
                <a:gd name="T38" fmla="*/ 45 w 83"/>
                <a:gd name="T39" fmla="*/ 109 h 130"/>
                <a:gd name="T40" fmla="*/ 51 w 83"/>
                <a:gd name="T41" fmla="*/ 105 h 130"/>
                <a:gd name="T42" fmla="*/ 55 w 83"/>
                <a:gd name="T43" fmla="*/ 100 h 130"/>
                <a:gd name="T44" fmla="*/ 56 w 83"/>
                <a:gd name="T45" fmla="*/ 94 h 130"/>
                <a:gd name="T46" fmla="*/ 54 w 83"/>
                <a:gd name="T47" fmla="*/ 86 h 130"/>
                <a:gd name="T48" fmla="*/ 48 w 83"/>
                <a:gd name="T49" fmla="*/ 81 h 130"/>
                <a:gd name="T50" fmla="*/ 39 w 83"/>
                <a:gd name="T51" fmla="*/ 76 h 130"/>
                <a:gd name="T52" fmla="*/ 29 w 83"/>
                <a:gd name="T53" fmla="*/ 72 h 130"/>
                <a:gd name="T54" fmla="*/ 19 w 83"/>
                <a:gd name="T55" fmla="*/ 66 h 130"/>
                <a:gd name="T56" fmla="*/ 11 w 83"/>
                <a:gd name="T57" fmla="*/ 59 h 130"/>
                <a:gd name="T58" fmla="*/ 5 w 83"/>
                <a:gd name="T59" fmla="*/ 50 h 130"/>
                <a:gd name="T60" fmla="*/ 2 w 83"/>
                <a:gd name="T61" fmla="*/ 36 h 130"/>
                <a:gd name="T62" fmla="*/ 6 w 83"/>
                <a:gd name="T63" fmla="*/ 20 h 130"/>
                <a:gd name="T64" fmla="*/ 15 w 83"/>
                <a:gd name="T65" fmla="*/ 9 h 130"/>
                <a:gd name="T66" fmla="*/ 28 w 83"/>
                <a:gd name="T67" fmla="*/ 2 h 130"/>
                <a:gd name="T68" fmla="*/ 45 w 83"/>
                <a:gd name="T69" fmla="*/ 0 h 130"/>
                <a:gd name="T70" fmla="*/ 54 w 83"/>
                <a:gd name="T71" fmla="*/ 0 h 130"/>
                <a:gd name="T72" fmla="*/ 62 w 83"/>
                <a:gd name="T73" fmla="*/ 2 h 130"/>
                <a:gd name="T74" fmla="*/ 69 w 83"/>
                <a:gd name="T75" fmla="*/ 5 h 130"/>
                <a:gd name="T76" fmla="*/ 73 w 83"/>
                <a:gd name="T77" fmla="*/ 7 h 130"/>
                <a:gd name="T78" fmla="*/ 75 w 83"/>
                <a:gd name="T79" fmla="*/ 9 h 130"/>
                <a:gd name="T80" fmla="*/ 75 w 83"/>
                <a:gd name="T81" fmla="*/ 11 h 130"/>
                <a:gd name="T82" fmla="*/ 75 w 83"/>
                <a:gd name="T83" fmla="*/ 13 h 130"/>
                <a:gd name="T84" fmla="*/ 76 w 83"/>
                <a:gd name="T85" fmla="*/ 18 h 130"/>
                <a:gd name="T86" fmla="*/ 75 w 83"/>
                <a:gd name="T87" fmla="*/ 22 h 130"/>
                <a:gd name="T88" fmla="*/ 75 w 83"/>
                <a:gd name="T89" fmla="*/ 26 h 130"/>
                <a:gd name="T90" fmla="*/ 74 w 83"/>
                <a:gd name="T91" fmla="*/ 28 h 130"/>
                <a:gd name="T92" fmla="*/ 72 w 83"/>
                <a:gd name="T93" fmla="*/ 28 h 130"/>
                <a:gd name="T94" fmla="*/ 69 w 83"/>
                <a:gd name="T95" fmla="*/ 27 h 130"/>
                <a:gd name="T96" fmla="*/ 63 w 83"/>
                <a:gd name="T97" fmla="*/ 24 h 130"/>
                <a:gd name="T98" fmla="*/ 55 w 83"/>
                <a:gd name="T99" fmla="*/ 21 h 130"/>
                <a:gd name="T100" fmla="*/ 45 w 83"/>
                <a:gd name="T101" fmla="*/ 20 h 130"/>
                <a:gd name="T102" fmla="*/ 38 w 83"/>
                <a:gd name="T103" fmla="*/ 21 h 130"/>
                <a:gd name="T104" fmla="*/ 33 w 83"/>
                <a:gd name="T105" fmla="*/ 23 h 130"/>
                <a:gd name="T106" fmla="*/ 30 w 83"/>
                <a:gd name="T107" fmla="*/ 28 h 130"/>
                <a:gd name="T108" fmla="*/ 28 w 83"/>
                <a:gd name="T109" fmla="*/ 33 h 130"/>
                <a:gd name="T110" fmla="*/ 31 w 83"/>
                <a:gd name="T111" fmla="*/ 40 h 130"/>
                <a:gd name="T112" fmla="*/ 37 w 83"/>
                <a:gd name="T113" fmla="*/ 46 h 130"/>
                <a:gd name="T114" fmla="*/ 46 w 83"/>
                <a:gd name="T115" fmla="*/ 50 h 130"/>
                <a:gd name="T116" fmla="*/ 56 w 83"/>
                <a:gd name="T117" fmla="*/ 55 h 130"/>
                <a:gd name="T118" fmla="*/ 66 w 83"/>
                <a:gd name="T119" fmla="*/ 60 h 130"/>
                <a:gd name="T120" fmla="*/ 74 w 83"/>
                <a:gd name="T121" fmla="*/ 67 h 130"/>
                <a:gd name="T122" fmla="*/ 81 w 83"/>
                <a:gd name="T123" fmla="*/ 77 h 130"/>
                <a:gd name="T124" fmla="*/ 83 w 83"/>
                <a:gd name="T12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130">
                  <a:moveTo>
                    <a:pt x="83" y="90"/>
                  </a:moveTo>
                  <a:cubicBezTo>
                    <a:pt x="83" y="97"/>
                    <a:pt x="82" y="103"/>
                    <a:pt x="79" y="108"/>
                  </a:cubicBezTo>
                  <a:cubicBezTo>
                    <a:pt x="77" y="113"/>
                    <a:pt x="73" y="117"/>
                    <a:pt x="69" y="120"/>
                  </a:cubicBezTo>
                  <a:cubicBezTo>
                    <a:pt x="65" y="124"/>
                    <a:pt x="60" y="126"/>
                    <a:pt x="54" y="128"/>
                  </a:cubicBezTo>
                  <a:cubicBezTo>
                    <a:pt x="49" y="130"/>
                    <a:pt x="42" y="130"/>
                    <a:pt x="36" y="130"/>
                  </a:cubicBezTo>
                  <a:cubicBezTo>
                    <a:pt x="32" y="130"/>
                    <a:pt x="28" y="130"/>
                    <a:pt x="24" y="129"/>
                  </a:cubicBezTo>
                  <a:cubicBezTo>
                    <a:pt x="20" y="129"/>
                    <a:pt x="17" y="128"/>
                    <a:pt x="14" y="127"/>
                  </a:cubicBezTo>
                  <a:cubicBezTo>
                    <a:pt x="11" y="126"/>
                    <a:pt x="9" y="125"/>
                    <a:pt x="7" y="124"/>
                  </a:cubicBezTo>
                  <a:cubicBezTo>
                    <a:pt x="5" y="122"/>
                    <a:pt x="3" y="121"/>
                    <a:pt x="3" y="121"/>
                  </a:cubicBezTo>
                  <a:cubicBezTo>
                    <a:pt x="2" y="120"/>
                    <a:pt x="1" y="119"/>
                    <a:pt x="1" y="117"/>
                  </a:cubicBezTo>
                  <a:cubicBezTo>
                    <a:pt x="0" y="115"/>
                    <a:pt x="0" y="113"/>
                    <a:pt x="0" y="110"/>
                  </a:cubicBezTo>
                  <a:cubicBezTo>
                    <a:pt x="0" y="108"/>
                    <a:pt x="0" y="106"/>
                    <a:pt x="0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101"/>
                    <a:pt x="2" y="100"/>
                    <a:pt x="2" y="100"/>
                  </a:cubicBezTo>
                  <a:cubicBezTo>
                    <a:pt x="3" y="100"/>
                    <a:pt x="3" y="99"/>
                    <a:pt x="4" y="99"/>
                  </a:cubicBezTo>
                  <a:cubicBezTo>
                    <a:pt x="5" y="99"/>
                    <a:pt x="6" y="100"/>
                    <a:pt x="8" y="101"/>
                  </a:cubicBezTo>
                  <a:cubicBezTo>
                    <a:pt x="9" y="102"/>
                    <a:pt x="12" y="103"/>
                    <a:pt x="14" y="105"/>
                  </a:cubicBezTo>
                  <a:cubicBezTo>
                    <a:pt x="17" y="106"/>
                    <a:pt x="20" y="107"/>
                    <a:pt x="24" y="108"/>
                  </a:cubicBezTo>
                  <a:cubicBezTo>
                    <a:pt x="27" y="109"/>
                    <a:pt x="31" y="110"/>
                    <a:pt x="36" y="110"/>
                  </a:cubicBezTo>
                  <a:cubicBezTo>
                    <a:pt x="39" y="110"/>
                    <a:pt x="42" y="109"/>
                    <a:pt x="45" y="109"/>
                  </a:cubicBezTo>
                  <a:cubicBezTo>
                    <a:pt x="47" y="108"/>
                    <a:pt x="49" y="107"/>
                    <a:pt x="51" y="105"/>
                  </a:cubicBezTo>
                  <a:cubicBezTo>
                    <a:pt x="53" y="104"/>
                    <a:pt x="54" y="102"/>
                    <a:pt x="55" y="100"/>
                  </a:cubicBezTo>
                  <a:cubicBezTo>
                    <a:pt x="56" y="98"/>
                    <a:pt x="56" y="96"/>
                    <a:pt x="56" y="94"/>
                  </a:cubicBezTo>
                  <a:cubicBezTo>
                    <a:pt x="56" y="91"/>
                    <a:pt x="55" y="88"/>
                    <a:pt x="54" y="86"/>
                  </a:cubicBezTo>
                  <a:cubicBezTo>
                    <a:pt x="52" y="84"/>
                    <a:pt x="50" y="82"/>
                    <a:pt x="48" y="81"/>
                  </a:cubicBezTo>
                  <a:cubicBezTo>
                    <a:pt x="45" y="79"/>
                    <a:pt x="42" y="78"/>
                    <a:pt x="39" y="76"/>
                  </a:cubicBezTo>
                  <a:cubicBezTo>
                    <a:pt x="36" y="75"/>
                    <a:pt x="33" y="73"/>
                    <a:pt x="29" y="72"/>
                  </a:cubicBezTo>
                  <a:cubicBezTo>
                    <a:pt x="26" y="70"/>
                    <a:pt x="23" y="68"/>
                    <a:pt x="19" y="66"/>
                  </a:cubicBezTo>
                  <a:cubicBezTo>
                    <a:pt x="16" y="65"/>
                    <a:pt x="13" y="62"/>
                    <a:pt x="11" y="59"/>
                  </a:cubicBezTo>
                  <a:cubicBezTo>
                    <a:pt x="8" y="57"/>
                    <a:pt x="6" y="53"/>
                    <a:pt x="5" y="50"/>
                  </a:cubicBezTo>
                  <a:cubicBezTo>
                    <a:pt x="3" y="46"/>
                    <a:pt x="2" y="41"/>
                    <a:pt x="2" y="36"/>
                  </a:cubicBezTo>
                  <a:cubicBezTo>
                    <a:pt x="2" y="30"/>
                    <a:pt x="3" y="25"/>
                    <a:pt x="6" y="20"/>
                  </a:cubicBezTo>
                  <a:cubicBezTo>
                    <a:pt x="8" y="15"/>
                    <a:pt x="11" y="12"/>
                    <a:pt x="15" y="9"/>
                  </a:cubicBezTo>
                  <a:cubicBezTo>
                    <a:pt x="19" y="6"/>
                    <a:pt x="23" y="3"/>
                    <a:pt x="28" y="2"/>
                  </a:cubicBezTo>
                  <a:cubicBezTo>
                    <a:pt x="34" y="0"/>
                    <a:pt x="39" y="0"/>
                    <a:pt x="45" y="0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1"/>
                    <a:pt x="60" y="1"/>
                    <a:pt x="62" y="2"/>
                  </a:cubicBezTo>
                  <a:cubicBezTo>
                    <a:pt x="65" y="3"/>
                    <a:pt x="67" y="4"/>
                    <a:pt x="69" y="5"/>
                  </a:cubicBezTo>
                  <a:cubicBezTo>
                    <a:pt x="71" y="6"/>
                    <a:pt x="73" y="7"/>
                    <a:pt x="73" y="7"/>
                  </a:cubicBezTo>
                  <a:cubicBezTo>
                    <a:pt x="74" y="8"/>
                    <a:pt x="74" y="8"/>
                    <a:pt x="75" y="9"/>
                  </a:cubicBezTo>
                  <a:cubicBezTo>
                    <a:pt x="75" y="9"/>
                    <a:pt x="75" y="10"/>
                    <a:pt x="75" y="11"/>
                  </a:cubicBezTo>
                  <a:cubicBezTo>
                    <a:pt x="75" y="11"/>
                    <a:pt x="75" y="12"/>
                    <a:pt x="75" y="13"/>
                  </a:cubicBezTo>
                  <a:cubicBezTo>
                    <a:pt x="76" y="15"/>
                    <a:pt x="76" y="16"/>
                    <a:pt x="76" y="18"/>
                  </a:cubicBezTo>
                  <a:cubicBezTo>
                    <a:pt x="76" y="20"/>
                    <a:pt x="76" y="21"/>
                    <a:pt x="75" y="22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5" y="27"/>
                    <a:pt x="74" y="27"/>
                    <a:pt x="74" y="28"/>
                  </a:cubicBezTo>
                  <a:cubicBezTo>
                    <a:pt x="74" y="28"/>
                    <a:pt x="73" y="28"/>
                    <a:pt x="72" y="28"/>
                  </a:cubicBezTo>
                  <a:cubicBezTo>
                    <a:pt x="72" y="28"/>
                    <a:pt x="70" y="28"/>
                    <a:pt x="69" y="27"/>
                  </a:cubicBezTo>
                  <a:cubicBezTo>
                    <a:pt x="67" y="26"/>
                    <a:pt x="65" y="25"/>
                    <a:pt x="63" y="24"/>
                  </a:cubicBezTo>
                  <a:cubicBezTo>
                    <a:pt x="61" y="23"/>
                    <a:pt x="58" y="22"/>
                    <a:pt x="55" y="21"/>
                  </a:cubicBezTo>
                  <a:cubicBezTo>
                    <a:pt x="52" y="20"/>
                    <a:pt x="49" y="20"/>
                    <a:pt x="45" y="20"/>
                  </a:cubicBezTo>
                  <a:cubicBezTo>
                    <a:pt x="42" y="20"/>
                    <a:pt x="40" y="20"/>
                    <a:pt x="38" y="21"/>
                  </a:cubicBezTo>
                  <a:cubicBezTo>
                    <a:pt x="36" y="21"/>
                    <a:pt x="34" y="22"/>
                    <a:pt x="33" y="23"/>
                  </a:cubicBezTo>
                  <a:cubicBezTo>
                    <a:pt x="31" y="25"/>
                    <a:pt x="30" y="26"/>
                    <a:pt x="30" y="28"/>
                  </a:cubicBezTo>
                  <a:cubicBezTo>
                    <a:pt x="29" y="29"/>
                    <a:pt x="28" y="31"/>
                    <a:pt x="28" y="33"/>
                  </a:cubicBezTo>
                  <a:cubicBezTo>
                    <a:pt x="28" y="36"/>
                    <a:pt x="29" y="38"/>
                    <a:pt x="31" y="40"/>
                  </a:cubicBezTo>
                  <a:cubicBezTo>
                    <a:pt x="32" y="42"/>
                    <a:pt x="34" y="44"/>
                    <a:pt x="37" y="46"/>
                  </a:cubicBezTo>
                  <a:cubicBezTo>
                    <a:pt x="40" y="47"/>
                    <a:pt x="42" y="49"/>
                    <a:pt x="46" y="50"/>
                  </a:cubicBezTo>
                  <a:cubicBezTo>
                    <a:pt x="49" y="52"/>
                    <a:pt x="52" y="53"/>
                    <a:pt x="56" y="55"/>
                  </a:cubicBezTo>
                  <a:cubicBezTo>
                    <a:pt x="59" y="56"/>
                    <a:pt x="62" y="58"/>
                    <a:pt x="66" y="60"/>
                  </a:cubicBezTo>
                  <a:cubicBezTo>
                    <a:pt x="69" y="62"/>
                    <a:pt x="72" y="65"/>
                    <a:pt x="74" y="67"/>
                  </a:cubicBezTo>
                  <a:cubicBezTo>
                    <a:pt x="77" y="70"/>
                    <a:pt x="79" y="73"/>
                    <a:pt x="81" y="77"/>
                  </a:cubicBezTo>
                  <a:cubicBezTo>
                    <a:pt x="82" y="81"/>
                    <a:pt x="83" y="85"/>
                    <a:pt x="83" y="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5726748" y="5879473"/>
              <a:ext cx="26902" cy="138155"/>
            </a:xfrm>
            <a:custGeom>
              <a:avLst/>
              <a:gdLst>
                <a:gd name="T0" fmla="*/ 25 w 25"/>
                <a:gd name="T1" fmla="*/ 133 h 137"/>
                <a:gd name="T2" fmla="*/ 24 w 25"/>
                <a:gd name="T3" fmla="*/ 135 h 137"/>
                <a:gd name="T4" fmla="*/ 22 w 25"/>
                <a:gd name="T5" fmla="*/ 136 h 137"/>
                <a:gd name="T6" fmla="*/ 18 w 25"/>
                <a:gd name="T7" fmla="*/ 137 h 137"/>
                <a:gd name="T8" fmla="*/ 12 w 25"/>
                <a:gd name="T9" fmla="*/ 137 h 137"/>
                <a:gd name="T10" fmla="*/ 7 w 25"/>
                <a:gd name="T11" fmla="*/ 137 h 137"/>
                <a:gd name="T12" fmla="*/ 3 w 25"/>
                <a:gd name="T13" fmla="*/ 136 h 137"/>
                <a:gd name="T14" fmla="*/ 1 w 25"/>
                <a:gd name="T15" fmla="*/ 135 h 137"/>
                <a:gd name="T16" fmla="*/ 0 w 25"/>
                <a:gd name="T17" fmla="*/ 133 h 137"/>
                <a:gd name="T18" fmla="*/ 0 w 25"/>
                <a:gd name="T19" fmla="*/ 4 h 137"/>
                <a:gd name="T20" fmla="*/ 1 w 25"/>
                <a:gd name="T21" fmla="*/ 3 h 137"/>
                <a:gd name="T22" fmla="*/ 3 w 25"/>
                <a:gd name="T23" fmla="*/ 1 h 137"/>
                <a:gd name="T24" fmla="*/ 7 w 25"/>
                <a:gd name="T25" fmla="*/ 1 h 137"/>
                <a:gd name="T26" fmla="*/ 12 w 25"/>
                <a:gd name="T27" fmla="*/ 0 h 137"/>
                <a:gd name="T28" fmla="*/ 18 w 25"/>
                <a:gd name="T29" fmla="*/ 1 h 137"/>
                <a:gd name="T30" fmla="*/ 22 w 25"/>
                <a:gd name="T31" fmla="*/ 1 h 137"/>
                <a:gd name="T32" fmla="*/ 24 w 25"/>
                <a:gd name="T33" fmla="*/ 3 h 137"/>
                <a:gd name="T34" fmla="*/ 25 w 25"/>
                <a:gd name="T35" fmla="*/ 4 h 137"/>
                <a:gd name="T36" fmla="*/ 25 w 25"/>
                <a:gd name="T37" fmla="*/ 1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37">
                  <a:moveTo>
                    <a:pt x="25" y="133"/>
                  </a:moveTo>
                  <a:cubicBezTo>
                    <a:pt x="25" y="133"/>
                    <a:pt x="25" y="134"/>
                    <a:pt x="24" y="135"/>
                  </a:cubicBezTo>
                  <a:cubicBezTo>
                    <a:pt x="24" y="135"/>
                    <a:pt x="23" y="135"/>
                    <a:pt x="22" y="136"/>
                  </a:cubicBezTo>
                  <a:cubicBezTo>
                    <a:pt x="21" y="136"/>
                    <a:pt x="20" y="136"/>
                    <a:pt x="18" y="137"/>
                  </a:cubicBezTo>
                  <a:cubicBezTo>
                    <a:pt x="17" y="137"/>
                    <a:pt x="15" y="137"/>
                    <a:pt x="12" y="137"/>
                  </a:cubicBezTo>
                  <a:cubicBezTo>
                    <a:pt x="10" y="137"/>
                    <a:pt x="8" y="137"/>
                    <a:pt x="7" y="137"/>
                  </a:cubicBezTo>
                  <a:cubicBezTo>
                    <a:pt x="5" y="136"/>
                    <a:pt x="4" y="136"/>
                    <a:pt x="3" y="136"/>
                  </a:cubicBezTo>
                  <a:cubicBezTo>
                    <a:pt x="2" y="135"/>
                    <a:pt x="1" y="135"/>
                    <a:pt x="1" y="135"/>
                  </a:cubicBezTo>
                  <a:cubicBezTo>
                    <a:pt x="0" y="134"/>
                    <a:pt x="0" y="133"/>
                    <a:pt x="0" y="1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20" y="1"/>
                    <a:pt x="21" y="1"/>
                    <a:pt x="22" y="1"/>
                  </a:cubicBezTo>
                  <a:cubicBezTo>
                    <a:pt x="23" y="2"/>
                    <a:pt x="24" y="2"/>
                    <a:pt x="24" y="3"/>
                  </a:cubicBezTo>
                  <a:cubicBezTo>
                    <a:pt x="25" y="3"/>
                    <a:pt x="25" y="4"/>
                    <a:pt x="25" y="4"/>
                  </a:cubicBezTo>
                  <a:lnTo>
                    <a:pt x="25" y="13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5771057" y="5882577"/>
              <a:ext cx="28484" cy="135050"/>
            </a:xfrm>
            <a:custGeom>
              <a:avLst/>
              <a:gdLst>
                <a:gd name="T0" fmla="*/ 28 w 28"/>
                <a:gd name="T1" fmla="*/ 12 h 133"/>
                <a:gd name="T2" fmla="*/ 25 w 28"/>
                <a:gd name="T3" fmla="*/ 22 h 133"/>
                <a:gd name="T4" fmla="*/ 14 w 28"/>
                <a:gd name="T5" fmla="*/ 25 h 133"/>
                <a:gd name="T6" fmla="*/ 2 w 28"/>
                <a:gd name="T7" fmla="*/ 23 h 133"/>
                <a:gd name="T8" fmla="*/ 0 w 28"/>
                <a:gd name="T9" fmla="*/ 13 h 133"/>
                <a:gd name="T10" fmla="*/ 3 w 28"/>
                <a:gd name="T11" fmla="*/ 2 h 133"/>
                <a:gd name="T12" fmla="*/ 14 w 28"/>
                <a:gd name="T13" fmla="*/ 0 h 133"/>
                <a:gd name="T14" fmla="*/ 25 w 28"/>
                <a:gd name="T15" fmla="*/ 2 h 133"/>
                <a:gd name="T16" fmla="*/ 28 w 28"/>
                <a:gd name="T17" fmla="*/ 12 h 133"/>
                <a:gd name="T18" fmla="*/ 26 w 28"/>
                <a:gd name="T19" fmla="*/ 129 h 133"/>
                <a:gd name="T20" fmla="*/ 25 w 28"/>
                <a:gd name="T21" fmla="*/ 131 h 133"/>
                <a:gd name="T22" fmla="*/ 23 w 28"/>
                <a:gd name="T23" fmla="*/ 132 h 133"/>
                <a:gd name="T24" fmla="*/ 20 w 28"/>
                <a:gd name="T25" fmla="*/ 133 h 133"/>
                <a:gd name="T26" fmla="*/ 14 w 28"/>
                <a:gd name="T27" fmla="*/ 133 h 133"/>
                <a:gd name="T28" fmla="*/ 8 w 28"/>
                <a:gd name="T29" fmla="*/ 133 h 133"/>
                <a:gd name="T30" fmla="*/ 4 w 28"/>
                <a:gd name="T31" fmla="*/ 132 h 133"/>
                <a:gd name="T32" fmla="*/ 2 w 28"/>
                <a:gd name="T33" fmla="*/ 131 h 133"/>
                <a:gd name="T34" fmla="*/ 1 w 28"/>
                <a:gd name="T35" fmla="*/ 129 h 133"/>
                <a:gd name="T36" fmla="*/ 1 w 28"/>
                <a:gd name="T37" fmla="*/ 42 h 133"/>
                <a:gd name="T38" fmla="*/ 2 w 28"/>
                <a:gd name="T39" fmla="*/ 40 h 133"/>
                <a:gd name="T40" fmla="*/ 4 w 28"/>
                <a:gd name="T41" fmla="*/ 39 h 133"/>
                <a:gd name="T42" fmla="*/ 8 w 28"/>
                <a:gd name="T43" fmla="*/ 38 h 133"/>
                <a:gd name="T44" fmla="*/ 14 w 28"/>
                <a:gd name="T45" fmla="*/ 38 h 133"/>
                <a:gd name="T46" fmla="*/ 20 w 28"/>
                <a:gd name="T47" fmla="*/ 38 h 133"/>
                <a:gd name="T48" fmla="*/ 23 w 28"/>
                <a:gd name="T49" fmla="*/ 39 h 133"/>
                <a:gd name="T50" fmla="*/ 25 w 28"/>
                <a:gd name="T51" fmla="*/ 40 h 133"/>
                <a:gd name="T52" fmla="*/ 26 w 28"/>
                <a:gd name="T53" fmla="*/ 42 h 133"/>
                <a:gd name="T54" fmla="*/ 26 w 28"/>
                <a:gd name="T55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33">
                  <a:moveTo>
                    <a:pt x="28" y="12"/>
                  </a:moveTo>
                  <a:cubicBezTo>
                    <a:pt x="28" y="17"/>
                    <a:pt x="27" y="21"/>
                    <a:pt x="25" y="22"/>
                  </a:cubicBezTo>
                  <a:cubicBezTo>
                    <a:pt x="23" y="24"/>
                    <a:pt x="19" y="25"/>
                    <a:pt x="14" y="25"/>
                  </a:cubicBezTo>
                  <a:cubicBezTo>
                    <a:pt x="8" y="25"/>
                    <a:pt x="4" y="24"/>
                    <a:pt x="2" y="23"/>
                  </a:cubicBezTo>
                  <a:cubicBezTo>
                    <a:pt x="0" y="21"/>
                    <a:pt x="0" y="17"/>
                    <a:pt x="0" y="13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5" y="1"/>
                    <a:pt x="8" y="0"/>
                    <a:pt x="14" y="0"/>
                  </a:cubicBezTo>
                  <a:cubicBezTo>
                    <a:pt x="19" y="0"/>
                    <a:pt x="23" y="0"/>
                    <a:pt x="25" y="2"/>
                  </a:cubicBezTo>
                  <a:cubicBezTo>
                    <a:pt x="27" y="4"/>
                    <a:pt x="28" y="7"/>
                    <a:pt x="28" y="12"/>
                  </a:cubicBezTo>
                  <a:close/>
                  <a:moveTo>
                    <a:pt x="26" y="129"/>
                  </a:moveTo>
                  <a:cubicBezTo>
                    <a:pt x="26" y="129"/>
                    <a:pt x="26" y="130"/>
                    <a:pt x="25" y="131"/>
                  </a:cubicBezTo>
                  <a:cubicBezTo>
                    <a:pt x="25" y="131"/>
                    <a:pt x="24" y="131"/>
                    <a:pt x="23" y="132"/>
                  </a:cubicBezTo>
                  <a:cubicBezTo>
                    <a:pt x="23" y="132"/>
                    <a:pt x="21" y="132"/>
                    <a:pt x="20" y="133"/>
                  </a:cubicBezTo>
                  <a:cubicBezTo>
                    <a:pt x="18" y="133"/>
                    <a:pt x="16" y="133"/>
                    <a:pt x="14" y="133"/>
                  </a:cubicBezTo>
                  <a:cubicBezTo>
                    <a:pt x="11" y="133"/>
                    <a:pt x="9" y="133"/>
                    <a:pt x="8" y="133"/>
                  </a:cubicBezTo>
                  <a:cubicBezTo>
                    <a:pt x="6" y="132"/>
                    <a:pt x="5" y="132"/>
                    <a:pt x="4" y="132"/>
                  </a:cubicBezTo>
                  <a:cubicBezTo>
                    <a:pt x="3" y="131"/>
                    <a:pt x="2" y="131"/>
                    <a:pt x="2" y="131"/>
                  </a:cubicBezTo>
                  <a:cubicBezTo>
                    <a:pt x="2" y="130"/>
                    <a:pt x="1" y="129"/>
                    <a:pt x="1" y="12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2" y="41"/>
                    <a:pt x="2" y="40"/>
                  </a:cubicBez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9" y="38"/>
                    <a:pt x="11" y="38"/>
                    <a:pt x="14" y="38"/>
                  </a:cubicBezTo>
                  <a:cubicBezTo>
                    <a:pt x="16" y="38"/>
                    <a:pt x="18" y="38"/>
                    <a:pt x="20" y="38"/>
                  </a:cubicBezTo>
                  <a:cubicBezTo>
                    <a:pt x="21" y="38"/>
                    <a:pt x="23" y="39"/>
                    <a:pt x="23" y="39"/>
                  </a:cubicBezTo>
                  <a:cubicBezTo>
                    <a:pt x="24" y="39"/>
                    <a:pt x="25" y="40"/>
                    <a:pt x="25" y="40"/>
                  </a:cubicBezTo>
                  <a:cubicBezTo>
                    <a:pt x="26" y="41"/>
                    <a:pt x="26" y="41"/>
                    <a:pt x="26" y="42"/>
                  </a:cubicBezTo>
                  <a:lnTo>
                    <a:pt x="26" y="12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5813784" y="5879473"/>
              <a:ext cx="88618" cy="138155"/>
            </a:xfrm>
            <a:custGeom>
              <a:avLst/>
              <a:gdLst>
                <a:gd name="T0" fmla="*/ 88 w 88"/>
                <a:gd name="T1" fmla="*/ 132 h 137"/>
                <a:gd name="T2" fmla="*/ 87 w 88"/>
                <a:gd name="T3" fmla="*/ 134 h 137"/>
                <a:gd name="T4" fmla="*/ 85 w 88"/>
                <a:gd name="T5" fmla="*/ 135 h 137"/>
                <a:gd name="T6" fmla="*/ 82 w 88"/>
                <a:gd name="T7" fmla="*/ 136 h 137"/>
                <a:gd name="T8" fmla="*/ 77 w 88"/>
                <a:gd name="T9" fmla="*/ 136 h 137"/>
                <a:gd name="T10" fmla="*/ 72 w 88"/>
                <a:gd name="T11" fmla="*/ 136 h 137"/>
                <a:gd name="T12" fmla="*/ 69 w 88"/>
                <a:gd name="T13" fmla="*/ 135 h 137"/>
                <a:gd name="T14" fmla="*/ 67 w 88"/>
                <a:gd name="T15" fmla="*/ 134 h 137"/>
                <a:gd name="T16" fmla="*/ 67 w 88"/>
                <a:gd name="T17" fmla="*/ 132 h 137"/>
                <a:gd name="T18" fmla="*/ 67 w 88"/>
                <a:gd name="T19" fmla="*/ 122 h 137"/>
                <a:gd name="T20" fmla="*/ 52 w 88"/>
                <a:gd name="T21" fmla="*/ 133 h 137"/>
                <a:gd name="T22" fmla="*/ 36 w 88"/>
                <a:gd name="T23" fmla="*/ 137 h 137"/>
                <a:gd name="T24" fmla="*/ 19 w 88"/>
                <a:gd name="T25" fmla="*/ 134 h 137"/>
                <a:gd name="T26" fmla="*/ 8 w 88"/>
                <a:gd name="T27" fmla="*/ 123 h 137"/>
                <a:gd name="T28" fmla="*/ 2 w 88"/>
                <a:gd name="T29" fmla="*/ 108 h 137"/>
                <a:gd name="T30" fmla="*/ 0 w 88"/>
                <a:gd name="T31" fmla="*/ 89 h 137"/>
                <a:gd name="T32" fmla="*/ 2 w 88"/>
                <a:gd name="T33" fmla="*/ 69 h 137"/>
                <a:gd name="T34" fmla="*/ 9 w 88"/>
                <a:gd name="T35" fmla="*/ 53 h 137"/>
                <a:gd name="T36" fmla="*/ 21 w 88"/>
                <a:gd name="T37" fmla="*/ 43 h 137"/>
                <a:gd name="T38" fmla="*/ 38 w 88"/>
                <a:gd name="T39" fmla="*/ 39 h 137"/>
                <a:gd name="T40" fmla="*/ 51 w 88"/>
                <a:gd name="T41" fmla="*/ 42 h 137"/>
                <a:gd name="T42" fmla="*/ 63 w 88"/>
                <a:gd name="T43" fmla="*/ 51 h 137"/>
                <a:gd name="T44" fmla="*/ 63 w 88"/>
                <a:gd name="T45" fmla="*/ 4 h 137"/>
                <a:gd name="T46" fmla="*/ 64 w 88"/>
                <a:gd name="T47" fmla="*/ 2 h 137"/>
                <a:gd name="T48" fmla="*/ 66 w 88"/>
                <a:gd name="T49" fmla="*/ 1 h 137"/>
                <a:gd name="T50" fmla="*/ 69 w 88"/>
                <a:gd name="T51" fmla="*/ 0 h 137"/>
                <a:gd name="T52" fmla="*/ 75 w 88"/>
                <a:gd name="T53" fmla="*/ 0 h 137"/>
                <a:gd name="T54" fmla="*/ 81 w 88"/>
                <a:gd name="T55" fmla="*/ 0 h 137"/>
                <a:gd name="T56" fmla="*/ 85 w 88"/>
                <a:gd name="T57" fmla="*/ 1 h 137"/>
                <a:gd name="T58" fmla="*/ 87 w 88"/>
                <a:gd name="T59" fmla="*/ 2 h 137"/>
                <a:gd name="T60" fmla="*/ 88 w 88"/>
                <a:gd name="T61" fmla="*/ 4 h 137"/>
                <a:gd name="T62" fmla="*/ 88 w 88"/>
                <a:gd name="T63" fmla="*/ 132 h 137"/>
                <a:gd name="T64" fmla="*/ 63 w 88"/>
                <a:gd name="T65" fmla="*/ 74 h 137"/>
                <a:gd name="T66" fmla="*/ 53 w 88"/>
                <a:gd name="T67" fmla="*/ 63 h 137"/>
                <a:gd name="T68" fmla="*/ 43 w 88"/>
                <a:gd name="T69" fmla="*/ 60 h 137"/>
                <a:gd name="T70" fmla="*/ 34 w 88"/>
                <a:gd name="T71" fmla="*/ 62 h 137"/>
                <a:gd name="T72" fmla="*/ 29 w 88"/>
                <a:gd name="T73" fmla="*/ 69 h 137"/>
                <a:gd name="T74" fmla="*/ 26 w 88"/>
                <a:gd name="T75" fmla="*/ 78 h 137"/>
                <a:gd name="T76" fmla="*/ 25 w 88"/>
                <a:gd name="T77" fmla="*/ 88 h 137"/>
                <a:gd name="T78" fmla="*/ 26 w 88"/>
                <a:gd name="T79" fmla="*/ 98 h 137"/>
                <a:gd name="T80" fmla="*/ 28 w 88"/>
                <a:gd name="T81" fmla="*/ 108 h 137"/>
                <a:gd name="T82" fmla="*/ 34 w 88"/>
                <a:gd name="T83" fmla="*/ 114 h 137"/>
                <a:gd name="T84" fmla="*/ 42 w 88"/>
                <a:gd name="T85" fmla="*/ 117 h 137"/>
                <a:gd name="T86" fmla="*/ 47 w 88"/>
                <a:gd name="T87" fmla="*/ 116 h 137"/>
                <a:gd name="T88" fmla="*/ 52 w 88"/>
                <a:gd name="T89" fmla="*/ 113 h 137"/>
                <a:gd name="T90" fmla="*/ 57 w 88"/>
                <a:gd name="T91" fmla="*/ 109 h 137"/>
                <a:gd name="T92" fmla="*/ 63 w 88"/>
                <a:gd name="T93" fmla="*/ 103 h 137"/>
                <a:gd name="T94" fmla="*/ 63 w 88"/>
                <a:gd name="T95" fmla="*/ 7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37">
                  <a:moveTo>
                    <a:pt x="88" y="132"/>
                  </a:moveTo>
                  <a:cubicBezTo>
                    <a:pt x="88" y="133"/>
                    <a:pt x="87" y="133"/>
                    <a:pt x="87" y="134"/>
                  </a:cubicBezTo>
                  <a:cubicBezTo>
                    <a:pt x="87" y="134"/>
                    <a:pt x="86" y="135"/>
                    <a:pt x="85" y="135"/>
                  </a:cubicBezTo>
                  <a:cubicBezTo>
                    <a:pt x="85" y="135"/>
                    <a:pt x="84" y="135"/>
                    <a:pt x="82" y="136"/>
                  </a:cubicBezTo>
                  <a:cubicBezTo>
                    <a:pt x="81" y="136"/>
                    <a:pt x="79" y="136"/>
                    <a:pt x="77" y="136"/>
                  </a:cubicBezTo>
                  <a:cubicBezTo>
                    <a:pt x="75" y="136"/>
                    <a:pt x="73" y="136"/>
                    <a:pt x="72" y="136"/>
                  </a:cubicBezTo>
                  <a:cubicBezTo>
                    <a:pt x="71" y="135"/>
                    <a:pt x="70" y="135"/>
                    <a:pt x="69" y="135"/>
                  </a:cubicBezTo>
                  <a:cubicBezTo>
                    <a:pt x="68" y="135"/>
                    <a:pt x="68" y="134"/>
                    <a:pt x="67" y="134"/>
                  </a:cubicBezTo>
                  <a:cubicBezTo>
                    <a:pt x="67" y="133"/>
                    <a:pt x="67" y="133"/>
                    <a:pt x="67" y="13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2" y="127"/>
                    <a:pt x="57" y="131"/>
                    <a:pt x="52" y="133"/>
                  </a:cubicBezTo>
                  <a:cubicBezTo>
                    <a:pt x="48" y="136"/>
                    <a:pt x="42" y="137"/>
                    <a:pt x="36" y="137"/>
                  </a:cubicBezTo>
                  <a:cubicBezTo>
                    <a:pt x="29" y="137"/>
                    <a:pt x="24" y="136"/>
                    <a:pt x="19" y="134"/>
                  </a:cubicBezTo>
                  <a:cubicBezTo>
                    <a:pt x="15" y="131"/>
                    <a:pt x="11" y="128"/>
                    <a:pt x="8" y="123"/>
                  </a:cubicBezTo>
                  <a:cubicBezTo>
                    <a:pt x="5" y="119"/>
                    <a:pt x="3" y="114"/>
                    <a:pt x="2" y="108"/>
                  </a:cubicBezTo>
                  <a:cubicBezTo>
                    <a:pt x="0" y="102"/>
                    <a:pt x="0" y="96"/>
                    <a:pt x="0" y="89"/>
                  </a:cubicBezTo>
                  <a:cubicBezTo>
                    <a:pt x="0" y="82"/>
                    <a:pt x="0" y="75"/>
                    <a:pt x="2" y="69"/>
                  </a:cubicBezTo>
                  <a:cubicBezTo>
                    <a:pt x="4" y="62"/>
                    <a:pt x="6" y="57"/>
                    <a:pt x="9" y="53"/>
                  </a:cubicBezTo>
                  <a:cubicBezTo>
                    <a:pt x="13" y="48"/>
                    <a:pt x="17" y="45"/>
                    <a:pt x="21" y="43"/>
                  </a:cubicBezTo>
                  <a:cubicBezTo>
                    <a:pt x="26" y="40"/>
                    <a:pt x="32" y="39"/>
                    <a:pt x="38" y="39"/>
                  </a:cubicBezTo>
                  <a:cubicBezTo>
                    <a:pt x="43" y="39"/>
                    <a:pt x="47" y="40"/>
                    <a:pt x="51" y="42"/>
                  </a:cubicBezTo>
                  <a:cubicBezTo>
                    <a:pt x="55" y="44"/>
                    <a:pt x="59" y="47"/>
                    <a:pt x="63" y="5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3"/>
                    <a:pt x="63" y="2"/>
                    <a:pt x="64" y="2"/>
                  </a:cubicBezTo>
                  <a:cubicBezTo>
                    <a:pt x="64" y="1"/>
                    <a:pt x="65" y="1"/>
                    <a:pt x="66" y="1"/>
                  </a:cubicBezTo>
                  <a:cubicBezTo>
                    <a:pt x="66" y="0"/>
                    <a:pt x="68" y="0"/>
                    <a:pt x="69" y="0"/>
                  </a:cubicBez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3" y="0"/>
                    <a:pt x="84" y="0"/>
                    <a:pt x="85" y="1"/>
                  </a:cubicBezTo>
                  <a:cubicBezTo>
                    <a:pt x="86" y="1"/>
                    <a:pt x="87" y="1"/>
                    <a:pt x="87" y="2"/>
                  </a:cubicBezTo>
                  <a:cubicBezTo>
                    <a:pt x="87" y="2"/>
                    <a:pt x="88" y="3"/>
                    <a:pt x="88" y="4"/>
                  </a:cubicBezTo>
                  <a:lnTo>
                    <a:pt x="88" y="132"/>
                  </a:lnTo>
                  <a:close/>
                  <a:moveTo>
                    <a:pt x="63" y="74"/>
                  </a:moveTo>
                  <a:cubicBezTo>
                    <a:pt x="59" y="69"/>
                    <a:pt x="56" y="66"/>
                    <a:pt x="53" y="63"/>
                  </a:cubicBezTo>
                  <a:cubicBezTo>
                    <a:pt x="50" y="61"/>
                    <a:pt x="46" y="60"/>
                    <a:pt x="43" y="60"/>
                  </a:cubicBezTo>
                  <a:cubicBezTo>
                    <a:pt x="40" y="60"/>
                    <a:pt x="37" y="61"/>
                    <a:pt x="34" y="62"/>
                  </a:cubicBezTo>
                  <a:cubicBezTo>
                    <a:pt x="32" y="64"/>
                    <a:pt x="30" y="66"/>
                    <a:pt x="29" y="69"/>
                  </a:cubicBezTo>
                  <a:cubicBezTo>
                    <a:pt x="27" y="71"/>
                    <a:pt x="26" y="74"/>
                    <a:pt x="26" y="78"/>
                  </a:cubicBezTo>
                  <a:cubicBezTo>
                    <a:pt x="25" y="81"/>
                    <a:pt x="25" y="84"/>
                    <a:pt x="25" y="88"/>
                  </a:cubicBezTo>
                  <a:cubicBezTo>
                    <a:pt x="25" y="91"/>
                    <a:pt x="25" y="95"/>
                    <a:pt x="26" y="98"/>
                  </a:cubicBezTo>
                  <a:cubicBezTo>
                    <a:pt x="26" y="102"/>
                    <a:pt x="27" y="105"/>
                    <a:pt x="28" y="108"/>
                  </a:cubicBezTo>
                  <a:cubicBezTo>
                    <a:pt x="30" y="110"/>
                    <a:pt x="32" y="113"/>
                    <a:pt x="34" y="114"/>
                  </a:cubicBezTo>
                  <a:cubicBezTo>
                    <a:pt x="36" y="116"/>
                    <a:pt x="39" y="117"/>
                    <a:pt x="42" y="117"/>
                  </a:cubicBezTo>
                  <a:cubicBezTo>
                    <a:pt x="44" y="117"/>
                    <a:pt x="46" y="116"/>
                    <a:pt x="47" y="116"/>
                  </a:cubicBezTo>
                  <a:cubicBezTo>
                    <a:pt x="49" y="115"/>
                    <a:pt x="50" y="115"/>
                    <a:pt x="52" y="113"/>
                  </a:cubicBezTo>
                  <a:cubicBezTo>
                    <a:pt x="54" y="112"/>
                    <a:pt x="55" y="111"/>
                    <a:pt x="57" y="109"/>
                  </a:cubicBezTo>
                  <a:cubicBezTo>
                    <a:pt x="59" y="107"/>
                    <a:pt x="61" y="105"/>
                    <a:pt x="63" y="103"/>
                  </a:cubicBezTo>
                  <a:lnTo>
                    <a:pt x="63" y="7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>
              <a:off x="5916644" y="5919832"/>
              <a:ext cx="88618" cy="97795"/>
            </a:xfrm>
            <a:custGeom>
              <a:avLst/>
              <a:gdLst>
                <a:gd name="T0" fmla="*/ 86 w 86"/>
                <a:gd name="T1" fmla="*/ 47 h 98"/>
                <a:gd name="T2" fmla="*/ 84 w 86"/>
                <a:gd name="T3" fmla="*/ 53 h 98"/>
                <a:gd name="T4" fmla="*/ 78 w 86"/>
                <a:gd name="T5" fmla="*/ 56 h 98"/>
                <a:gd name="T6" fmla="*/ 25 w 86"/>
                <a:gd name="T7" fmla="*/ 56 h 98"/>
                <a:gd name="T8" fmla="*/ 27 w 86"/>
                <a:gd name="T9" fmla="*/ 66 h 98"/>
                <a:gd name="T10" fmla="*/ 31 w 86"/>
                <a:gd name="T11" fmla="*/ 73 h 98"/>
                <a:gd name="T12" fmla="*/ 38 w 86"/>
                <a:gd name="T13" fmla="*/ 78 h 98"/>
                <a:gd name="T14" fmla="*/ 49 w 86"/>
                <a:gd name="T15" fmla="*/ 80 h 98"/>
                <a:gd name="T16" fmla="*/ 61 w 86"/>
                <a:gd name="T17" fmla="*/ 79 h 98"/>
                <a:gd name="T18" fmla="*/ 69 w 86"/>
                <a:gd name="T19" fmla="*/ 77 h 98"/>
                <a:gd name="T20" fmla="*/ 75 w 86"/>
                <a:gd name="T21" fmla="*/ 75 h 98"/>
                <a:gd name="T22" fmla="*/ 79 w 86"/>
                <a:gd name="T23" fmla="*/ 74 h 98"/>
                <a:gd name="T24" fmla="*/ 80 w 86"/>
                <a:gd name="T25" fmla="*/ 74 h 98"/>
                <a:gd name="T26" fmla="*/ 81 w 86"/>
                <a:gd name="T27" fmla="*/ 75 h 98"/>
                <a:gd name="T28" fmla="*/ 82 w 86"/>
                <a:gd name="T29" fmla="*/ 78 h 98"/>
                <a:gd name="T30" fmla="*/ 82 w 86"/>
                <a:gd name="T31" fmla="*/ 82 h 98"/>
                <a:gd name="T32" fmla="*/ 82 w 86"/>
                <a:gd name="T33" fmla="*/ 86 h 98"/>
                <a:gd name="T34" fmla="*/ 81 w 86"/>
                <a:gd name="T35" fmla="*/ 88 h 98"/>
                <a:gd name="T36" fmla="*/ 81 w 86"/>
                <a:gd name="T37" fmla="*/ 90 h 98"/>
                <a:gd name="T38" fmla="*/ 80 w 86"/>
                <a:gd name="T39" fmla="*/ 91 h 98"/>
                <a:gd name="T40" fmla="*/ 76 w 86"/>
                <a:gd name="T41" fmla="*/ 93 h 98"/>
                <a:gd name="T42" fmla="*/ 69 w 86"/>
                <a:gd name="T43" fmla="*/ 96 h 98"/>
                <a:gd name="T44" fmla="*/ 59 w 86"/>
                <a:gd name="T45" fmla="*/ 98 h 98"/>
                <a:gd name="T46" fmla="*/ 47 w 86"/>
                <a:gd name="T47" fmla="*/ 98 h 98"/>
                <a:gd name="T48" fmla="*/ 26 w 86"/>
                <a:gd name="T49" fmla="*/ 95 h 98"/>
                <a:gd name="T50" fmla="*/ 12 w 86"/>
                <a:gd name="T51" fmla="*/ 87 h 98"/>
                <a:gd name="T52" fmla="*/ 3 w 86"/>
                <a:gd name="T53" fmla="*/ 72 h 98"/>
                <a:gd name="T54" fmla="*/ 0 w 86"/>
                <a:gd name="T55" fmla="*/ 50 h 98"/>
                <a:gd name="T56" fmla="*/ 3 w 86"/>
                <a:gd name="T57" fmla="*/ 29 h 98"/>
                <a:gd name="T58" fmla="*/ 12 w 86"/>
                <a:gd name="T59" fmla="*/ 13 h 98"/>
                <a:gd name="T60" fmla="*/ 26 w 86"/>
                <a:gd name="T61" fmla="*/ 4 h 98"/>
                <a:gd name="T62" fmla="*/ 45 w 86"/>
                <a:gd name="T63" fmla="*/ 0 h 98"/>
                <a:gd name="T64" fmla="*/ 63 w 86"/>
                <a:gd name="T65" fmla="*/ 3 h 98"/>
                <a:gd name="T66" fmla="*/ 76 w 86"/>
                <a:gd name="T67" fmla="*/ 12 h 98"/>
                <a:gd name="T68" fmla="*/ 84 w 86"/>
                <a:gd name="T69" fmla="*/ 26 h 98"/>
                <a:gd name="T70" fmla="*/ 86 w 86"/>
                <a:gd name="T71" fmla="*/ 43 h 98"/>
                <a:gd name="T72" fmla="*/ 86 w 86"/>
                <a:gd name="T73" fmla="*/ 47 h 98"/>
                <a:gd name="T74" fmla="*/ 62 w 86"/>
                <a:gd name="T75" fmla="*/ 40 h 98"/>
                <a:gd name="T76" fmla="*/ 58 w 86"/>
                <a:gd name="T77" fmla="*/ 23 h 98"/>
                <a:gd name="T78" fmla="*/ 44 w 86"/>
                <a:gd name="T79" fmla="*/ 18 h 98"/>
                <a:gd name="T80" fmla="*/ 36 w 86"/>
                <a:gd name="T81" fmla="*/ 19 h 98"/>
                <a:gd name="T82" fmla="*/ 30 w 86"/>
                <a:gd name="T83" fmla="*/ 24 h 98"/>
                <a:gd name="T84" fmla="*/ 27 w 86"/>
                <a:gd name="T85" fmla="*/ 31 h 98"/>
                <a:gd name="T86" fmla="*/ 25 w 86"/>
                <a:gd name="T87" fmla="*/ 40 h 98"/>
                <a:gd name="T88" fmla="*/ 62 w 86"/>
                <a:gd name="T8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98">
                  <a:moveTo>
                    <a:pt x="86" y="47"/>
                  </a:moveTo>
                  <a:cubicBezTo>
                    <a:pt x="86" y="50"/>
                    <a:pt x="85" y="52"/>
                    <a:pt x="84" y="53"/>
                  </a:cubicBezTo>
                  <a:cubicBezTo>
                    <a:pt x="83" y="55"/>
                    <a:pt x="81" y="56"/>
                    <a:pt x="7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6" y="63"/>
                    <a:pt x="27" y="66"/>
                  </a:cubicBezTo>
                  <a:cubicBezTo>
                    <a:pt x="27" y="69"/>
                    <a:pt x="29" y="71"/>
                    <a:pt x="31" y="73"/>
                  </a:cubicBezTo>
                  <a:cubicBezTo>
                    <a:pt x="33" y="75"/>
                    <a:pt x="35" y="77"/>
                    <a:pt x="38" y="78"/>
                  </a:cubicBezTo>
                  <a:cubicBezTo>
                    <a:pt x="41" y="79"/>
                    <a:pt x="45" y="80"/>
                    <a:pt x="49" y="80"/>
                  </a:cubicBezTo>
                  <a:cubicBezTo>
                    <a:pt x="53" y="80"/>
                    <a:pt x="57" y="80"/>
                    <a:pt x="61" y="79"/>
                  </a:cubicBezTo>
                  <a:cubicBezTo>
                    <a:pt x="64" y="78"/>
                    <a:pt x="67" y="78"/>
                    <a:pt x="69" y="77"/>
                  </a:cubicBezTo>
                  <a:cubicBezTo>
                    <a:pt x="71" y="76"/>
                    <a:pt x="73" y="75"/>
                    <a:pt x="75" y="75"/>
                  </a:cubicBezTo>
                  <a:cubicBezTo>
                    <a:pt x="76" y="74"/>
                    <a:pt x="78" y="74"/>
                    <a:pt x="79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1" y="76"/>
                    <a:pt x="82" y="77"/>
                    <a:pt x="82" y="78"/>
                  </a:cubicBezTo>
                  <a:cubicBezTo>
                    <a:pt x="82" y="79"/>
                    <a:pt x="82" y="80"/>
                    <a:pt x="82" y="82"/>
                  </a:cubicBezTo>
                  <a:cubicBezTo>
                    <a:pt x="82" y="83"/>
                    <a:pt x="82" y="85"/>
                    <a:pt x="82" y="86"/>
                  </a:cubicBezTo>
                  <a:cubicBezTo>
                    <a:pt x="82" y="87"/>
                    <a:pt x="82" y="88"/>
                    <a:pt x="81" y="88"/>
                  </a:cubicBezTo>
                  <a:cubicBezTo>
                    <a:pt x="81" y="89"/>
                    <a:pt x="81" y="90"/>
                    <a:pt x="81" y="90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79" y="92"/>
                    <a:pt x="78" y="93"/>
                    <a:pt x="76" y="93"/>
                  </a:cubicBezTo>
                  <a:cubicBezTo>
                    <a:pt x="74" y="94"/>
                    <a:pt x="72" y="95"/>
                    <a:pt x="69" y="96"/>
                  </a:cubicBezTo>
                  <a:cubicBezTo>
                    <a:pt x="66" y="96"/>
                    <a:pt x="63" y="97"/>
                    <a:pt x="59" y="98"/>
                  </a:cubicBezTo>
                  <a:cubicBezTo>
                    <a:pt x="55" y="98"/>
                    <a:pt x="51" y="98"/>
                    <a:pt x="47" y="98"/>
                  </a:cubicBezTo>
                  <a:cubicBezTo>
                    <a:pt x="39" y="98"/>
                    <a:pt x="32" y="97"/>
                    <a:pt x="26" y="95"/>
                  </a:cubicBezTo>
                  <a:cubicBezTo>
                    <a:pt x="21" y="94"/>
                    <a:pt x="16" y="91"/>
                    <a:pt x="12" y="87"/>
                  </a:cubicBezTo>
                  <a:cubicBezTo>
                    <a:pt x="8" y="83"/>
                    <a:pt x="5" y="78"/>
                    <a:pt x="3" y="72"/>
                  </a:cubicBezTo>
                  <a:cubicBezTo>
                    <a:pt x="1" y="65"/>
                    <a:pt x="0" y="58"/>
                    <a:pt x="0" y="50"/>
                  </a:cubicBezTo>
                  <a:cubicBezTo>
                    <a:pt x="0" y="43"/>
                    <a:pt x="1" y="36"/>
                    <a:pt x="3" y="29"/>
                  </a:cubicBezTo>
                  <a:cubicBezTo>
                    <a:pt x="5" y="23"/>
                    <a:pt x="8" y="18"/>
                    <a:pt x="12" y="13"/>
                  </a:cubicBezTo>
                  <a:cubicBezTo>
                    <a:pt x="16" y="9"/>
                    <a:pt x="21" y="6"/>
                    <a:pt x="26" y="4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2" y="0"/>
                    <a:pt x="58" y="1"/>
                    <a:pt x="63" y="3"/>
                  </a:cubicBezTo>
                  <a:cubicBezTo>
                    <a:pt x="69" y="6"/>
                    <a:pt x="73" y="9"/>
                    <a:pt x="76" y="12"/>
                  </a:cubicBezTo>
                  <a:cubicBezTo>
                    <a:pt x="80" y="16"/>
                    <a:pt x="82" y="21"/>
                    <a:pt x="84" y="26"/>
                  </a:cubicBezTo>
                  <a:cubicBezTo>
                    <a:pt x="85" y="31"/>
                    <a:pt x="86" y="37"/>
                    <a:pt x="86" y="43"/>
                  </a:cubicBezTo>
                  <a:lnTo>
                    <a:pt x="86" y="47"/>
                  </a:lnTo>
                  <a:close/>
                  <a:moveTo>
                    <a:pt x="62" y="40"/>
                  </a:moveTo>
                  <a:cubicBezTo>
                    <a:pt x="62" y="33"/>
                    <a:pt x="61" y="27"/>
                    <a:pt x="58" y="23"/>
                  </a:cubicBezTo>
                  <a:cubicBezTo>
                    <a:pt x="55" y="20"/>
                    <a:pt x="50" y="18"/>
                    <a:pt x="44" y="18"/>
                  </a:cubicBezTo>
                  <a:cubicBezTo>
                    <a:pt x="41" y="18"/>
                    <a:pt x="38" y="18"/>
                    <a:pt x="36" y="19"/>
                  </a:cubicBezTo>
                  <a:cubicBezTo>
                    <a:pt x="34" y="20"/>
                    <a:pt x="32" y="22"/>
                    <a:pt x="30" y="24"/>
                  </a:cubicBezTo>
                  <a:cubicBezTo>
                    <a:pt x="29" y="26"/>
                    <a:pt x="27" y="28"/>
                    <a:pt x="27" y="31"/>
                  </a:cubicBezTo>
                  <a:cubicBezTo>
                    <a:pt x="26" y="34"/>
                    <a:pt x="25" y="37"/>
                    <a:pt x="25" y="40"/>
                  </a:cubicBezTo>
                  <a:lnTo>
                    <a:pt x="62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6063814" y="5888786"/>
              <a:ext cx="134510" cy="128841"/>
            </a:xfrm>
            <a:custGeom>
              <a:avLst/>
              <a:gdLst>
                <a:gd name="T0" fmla="*/ 132 w 132"/>
                <a:gd name="T1" fmla="*/ 124 h 127"/>
                <a:gd name="T2" fmla="*/ 132 w 132"/>
                <a:gd name="T3" fmla="*/ 125 h 127"/>
                <a:gd name="T4" fmla="*/ 131 w 132"/>
                <a:gd name="T5" fmla="*/ 126 h 127"/>
                <a:gd name="T6" fmla="*/ 129 w 132"/>
                <a:gd name="T7" fmla="*/ 127 h 127"/>
                <a:gd name="T8" fmla="*/ 126 w 132"/>
                <a:gd name="T9" fmla="*/ 127 h 127"/>
                <a:gd name="T10" fmla="*/ 123 w 132"/>
                <a:gd name="T11" fmla="*/ 127 h 127"/>
                <a:gd name="T12" fmla="*/ 121 w 132"/>
                <a:gd name="T13" fmla="*/ 126 h 127"/>
                <a:gd name="T14" fmla="*/ 120 w 132"/>
                <a:gd name="T15" fmla="*/ 125 h 127"/>
                <a:gd name="T16" fmla="*/ 120 w 132"/>
                <a:gd name="T17" fmla="*/ 124 h 127"/>
                <a:gd name="T18" fmla="*/ 120 w 132"/>
                <a:gd name="T19" fmla="*/ 10 h 127"/>
                <a:gd name="T20" fmla="*/ 120 w 132"/>
                <a:gd name="T21" fmla="*/ 10 h 127"/>
                <a:gd name="T22" fmla="*/ 70 w 132"/>
                <a:gd name="T23" fmla="*/ 125 h 127"/>
                <a:gd name="T24" fmla="*/ 70 w 132"/>
                <a:gd name="T25" fmla="*/ 126 h 127"/>
                <a:gd name="T26" fmla="*/ 68 w 132"/>
                <a:gd name="T27" fmla="*/ 126 h 127"/>
                <a:gd name="T28" fmla="*/ 67 w 132"/>
                <a:gd name="T29" fmla="*/ 127 h 127"/>
                <a:gd name="T30" fmla="*/ 65 w 132"/>
                <a:gd name="T31" fmla="*/ 127 h 127"/>
                <a:gd name="T32" fmla="*/ 62 w 132"/>
                <a:gd name="T33" fmla="*/ 127 h 127"/>
                <a:gd name="T34" fmla="*/ 61 w 132"/>
                <a:gd name="T35" fmla="*/ 126 h 127"/>
                <a:gd name="T36" fmla="*/ 60 w 132"/>
                <a:gd name="T37" fmla="*/ 126 h 127"/>
                <a:gd name="T38" fmla="*/ 59 w 132"/>
                <a:gd name="T39" fmla="*/ 125 h 127"/>
                <a:gd name="T40" fmla="*/ 12 w 132"/>
                <a:gd name="T41" fmla="*/ 10 h 127"/>
                <a:gd name="T42" fmla="*/ 12 w 132"/>
                <a:gd name="T43" fmla="*/ 10 h 127"/>
                <a:gd name="T44" fmla="*/ 12 w 132"/>
                <a:gd name="T45" fmla="*/ 124 h 127"/>
                <a:gd name="T46" fmla="*/ 11 w 132"/>
                <a:gd name="T47" fmla="*/ 125 h 127"/>
                <a:gd name="T48" fmla="*/ 10 w 132"/>
                <a:gd name="T49" fmla="*/ 126 h 127"/>
                <a:gd name="T50" fmla="*/ 8 w 132"/>
                <a:gd name="T51" fmla="*/ 127 h 127"/>
                <a:gd name="T52" fmla="*/ 5 w 132"/>
                <a:gd name="T53" fmla="*/ 127 h 127"/>
                <a:gd name="T54" fmla="*/ 3 w 132"/>
                <a:gd name="T55" fmla="*/ 127 h 127"/>
                <a:gd name="T56" fmla="*/ 1 w 132"/>
                <a:gd name="T57" fmla="*/ 126 h 127"/>
                <a:gd name="T58" fmla="*/ 0 w 132"/>
                <a:gd name="T59" fmla="*/ 125 h 127"/>
                <a:gd name="T60" fmla="*/ 0 w 132"/>
                <a:gd name="T61" fmla="*/ 124 h 127"/>
                <a:gd name="T62" fmla="*/ 0 w 132"/>
                <a:gd name="T63" fmla="*/ 6 h 127"/>
                <a:gd name="T64" fmla="*/ 2 w 132"/>
                <a:gd name="T65" fmla="*/ 1 h 127"/>
                <a:gd name="T66" fmla="*/ 5 w 132"/>
                <a:gd name="T67" fmla="*/ 0 h 127"/>
                <a:gd name="T68" fmla="*/ 12 w 132"/>
                <a:gd name="T69" fmla="*/ 0 h 127"/>
                <a:gd name="T70" fmla="*/ 16 w 132"/>
                <a:gd name="T71" fmla="*/ 0 h 127"/>
                <a:gd name="T72" fmla="*/ 19 w 132"/>
                <a:gd name="T73" fmla="*/ 2 h 127"/>
                <a:gd name="T74" fmla="*/ 22 w 132"/>
                <a:gd name="T75" fmla="*/ 4 h 127"/>
                <a:gd name="T76" fmla="*/ 23 w 132"/>
                <a:gd name="T77" fmla="*/ 8 h 127"/>
                <a:gd name="T78" fmla="*/ 65 w 132"/>
                <a:gd name="T79" fmla="*/ 108 h 127"/>
                <a:gd name="T80" fmla="*/ 66 w 132"/>
                <a:gd name="T81" fmla="*/ 108 h 127"/>
                <a:gd name="T82" fmla="*/ 109 w 132"/>
                <a:gd name="T83" fmla="*/ 8 h 127"/>
                <a:gd name="T84" fmla="*/ 111 w 132"/>
                <a:gd name="T85" fmla="*/ 4 h 127"/>
                <a:gd name="T86" fmla="*/ 114 w 132"/>
                <a:gd name="T87" fmla="*/ 2 h 127"/>
                <a:gd name="T88" fmla="*/ 116 w 132"/>
                <a:gd name="T89" fmla="*/ 0 h 127"/>
                <a:gd name="T90" fmla="*/ 120 w 132"/>
                <a:gd name="T91" fmla="*/ 0 h 127"/>
                <a:gd name="T92" fmla="*/ 127 w 132"/>
                <a:gd name="T93" fmla="*/ 0 h 127"/>
                <a:gd name="T94" fmla="*/ 129 w 132"/>
                <a:gd name="T95" fmla="*/ 0 h 127"/>
                <a:gd name="T96" fmla="*/ 130 w 132"/>
                <a:gd name="T97" fmla="*/ 1 h 127"/>
                <a:gd name="T98" fmla="*/ 132 w 132"/>
                <a:gd name="T99" fmla="*/ 3 h 127"/>
                <a:gd name="T100" fmla="*/ 132 w 132"/>
                <a:gd name="T101" fmla="*/ 6 h 127"/>
                <a:gd name="T102" fmla="*/ 132 w 132"/>
                <a:gd name="T103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7">
                  <a:moveTo>
                    <a:pt x="132" y="124"/>
                  </a:move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29" y="127"/>
                  </a:cubicBezTo>
                  <a:cubicBezTo>
                    <a:pt x="128" y="127"/>
                    <a:pt x="127" y="127"/>
                    <a:pt x="126" y="127"/>
                  </a:cubicBezTo>
                  <a:cubicBezTo>
                    <a:pt x="125" y="127"/>
                    <a:pt x="124" y="127"/>
                    <a:pt x="123" y="127"/>
                  </a:cubicBezTo>
                  <a:cubicBezTo>
                    <a:pt x="123" y="126"/>
                    <a:pt x="122" y="126"/>
                    <a:pt x="121" y="126"/>
                  </a:cubicBezTo>
                  <a:cubicBezTo>
                    <a:pt x="121" y="126"/>
                    <a:pt x="121" y="126"/>
                    <a:pt x="120" y="125"/>
                  </a:cubicBezTo>
                  <a:cubicBezTo>
                    <a:pt x="120" y="125"/>
                    <a:pt x="120" y="125"/>
                    <a:pt x="120" y="124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69" y="126"/>
                    <a:pt x="69" y="126"/>
                    <a:pt x="68" y="126"/>
                  </a:cubicBezTo>
                  <a:cubicBezTo>
                    <a:pt x="68" y="126"/>
                    <a:pt x="67" y="127"/>
                    <a:pt x="67" y="127"/>
                  </a:cubicBezTo>
                  <a:cubicBezTo>
                    <a:pt x="66" y="127"/>
                    <a:pt x="66" y="127"/>
                    <a:pt x="65" y="127"/>
                  </a:cubicBezTo>
                  <a:cubicBezTo>
                    <a:pt x="64" y="127"/>
                    <a:pt x="63" y="127"/>
                    <a:pt x="62" y="127"/>
                  </a:cubicBezTo>
                  <a:cubicBezTo>
                    <a:pt x="62" y="127"/>
                    <a:pt x="61" y="126"/>
                    <a:pt x="61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1" y="125"/>
                  </a:cubicBezTo>
                  <a:cubicBezTo>
                    <a:pt x="11" y="126"/>
                    <a:pt x="11" y="126"/>
                    <a:pt x="10" y="126"/>
                  </a:cubicBezTo>
                  <a:cubicBezTo>
                    <a:pt x="10" y="126"/>
                    <a:pt x="9" y="126"/>
                    <a:pt x="8" y="127"/>
                  </a:cubicBezTo>
                  <a:cubicBezTo>
                    <a:pt x="8" y="127"/>
                    <a:pt x="7" y="127"/>
                    <a:pt x="5" y="127"/>
                  </a:cubicBezTo>
                  <a:cubicBezTo>
                    <a:pt x="4" y="127"/>
                    <a:pt x="3" y="127"/>
                    <a:pt x="3" y="127"/>
                  </a:cubicBezTo>
                  <a:cubicBezTo>
                    <a:pt x="2" y="126"/>
                    <a:pt x="1" y="126"/>
                    <a:pt x="1" y="126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0" y="125"/>
                    <a:pt x="0" y="125"/>
                    <a:pt x="0" y="1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2" y="5"/>
                    <a:pt x="23" y="6"/>
                    <a:pt x="23" y="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7"/>
                    <a:pt x="111" y="5"/>
                    <a:pt x="111" y="4"/>
                  </a:cubicBezTo>
                  <a:cubicBezTo>
                    <a:pt x="112" y="3"/>
                    <a:pt x="113" y="2"/>
                    <a:pt x="114" y="2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7" y="0"/>
                    <a:pt x="118" y="0"/>
                    <a:pt x="12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9" y="0"/>
                  </a:cubicBezTo>
                  <a:cubicBezTo>
                    <a:pt x="129" y="0"/>
                    <a:pt x="130" y="1"/>
                    <a:pt x="130" y="1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4"/>
                    <a:pt x="132" y="5"/>
                    <a:pt x="132" y="6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6217312" y="5921385"/>
              <a:ext cx="79123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4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8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5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5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4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9" y="91"/>
                    <a:pt x="66" y="92"/>
                    <a:pt x="64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5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8" y="0"/>
                    <a:pt x="53" y="1"/>
                    <a:pt x="58" y="4"/>
                  </a:cubicBezTo>
                  <a:cubicBezTo>
                    <a:pt x="63" y="6"/>
                    <a:pt x="66" y="9"/>
                    <a:pt x="69" y="12"/>
                  </a:cubicBezTo>
                  <a:cubicBezTo>
                    <a:pt x="73" y="16"/>
                    <a:pt x="75" y="21"/>
                    <a:pt x="76" y="26"/>
                  </a:cubicBezTo>
                  <a:cubicBezTo>
                    <a:pt x="78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8" y="22"/>
                    <a:pt x="16" y="25"/>
                    <a:pt x="14" y="29"/>
                  </a:cubicBezTo>
                  <a:cubicBezTo>
                    <a:pt x="13" y="32"/>
                    <a:pt x="13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6313843" y="5921385"/>
              <a:ext cx="129762" cy="96242"/>
            </a:xfrm>
            <a:custGeom>
              <a:avLst/>
              <a:gdLst>
                <a:gd name="T0" fmla="*/ 126 w 126"/>
                <a:gd name="T1" fmla="*/ 93 h 95"/>
                <a:gd name="T2" fmla="*/ 123 w 126"/>
                <a:gd name="T3" fmla="*/ 95 h 95"/>
                <a:gd name="T4" fmla="*/ 118 w 126"/>
                <a:gd name="T5" fmla="*/ 95 h 95"/>
                <a:gd name="T6" fmla="*/ 115 w 126"/>
                <a:gd name="T7" fmla="*/ 93 h 95"/>
                <a:gd name="T8" fmla="*/ 115 w 126"/>
                <a:gd name="T9" fmla="*/ 38 h 95"/>
                <a:gd name="T10" fmla="*/ 110 w 126"/>
                <a:gd name="T11" fmla="*/ 18 h 95"/>
                <a:gd name="T12" fmla="*/ 95 w 126"/>
                <a:gd name="T13" fmla="*/ 10 h 95"/>
                <a:gd name="T14" fmla="*/ 69 w 126"/>
                <a:gd name="T15" fmla="*/ 29 h 95"/>
                <a:gd name="T16" fmla="*/ 69 w 126"/>
                <a:gd name="T17" fmla="*/ 93 h 95"/>
                <a:gd name="T18" fmla="*/ 66 w 126"/>
                <a:gd name="T19" fmla="*/ 95 h 95"/>
                <a:gd name="T20" fmla="*/ 60 w 126"/>
                <a:gd name="T21" fmla="*/ 95 h 95"/>
                <a:gd name="T22" fmla="*/ 58 w 126"/>
                <a:gd name="T23" fmla="*/ 93 h 95"/>
                <a:gd name="T24" fmla="*/ 57 w 126"/>
                <a:gd name="T25" fmla="*/ 38 h 95"/>
                <a:gd name="T26" fmla="*/ 53 w 126"/>
                <a:gd name="T27" fmla="*/ 18 h 95"/>
                <a:gd name="T28" fmla="*/ 38 w 126"/>
                <a:gd name="T29" fmla="*/ 10 h 95"/>
                <a:gd name="T30" fmla="*/ 12 w 126"/>
                <a:gd name="T31" fmla="*/ 29 h 95"/>
                <a:gd name="T32" fmla="*/ 11 w 126"/>
                <a:gd name="T33" fmla="*/ 93 h 95"/>
                <a:gd name="T34" fmla="*/ 9 w 126"/>
                <a:gd name="T35" fmla="*/ 95 h 95"/>
                <a:gd name="T36" fmla="*/ 3 w 126"/>
                <a:gd name="T37" fmla="*/ 95 h 95"/>
                <a:gd name="T38" fmla="*/ 0 w 126"/>
                <a:gd name="T39" fmla="*/ 93 h 95"/>
                <a:gd name="T40" fmla="*/ 0 w 126"/>
                <a:gd name="T41" fmla="*/ 4 h 95"/>
                <a:gd name="T42" fmla="*/ 1 w 126"/>
                <a:gd name="T43" fmla="*/ 2 h 95"/>
                <a:gd name="T44" fmla="*/ 6 w 126"/>
                <a:gd name="T45" fmla="*/ 1 h 95"/>
                <a:gd name="T46" fmla="*/ 10 w 126"/>
                <a:gd name="T47" fmla="*/ 2 h 95"/>
                <a:gd name="T48" fmla="*/ 11 w 126"/>
                <a:gd name="T49" fmla="*/ 4 h 95"/>
                <a:gd name="T50" fmla="*/ 26 w 126"/>
                <a:gd name="T51" fmla="*/ 4 h 95"/>
                <a:gd name="T52" fmla="*/ 49 w 126"/>
                <a:gd name="T53" fmla="*/ 2 h 95"/>
                <a:gd name="T54" fmla="*/ 63 w 126"/>
                <a:gd name="T55" fmla="*/ 11 h 95"/>
                <a:gd name="T56" fmla="*/ 75 w 126"/>
                <a:gd name="T57" fmla="*/ 10 h 95"/>
                <a:gd name="T58" fmla="*/ 90 w 126"/>
                <a:gd name="T59" fmla="*/ 1 h 95"/>
                <a:gd name="T60" fmla="*/ 111 w 126"/>
                <a:gd name="T61" fmla="*/ 3 h 95"/>
                <a:gd name="T62" fmla="*/ 125 w 126"/>
                <a:gd name="T63" fmla="*/ 23 h 95"/>
                <a:gd name="T64" fmla="*/ 126 w 126"/>
                <a:gd name="T6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95">
                  <a:moveTo>
                    <a:pt x="126" y="92"/>
                  </a:moveTo>
                  <a:cubicBezTo>
                    <a:pt x="126" y="93"/>
                    <a:pt x="126" y="93"/>
                    <a:pt x="126" y="93"/>
                  </a:cubicBezTo>
                  <a:cubicBezTo>
                    <a:pt x="126" y="94"/>
                    <a:pt x="126" y="94"/>
                    <a:pt x="125" y="94"/>
                  </a:cubicBezTo>
                  <a:cubicBezTo>
                    <a:pt x="125" y="94"/>
                    <a:pt x="124" y="94"/>
                    <a:pt x="123" y="95"/>
                  </a:cubicBezTo>
                  <a:cubicBezTo>
                    <a:pt x="123" y="95"/>
                    <a:pt x="122" y="95"/>
                    <a:pt x="121" y="95"/>
                  </a:cubicBezTo>
                  <a:cubicBezTo>
                    <a:pt x="119" y="95"/>
                    <a:pt x="118" y="95"/>
                    <a:pt x="118" y="95"/>
                  </a:cubicBezTo>
                  <a:cubicBezTo>
                    <a:pt x="117" y="94"/>
                    <a:pt x="116" y="94"/>
                    <a:pt x="116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5" y="93"/>
                    <a:pt x="115" y="92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4"/>
                    <a:pt x="114" y="30"/>
                    <a:pt x="114" y="26"/>
                  </a:cubicBezTo>
                  <a:cubicBezTo>
                    <a:pt x="113" y="23"/>
                    <a:pt x="112" y="20"/>
                    <a:pt x="110" y="18"/>
                  </a:cubicBezTo>
                  <a:cubicBezTo>
                    <a:pt x="109" y="15"/>
                    <a:pt x="106" y="13"/>
                    <a:pt x="104" y="12"/>
                  </a:cubicBezTo>
                  <a:cubicBezTo>
                    <a:pt x="102" y="11"/>
                    <a:pt x="99" y="10"/>
                    <a:pt x="95" y="10"/>
                  </a:cubicBezTo>
                  <a:cubicBezTo>
                    <a:pt x="91" y="10"/>
                    <a:pt x="87" y="12"/>
                    <a:pt x="83" y="15"/>
                  </a:cubicBezTo>
                  <a:cubicBezTo>
                    <a:pt x="79" y="18"/>
                    <a:pt x="74" y="23"/>
                    <a:pt x="69" y="29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8" y="94"/>
                    <a:pt x="68" y="94"/>
                  </a:cubicBezTo>
                  <a:cubicBezTo>
                    <a:pt x="67" y="94"/>
                    <a:pt x="67" y="94"/>
                    <a:pt x="66" y="95"/>
                  </a:cubicBezTo>
                  <a:cubicBezTo>
                    <a:pt x="65" y="95"/>
                    <a:pt x="64" y="95"/>
                    <a:pt x="63" y="95"/>
                  </a:cubicBezTo>
                  <a:cubicBezTo>
                    <a:pt x="62" y="95"/>
                    <a:pt x="61" y="95"/>
                    <a:pt x="60" y="95"/>
                  </a:cubicBezTo>
                  <a:cubicBezTo>
                    <a:pt x="60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3"/>
                  </a:cubicBezTo>
                  <a:cubicBezTo>
                    <a:pt x="58" y="93"/>
                    <a:pt x="57" y="93"/>
                    <a:pt x="57" y="92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4"/>
                    <a:pt x="57" y="30"/>
                    <a:pt x="56" y="26"/>
                  </a:cubicBezTo>
                  <a:cubicBezTo>
                    <a:pt x="56" y="23"/>
                    <a:pt x="54" y="20"/>
                    <a:pt x="53" y="18"/>
                  </a:cubicBezTo>
                  <a:cubicBezTo>
                    <a:pt x="51" y="15"/>
                    <a:pt x="49" y="13"/>
                    <a:pt x="47" y="12"/>
                  </a:cubicBezTo>
                  <a:cubicBezTo>
                    <a:pt x="44" y="11"/>
                    <a:pt x="41" y="10"/>
                    <a:pt x="38" y="10"/>
                  </a:cubicBezTo>
                  <a:cubicBezTo>
                    <a:pt x="34" y="10"/>
                    <a:pt x="30" y="12"/>
                    <a:pt x="25" y="15"/>
                  </a:cubicBezTo>
                  <a:cubicBezTo>
                    <a:pt x="21" y="18"/>
                    <a:pt x="17" y="23"/>
                    <a:pt x="12" y="29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1"/>
                    <a:pt x="21" y="7"/>
                    <a:pt x="26" y="4"/>
                  </a:cubicBezTo>
                  <a:cubicBezTo>
                    <a:pt x="30" y="1"/>
                    <a:pt x="35" y="0"/>
                    <a:pt x="39" y="0"/>
                  </a:cubicBezTo>
                  <a:cubicBezTo>
                    <a:pt x="43" y="0"/>
                    <a:pt x="46" y="1"/>
                    <a:pt x="49" y="2"/>
                  </a:cubicBezTo>
                  <a:cubicBezTo>
                    <a:pt x="52" y="2"/>
                    <a:pt x="55" y="4"/>
                    <a:pt x="57" y="5"/>
                  </a:cubicBezTo>
                  <a:cubicBezTo>
                    <a:pt x="59" y="7"/>
                    <a:pt x="61" y="9"/>
                    <a:pt x="63" y="11"/>
                  </a:cubicBezTo>
                  <a:cubicBezTo>
                    <a:pt x="64" y="13"/>
                    <a:pt x="65" y="16"/>
                    <a:pt x="66" y="18"/>
                  </a:cubicBezTo>
                  <a:cubicBezTo>
                    <a:pt x="69" y="15"/>
                    <a:pt x="72" y="12"/>
                    <a:pt x="75" y="10"/>
                  </a:cubicBezTo>
                  <a:cubicBezTo>
                    <a:pt x="78" y="7"/>
                    <a:pt x="80" y="6"/>
                    <a:pt x="83" y="4"/>
                  </a:cubicBezTo>
                  <a:cubicBezTo>
                    <a:pt x="85" y="3"/>
                    <a:pt x="88" y="2"/>
                    <a:pt x="90" y="1"/>
                  </a:cubicBezTo>
                  <a:cubicBezTo>
                    <a:pt x="92" y="1"/>
                    <a:pt x="94" y="0"/>
                    <a:pt x="97" y="0"/>
                  </a:cubicBezTo>
                  <a:cubicBezTo>
                    <a:pt x="102" y="0"/>
                    <a:pt x="107" y="1"/>
                    <a:pt x="111" y="3"/>
                  </a:cubicBezTo>
                  <a:cubicBezTo>
                    <a:pt x="115" y="5"/>
                    <a:pt x="118" y="8"/>
                    <a:pt x="120" y="11"/>
                  </a:cubicBezTo>
                  <a:cubicBezTo>
                    <a:pt x="122" y="14"/>
                    <a:pt x="124" y="18"/>
                    <a:pt x="125" y="23"/>
                  </a:cubicBezTo>
                  <a:cubicBezTo>
                    <a:pt x="126" y="27"/>
                    <a:pt x="126" y="32"/>
                    <a:pt x="126" y="37"/>
                  </a:cubicBezTo>
                  <a:lnTo>
                    <a:pt x="126" y="92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6467342" y="5879473"/>
              <a:ext cx="77541" cy="138155"/>
            </a:xfrm>
            <a:custGeom>
              <a:avLst/>
              <a:gdLst>
                <a:gd name="T0" fmla="*/ 77 w 77"/>
                <a:gd name="T1" fmla="*/ 89 h 138"/>
                <a:gd name="T2" fmla="*/ 75 w 77"/>
                <a:gd name="T3" fmla="*/ 109 h 138"/>
                <a:gd name="T4" fmla="*/ 67 w 77"/>
                <a:gd name="T5" fmla="*/ 125 h 138"/>
                <a:gd name="T6" fmla="*/ 55 w 77"/>
                <a:gd name="T7" fmla="*/ 134 h 138"/>
                <a:gd name="T8" fmla="*/ 39 w 77"/>
                <a:gd name="T9" fmla="*/ 138 h 138"/>
                <a:gd name="T10" fmla="*/ 31 w 77"/>
                <a:gd name="T11" fmla="*/ 137 h 138"/>
                <a:gd name="T12" fmla="*/ 25 w 77"/>
                <a:gd name="T13" fmla="*/ 134 h 138"/>
                <a:gd name="T14" fmla="*/ 18 w 77"/>
                <a:gd name="T15" fmla="*/ 130 h 138"/>
                <a:gd name="T16" fmla="*/ 10 w 77"/>
                <a:gd name="T17" fmla="*/ 123 h 138"/>
                <a:gd name="T18" fmla="*/ 10 w 77"/>
                <a:gd name="T19" fmla="*/ 134 h 138"/>
                <a:gd name="T20" fmla="*/ 10 w 77"/>
                <a:gd name="T21" fmla="*/ 135 h 138"/>
                <a:gd name="T22" fmla="*/ 9 w 77"/>
                <a:gd name="T23" fmla="*/ 136 h 138"/>
                <a:gd name="T24" fmla="*/ 7 w 77"/>
                <a:gd name="T25" fmla="*/ 137 h 138"/>
                <a:gd name="T26" fmla="*/ 5 w 77"/>
                <a:gd name="T27" fmla="*/ 137 h 138"/>
                <a:gd name="T28" fmla="*/ 2 w 77"/>
                <a:gd name="T29" fmla="*/ 137 h 138"/>
                <a:gd name="T30" fmla="*/ 1 w 77"/>
                <a:gd name="T31" fmla="*/ 136 h 138"/>
                <a:gd name="T32" fmla="*/ 0 w 77"/>
                <a:gd name="T33" fmla="*/ 135 h 138"/>
                <a:gd name="T34" fmla="*/ 0 w 77"/>
                <a:gd name="T35" fmla="*/ 134 h 138"/>
                <a:gd name="T36" fmla="*/ 0 w 77"/>
                <a:gd name="T37" fmla="*/ 3 h 138"/>
                <a:gd name="T38" fmla="*/ 0 w 77"/>
                <a:gd name="T39" fmla="*/ 1 h 138"/>
                <a:gd name="T40" fmla="*/ 1 w 77"/>
                <a:gd name="T41" fmla="*/ 1 h 138"/>
                <a:gd name="T42" fmla="*/ 3 w 77"/>
                <a:gd name="T43" fmla="*/ 0 h 138"/>
                <a:gd name="T44" fmla="*/ 5 w 77"/>
                <a:gd name="T45" fmla="*/ 0 h 138"/>
                <a:gd name="T46" fmla="*/ 8 w 77"/>
                <a:gd name="T47" fmla="*/ 0 h 138"/>
                <a:gd name="T48" fmla="*/ 10 w 77"/>
                <a:gd name="T49" fmla="*/ 1 h 138"/>
                <a:gd name="T50" fmla="*/ 11 w 77"/>
                <a:gd name="T51" fmla="*/ 1 h 138"/>
                <a:gd name="T52" fmla="*/ 11 w 77"/>
                <a:gd name="T53" fmla="*/ 3 h 138"/>
                <a:gd name="T54" fmla="*/ 11 w 77"/>
                <a:gd name="T55" fmla="*/ 58 h 138"/>
                <a:gd name="T56" fmla="*/ 19 w 77"/>
                <a:gd name="T57" fmla="*/ 50 h 138"/>
                <a:gd name="T58" fmla="*/ 27 w 77"/>
                <a:gd name="T59" fmla="*/ 46 h 138"/>
                <a:gd name="T60" fmla="*/ 34 w 77"/>
                <a:gd name="T61" fmla="*/ 43 h 138"/>
                <a:gd name="T62" fmla="*/ 41 w 77"/>
                <a:gd name="T63" fmla="*/ 42 h 138"/>
                <a:gd name="T64" fmla="*/ 58 w 77"/>
                <a:gd name="T65" fmla="*/ 46 h 138"/>
                <a:gd name="T66" fmla="*/ 69 w 77"/>
                <a:gd name="T67" fmla="*/ 56 h 138"/>
                <a:gd name="T68" fmla="*/ 75 w 77"/>
                <a:gd name="T69" fmla="*/ 71 h 138"/>
                <a:gd name="T70" fmla="*/ 77 w 77"/>
                <a:gd name="T71" fmla="*/ 89 h 138"/>
                <a:gd name="T72" fmla="*/ 65 w 77"/>
                <a:gd name="T73" fmla="*/ 91 h 138"/>
                <a:gd name="T74" fmla="*/ 64 w 77"/>
                <a:gd name="T75" fmla="*/ 76 h 138"/>
                <a:gd name="T76" fmla="*/ 60 w 77"/>
                <a:gd name="T77" fmla="*/ 64 h 138"/>
                <a:gd name="T78" fmla="*/ 52 w 77"/>
                <a:gd name="T79" fmla="*/ 55 h 138"/>
                <a:gd name="T80" fmla="*/ 40 w 77"/>
                <a:gd name="T81" fmla="*/ 52 h 138"/>
                <a:gd name="T82" fmla="*/ 34 w 77"/>
                <a:gd name="T83" fmla="*/ 53 h 138"/>
                <a:gd name="T84" fmla="*/ 27 w 77"/>
                <a:gd name="T85" fmla="*/ 56 h 138"/>
                <a:gd name="T86" fmla="*/ 19 w 77"/>
                <a:gd name="T87" fmla="*/ 62 h 138"/>
                <a:gd name="T88" fmla="*/ 11 w 77"/>
                <a:gd name="T89" fmla="*/ 71 h 138"/>
                <a:gd name="T90" fmla="*/ 11 w 77"/>
                <a:gd name="T91" fmla="*/ 110 h 138"/>
                <a:gd name="T92" fmla="*/ 26 w 77"/>
                <a:gd name="T93" fmla="*/ 123 h 138"/>
                <a:gd name="T94" fmla="*/ 40 w 77"/>
                <a:gd name="T95" fmla="*/ 128 h 138"/>
                <a:gd name="T96" fmla="*/ 51 w 77"/>
                <a:gd name="T97" fmla="*/ 125 h 138"/>
                <a:gd name="T98" fmla="*/ 59 w 77"/>
                <a:gd name="T99" fmla="*/ 116 h 138"/>
                <a:gd name="T100" fmla="*/ 63 w 77"/>
                <a:gd name="T101" fmla="*/ 104 h 138"/>
                <a:gd name="T102" fmla="*/ 65 w 77"/>
                <a:gd name="T103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" h="138">
                  <a:moveTo>
                    <a:pt x="77" y="89"/>
                  </a:moveTo>
                  <a:cubicBezTo>
                    <a:pt x="77" y="96"/>
                    <a:pt x="76" y="103"/>
                    <a:pt x="75" y="109"/>
                  </a:cubicBezTo>
                  <a:cubicBezTo>
                    <a:pt x="73" y="115"/>
                    <a:pt x="71" y="120"/>
                    <a:pt x="67" y="125"/>
                  </a:cubicBezTo>
                  <a:cubicBezTo>
                    <a:pt x="64" y="129"/>
                    <a:pt x="60" y="132"/>
                    <a:pt x="55" y="134"/>
                  </a:cubicBezTo>
                  <a:cubicBezTo>
                    <a:pt x="51" y="137"/>
                    <a:pt x="45" y="138"/>
                    <a:pt x="39" y="138"/>
                  </a:cubicBezTo>
                  <a:cubicBezTo>
                    <a:pt x="36" y="138"/>
                    <a:pt x="34" y="138"/>
                    <a:pt x="31" y="137"/>
                  </a:cubicBezTo>
                  <a:cubicBezTo>
                    <a:pt x="29" y="136"/>
                    <a:pt x="27" y="136"/>
                    <a:pt x="25" y="134"/>
                  </a:cubicBezTo>
                  <a:cubicBezTo>
                    <a:pt x="22" y="133"/>
                    <a:pt x="20" y="132"/>
                    <a:pt x="18" y="130"/>
                  </a:cubicBezTo>
                  <a:cubicBezTo>
                    <a:pt x="16" y="128"/>
                    <a:pt x="13" y="125"/>
                    <a:pt x="10" y="123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0" y="136"/>
                    <a:pt x="10" y="136"/>
                    <a:pt x="9" y="136"/>
                  </a:cubicBezTo>
                  <a:cubicBezTo>
                    <a:pt x="9" y="136"/>
                    <a:pt x="8" y="137"/>
                    <a:pt x="7" y="137"/>
                  </a:cubicBezTo>
                  <a:cubicBezTo>
                    <a:pt x="7" y="137"/>
                    <a:pt x="6" y="137"/>
                    <a:pt x="5" y="137"/>
                  </a:cubicBezTo>
                  <a:cubicBezTo>
                    <a:pt x="4" y="137"/>
                    <a:pt x="3" y="137"/>
                    <a:pt x="2" y="137"/>
                  </a:cubicBezTo>
                  <a:cubicBezTo>
                    <a:pt x="2" y="137"/>
                    <a:pt x="1" y="136"/>
                    <a:pt x="1" y="136"/>
                  </a:cubicBezTo>
                  <a:cubicBezTo>
                    <a:pt x="0" y="136"/>
                    <a:pt x="0" y="136"/>
                    <a:pt x="0" y="135"/>
                  </a:cubicBezTo>
                  <a:cubicBezTo>
                    <a:pt x="0" y="135"/>
                    <a:pt x="0" y="135"/>
                    <a:pt x="0" y="13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5"/>
                    <a:pt x="17" y="52"/>
                    <a:pt x="19" y="50"/>
                  </a:cubicBezTo>
                  <a:cubicBezTo>
                    <a:pt x="22" y="48"/>
                    <a:pt x="24" y="47"/>
                    <a:pt x="27" y="46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36" y="42"/>
                    <a:pt x="39" y="42"/>
                    <a:pt x="41" y="42"/>
                  </a:cubicBezTo>
                  <a:cubicBezTo>
                    <a:pt x="48" y="42"/>
                    <a:pt x="53" y="43"/>
                    <a:pt x="58" y="46"/>
                  </a:cubicBezTo>
                  <a:cubicBezTo>
                    <a:pt x="62" y="48"/>
                    <a:pt x="66" y="52"/>
                    <a:pt x="69" y="56"/>
                  </a:cubicBezTo>
                  <a:cubicBezTo>
                    <a:pt x="72" y="60"/>
                    <a:pt x="74" y="65"/>
                    <a:pt x="75" y="71"/>
                  </a:cubicBezTo>
                  <a:cubicBezTo>
                    <a:pt x="76" y="76"/>
                    <a:pt x="77" y="83"/>
                    <a:pt x="77" y="89"/>
                  </a:cubicBezTo>
                  <a:close/>
                  <a:moveTo>
                    <a:pt x="65" y="91"/>
                  </a:moveTo>
                  <a:cubicBezTo>
                    <a:pt x="65" y="86"/>
                    <a:pt x="64" y="81"/>
                    <a:pt x="64" y="76"/>
                  </a:cubicBezTo>
                  <a:cubicBezTo>
                    <a:pt x="63" y="72"/>
                    <a:pt x="62" y="68"/>
                    <a:pt x="60" y="64"/>
                  </a:cubicBezTo>
                  <a:cubicBezTo>
                    <a:pt x="58" y="61"/>
                    <a:pt x="55" y="58"/>
                    <a:pt x="52" y="55"/>
                  </a:cubicBezTo>
                  <a:cubicBezTo>
                    <a:pt x="49" y="53"/>
                    <a:pt x="45" y="52"/>
                    <a:pt x="40" y="52"/>
                  </a:cubicBezTo>
                  <a:cubicBezTo>
                    <a:pt x="38" y="52"/>
                    <a:pt x="36" y="53"/>
                    <a:pt x="34" y="53"/>
                  </a:cubicBezTo>
                  <a:cubicBezTo>
                    <a:pt x="31" y="54"/>
                    <a:pt x="29" y="55"/>
                    <a:pt x="27" y="56"/>
                  </a:cubicBezTo>
                  <a:cubicBezTo>
                    <a:pt x="24" y="58"/>
                    <a:pt x="22" y="60"/>
                    <a:pt x="19" y="62"/>
                  </a:cubicBezTo>
                  <a:cubicBezTo>
                    <a:pt x="17" y="65"/>
                    <a:pt x="14" y="68"/>
                    <a:pt x="11" y="71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6" y="115"/>
                    <a:pt x="21" y="120"/>
                    <a:pt x="26" y="123"/>
                  </a:cubicBezTo>
                  <a:cubicBezTo>
                    <a:pt x="30" y="126"/>
                    <a:pt x="35" y="128"/>
                    <a:pt x="40" y="128"/>
                  </a:cubicBezTo>
                  <a:cubicBezTo>
                    <a:pt x="44" y="128"/>
                    <a:pt x="48" y="127"/>
                    <a:pt x="51" y="125"/>
                  </a:cubicBezTo>
                  <a:cubicBezTo>
                    <a:pt x="54" y="122"/>
                    <a:pt x="57" y="120"/>
                    <a:pt x="59" y="116"/>
                  </a:cubicBezTo>
                  <a:cubicBezTo>
                    <a:pt x="61" y="113"/>
                    <a:pt x="63" y="109"/>
                    <a:pt x="63" y="104"/>
                  </a:cubicBezTo>
                  <a:cubicBezTo>
                    <a:pt x="64" y="100"/>
                    <a:pt x="65" y="95"/>
                    <a:pt x="65" y="91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6555960" y="5921385"/>
              <a:ext cx="80706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3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7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4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3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8" y="91"/>
                    <a:pt x="66" y="92"/>
                    <a:pt x="63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4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7" y="0"/>
                    <a:pt x="53" y="1"/>
                    <a:pt x="58" y="4"/>
                  </a:cubicBezTo>
                  <a:cubicBezTo>
                    <a:pt x="62" y="6"/>
                    <a:pt x="66" y="9"/>
                    <a:pt x="69" y="12"/>
                  </a:cubicBezTo>
                  <a:cubicBezTo>
                    <a:pt x="72" y="16"/>
                    <a:pt x="75" y="21"/>
                    <a:pt x="76" y="26"/>
                  </a:cubicBezTo>
                  <a:cubicBezTo>
                    <a:pt x="77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7" y="22"/>
                    <a:pt x="16" y="25"/>
                    <a:pt x="14" y="29"/>
                  </a:cubicBezTo>
                  <a:cubicBezTo>
                    <a:pt x="13" y="32"/>
                    <a:pt x="12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6654072" y="5921385"/>
              <a:ext cx="49057" cy="96242"/>
            </a:xfrm>
            <a:custGeom>
              <a:avLst/>
              <a:gdLst>
                <a:gd name="T0" fmla="*/ 49 w 49"/>
                <a:gd name="T1" fmla="*/ 8 h 95"/>
                <a:gd name="T2" fmla="*/ 49 w 49"/>
                <a:gd name="T3" fmla="*/ 11 h 95"/>
                <a:gd name="T4" fmla="*/ 49 w 49"/>
                <a:gd name="T5" fmla="*/ 12 h 95"/>
                <a:gd name="T6" fmla="*/ 48 w 49"/>
                <a:gd name="T7" fmla="*/ 13 h 95"/>
                <a:gd name="T8" fmla="*/ 47 w 49"/>
                <a:gd name="T9" fmla="*/ 14 h 95"/>
                <a:gd name="T10" fmla="*/ 45 w 49"/>
                <a:gd name="T11" fmla="*/ 13 h 95"/>
                <a:gd name="T12" fmla="*/ 42 w 49"/>
                <a:gd name="T13" fmla="*/ 12 h 95"/>
                <a:gd name="T14" fmla="*/ 39 w 49"/>
                <a:gd name="T15" fmla="*/ 11 h 95"/>
                <a:gd name="T16" fmla="*/ 35 w 49"/>
                <a:gd name="T17" fmla="*/ 11 h 95"/>
                <a:gd name="T18" fmla="*/ 30 w 49"/>
                <a:gd name="T19" fmla="*/ 12 h 95"/>
                <a:gd name="T20" fmla="*/ 24 w 49"/>
                <a:gd name="T21" fmla="*/ 16 h 95"/>
                <a:gd name="T22" fmla="*/ 18 w 49"/>
                <a:gd name="T23" fmla="*/ 22 h 95"/>
                <a:gd name="T24" fmla="*/ 12 w 49"/>
                <a:gd name="T25" fmla="*/ 32 h 95"/>
                <a:gd name="T26" fmla="*/ 12 w 49"/>
                <a:gd name="T27" fmla="*/ 92 h 95"/>
                <a:gd name="T28" fmla="*/ 11 w 49"/>
                <a:gd name="T29" fmla="*/ 93 h 95"/>
                <a:gd name="T30" fmla="*/ 10 w 49"/>
                <a:gd name="T31" fmla="*/ 94 h 95"/>
                <a:gd name="T32" fmla="*/ 9 w 49"/>
                <a:gd name="T33" fmla="*/ 95 h 95"/>
                <a:gd name="T34" fmla="*/ 6 w 49"/>
                <a:gd name="T35" fmla="*/ 95 h 95"/>
                <a:gd name="T36" fmla="*/ 3 w 49"/>
                <a:gd name="T37" fmla="*/ 95 h 95"/>
                <a:gd name="T38" fmla="*/ 1 w 49"/>
                <a:gd name="T39" fmla="*/ 94 h 95"/>
                <a:gd name="T40" fmla="*/ 0 w 49"/>
                <a:gd name="T41" fmla="*/ 93 h 95"/>
                <a:gd name="T42" fmla="*/ 0 w 49"/>
                <a:gd name="T43" fmla="*/ 92 h 95"/>
                <a:gd name="T44" fmla="*/ 0 w 49"/>
                <a:gd name="T45" fmla="*/ 4 h 95"/>
                <a:gd name="T46" fmla="*/ 0 w 49"/>
                <a:gd name="T47" fmla="*/ 3 h 95"/>
                <a:gd name="T48" fmla="*/ 1 w 49"/>
                <a:gd name="T49" fmla="*/ 2 h 95"/>
                <a:gd name="T50" fmla="*/ 3 w 49"/>
                <a:gd name="T51" fmla="*/ 1 h 95"/>
                <a:gd name="T52" fmla="*/ 6 w 49"/>
                <a:gd name="T53" fmla="*/ 1 h 95"/>
                <a:gd name="T54" fmla="*/ 8 w 49"/>
                <a:gd name="T55" fmla="*/ 1 h 95"/>
                <a:gd name="T56" fmla="*/ 10 w 49"/>
                <a:gd name="T57" fmla="*/ 2 h 95"/>
                <a:gd name="T58" fmla="*/ 11 w 49"/>
                <a:gd name="T59" fmla="*/ 3 h 95"/>
                <a:gd name="T60" fmla="*/ 11 w 49"/>
                <a:gd name="T61" fmla="*/ 4 h 95"/>
                <a:gd name="T62" fmla="*/ 11 w 49"/>
                <a:gd name="T63" fmla="*/ 18 h 95"/>
                <a:gd name="T64" fmla="*/ 18 w 49"/>
                <a:gd name="T65" fmla="*/ 9 h 95"/>
                <a:gd name="T66" fmla="*/ 24 w 49"/>
                <a:gd name="T67" fmla="*/ 3 h 95"/>
                <a:gd name="T68" fmla="*/ 30 w 49"/>
                <a:gd name="T69" fmla="*/ 1 h 95"/>
                <a:gd name="T70" fmla="*/ 36 w 49"/>
                <a:gd name="T71" fmla="*/ 0 h 95"/>
                <a:gd name="T72" fmla="*/ 39 w 49"/>
                <a:gd name="T73" fmla="*/ 0 h 95"/>
                <a:gd name="T74" fmla="*/ 42 w 49"/>
                <a:gd name="T75" fmla="*/ 1 h 95"/>
                <a:gd name="T76" fmla="*/ 46 w 49"/>
                <a:gd name="T77" fmla="*/ 2 h 95"/>
                <a:gd name="T78" fmla="*/ 48 w 49"/>
                <a:gd name="T79" fmla="*/ 3 h 95"/>
                <a:gd name="T80" fmla="*/ 49 w 49"/>
                <a:gd name="T81" fmla="*/ 4 h 95"/>
                <a:gd name="T82" fmla="*/ 49 w 49"/>
                <a:gd name="T83" fmla="*/ 4 h 95"/>
                <a:gd name="T84" fmla="*/ 49 w 49"/>
                <a:gd name="T85" fmla="*/ 6 h 95"/>
                <a:gd name="T86" fmla="*/ 49 w 49"/>
                <a:gd name="T8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95">
                  <a:moveTo>
                    <a:pt x="49" y="8"/>
                  </a:moveTo>
                  <a:cubicBezTo>
                    <a:pt x="49" y="9"/>
                    <a:pt x="49" y="10"/>
                    <a:pt x="49" y="11"/>
                  </a:cubicBezTo>
                  <a:cubicBezTo>
                    <a:pt x="49" y="11"/>
                    <a:pt x="49" y="12"/>
                    <a:pt x="49" y="12"/>
                  </a:cubicBezTo>
                  <a:cubicBezTo>
                    <a:pt x="49" y="13"/>
                    <a:pt x="48" y="13"/>
                    <a:pt x="48" y="13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6" y="14"/>
                    <a:pt x="45" y="13"/>
                  </a:cubicBezTo>
                  <a:cubicBezTo>
                    <a:pt x="44" y="13"/>
                    <a:pt x="43" y="13"/>
                    <a:pt x="42" y="12"/>
                  </a:cubicBezTo>
                  <a:cubicBezTo>
                    <a:pt x="41" y="12"/>
                    <a:pt x="40" y="12"/>
                    <a:pt x="39" y="11"/>
                  </a:cubicBezTo>
                  <a:cubicBezTo>
                    <a:pt x="38" y="11"/>
                    <a:pt x="36" y="11"/>
                    <a:pt x="35" y="11"/>
                  </a:cubicBezTo>
                  <a:cubicBezTo>
                    <a:pt x="33" y="11"/>
                    <a:pt x="31" y="11"/>
                    <a:pt x="30" y="12"/>
                  </a:cubicBezTo>
                  <a:cubicBezTo>
                    <a:pt x="28" y="13"/>
                    <a:pt x="26" y="14"/>
                    <a:pt x="24" y="16"/>
                  </a:cubicBezTo>
                  <a:cubicBezTo>
                    <a:pt x="22" y="17"/>
                    <a:pt x="20" y="20"/>
                    <a:pt x="18" y="22"/>
                  </a:cubicBezTo>
                  <a:cubicBezTo>
                    <a:pt x="16" y="25"/>
                    <a:pt x="14" y="28"/>
                    <a:pt x="12" y="3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4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4" y="14"/>
                    <a:pt x="16" y="11"/>
                    <a:pt x="18" y="9"/>
                  </a:cubicBezTo>
                  <a:cubicBezTo>
                    <a:pt x="20" y="7"/>
                    <a:pt x="22" y="5"/>
                    <a:pt x="24" y="3"/>
                  </a:cubicBezTo>
                  <a:cubicBezTo>
                    <a:pt x="26" y="2"/>
                    <a:pt x="28" y="1"/>
                    <a:pt x="30" y="1"/>
                  </a:cubicBezTo>
                  <a:cubicBezTo>
                    <a:pt x="32" y="0"/>
                    <a:pt x="34" y="0"/>
                    <a:pt x="36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2" y="1"/>
                  </a:cubicBezTo>
                  <a:cubicBezTo>
                    <a:pt x="44" y="1"/>
                    <a:pt x="45" y="1"/>
                    <a:pt x="46" y="2"/>
                  </a:cubicBezTo>
                  <a:cubicBezTo>
                    <a:pt x="47" y="2"/>
                    <a:pt x="47" y="3"/>
                    <a:pt x="48" y="3"/>
                  </a:cubicBezTo>
                  <a:cubicBezTo>
                    <a:pt x="48" y="3"/>
                    <a:pt x="48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5"/>
                    <a:pt x="49" y="5"/>
                    <a:pt x="49" y="6"/>
                  </a:cubicBezTo>
                  <a:cubicBezTo>
                    <a:pt x="49" y="7"/>
                    <a:pt x="49" y="7"/>
                    <a:pt x="49" y="8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6701546" y="5921385"/>
              <a:ext cx="61717" cy="96242"/>
            </a:xfrm>
            <a:custGeom>
              <a:avLst/>
              <a:gdLst>
                <a:gd name="T0" fmla="*/ 60 w 60"/>
                <a:gd name="T1" fmla="*/ 69 h 96"/>
                <a:gd name="T2" fmla="*/ 58 w 60"/>
                <a:gd name="T3" fmla="*/ 80 h 96"/>
                <a:gd name="T4" fmla="*/ 51 w 60"/>
                <a:gd name="T5" fmla="*/ 89 h 96"/>
                <a:gd name="T6" fmla="*/ 41 w 60"/>
                <a:gd name="T7" fmla="*/ 94 h 96"/>
                <a:gd name="T8" fmla="*/ 27 w 60"/>
                <a:gd name="T9" fmla="*/ 96 h 96"/>
                <a:gd name="T10" fmla="*/ 19 w 60"/>
                <a:gd name="T11" fmla="*/ 95 h 96"/>
                <a:gd name="T12" fmla="*/ 11 w 60"/>
                <a:gd name="T13" fmla="*/ 93 h 96"/>
                <a:gd name="T14" fmla="*/ 6 w 60"/>
                <a:gd name="T15" fmla="*/ 91 h 96"/>
                <a:gd name="T16" fmla="*/ 2 w 60"/>
                <a:gd name="T17" fmla="*/ 89 h 96"/>
                <a:gd name="T18" fmla="*/ 1 w 60"/>
                <a:gd name="T19" fmla="*/ 86 h 96"/>
                <a:gd name="T20" fmla="*/ 0 w 60"/>
                <a:gd name="T21" fmla="*/ 82 h 96"/>
                <a:gd name="T22" fmla="*/ 0 w 60"/>
                <a:gd name="T23" fmla="*/ 80 h 96"/>
                <a:gd name="T24" fmla="*/ 1 w 60"/>
                <a:gd name="T25" fmla="*/ 78 h 96"/>
                <a:gd name="T26" fmla="*/ 2 w 60"/>
                <a:gd name="T27" fmla="*/ 77 h 96"/>
                <a:gd name="T28" fmla="*/ 3 w 60"/>
                <a:gd name="T29" fmla="*/ 77 h 96"/>
                <a:gd name="T30" fmla="*/ 6 w 60"/>
                <a:gd name="T31" fmla="*/ 78 h 96"/>
                <a:gd name="T32" fmla="*/ 11 w 60"/>
                <a:gd name="T33" fmla="*/ 81 h 96"/>
                <a:gd name="T34" fmla="*/ 18 w 60"/>
                <a:gd name="T35" fmla="*/ 84 h 96"/>
                <a:gd name="T36" fmla="*/ 28 w 60"/>
                <a:gd name="T37" fmla="*/ 86 h 96"/>
                <a:gd name="T38" fmla="*/ 36 w 60"/>
                <a:gd name="T39" fmla="*/ 85 h 96"/>
                <a:gd name="T40" fmla="*/ 43 w 60"/>
                <a:gd name="T41" fmla="*/ 82 h 96"/>
                <a:gd name="T42" fmla="*/ 47 w 60"/>
                <a:gd name="T43" fmla="*/ 77 h 96"/>
                <a:gd name="T44" fmla="*/ 49 w 60"/>
                <a:gd name="T45" fmla="*/ 70 h 96"/>
                <a:gd name="T46" fmla="*/ 47 w 60"/>
                <a:gd name="T47" fmla="*/ 63 h 96"/>
                <a:gd name="T48" fmla="*/ 42 w 60"/>
                <a:gd name="T49" fmla="*/ 58 h 96"/>
                <a:gd name="T50" fmla="*/ 34 w 60"/>
                <a:gd name="T51" fmla="*/ 54 h 96"/>
                <a:gd name="T52" fmla="*/ 26 w 60"/>
                <a:gd name="T53" fmla="*/ 51 h 96"/>
                <a:gd name="T54" fmla="*/ 18 w 60"/>
                <a:gd name="T55" fmla="*/ 47 h 96"/>
                <a:gd name="T56" fmla="*/ 10 w 60"/>
                <a:gd name="T57" fmla="*/ 42 h 96"/>
                <a:gd name="T58" fmla="*/ 5 w 60"/>
                <a:gd name="T59" fmla="*/ 35 h 96"/>
                <a:gd name="T60" fmla="*/ 3 w 60"/>
                <a:gd name="T61" fmla="*/ 25 h 96"/>
                <a:gd name="T62" fmla="*/ 5 w 60"/>
                <a:gd name="T63" fmla="*/ 16 h 96"/>
                <a:gd name="T64" fmla="*/ 10 w 60"/>
                <a:gd name="T65" fmla="*/ 8 h 96"/>
                <a:gd name="T66" fmla="*/ 20 w 60"/>
                <a:gd name="T67" fmla="*/ 2 h 96"/>
                <a:gd name="T68" fmla="*/ 33 w 60"/>
                <a:gd name="T69" fmla="*/ 0 h 96"/>
                <a:gd name="T70" fmla="*/ 40 w 60"/>
                <a:gd name="T71" fmla="*/ 1 h 96"/>
                <a:gd name="T72" fmla="*/ 46 w 60"/>
                <a:gd name="T73" fmla="*/ 2 h 96"/>
                <a:gd name="T74" fmla="*/ 51 w 60"/>
                <a:gd name="T75" fmla="*/ 4 h 96"/>
                <a:gd name="T76" fmla="*/ 54 w 60"/>
                <a:gd name="T77" fmla="*/ 6 h 96"/>
                <a:gd name="T78" fmla="*/ 55 w 60"/>
                <a:gd name="T79" fmla="*/ 7 h 96"/>
                <a:gd name="T80" fmla="*/ 56 w 60"/>
                <a:gd name="T81" fmla="*/ 8 h 96"/>
                <a:gd name="T82" fmla="*/ 56 w 60"/>
                <a:gd name="T83" fmla="*/ 10 h 96"/>
                <a:gd name="T84" fmla="*/ 56 w 60"/>
                <a:gd name="T85" fmla="*/ 12 h 96"/>
                <a:gd name="T86" fmla="*/ 56 w 60"/>
                <a:gd name="T87" fmla="*/ 14 h 96"/>
                <a:gd name="T88" fmla="*/ 55 w 60"/>
                <a:gd name="T89" fmla="*/ 15 h 96"/>
                <a:gd name="T90" fmla="*/ 55 w 60"/>
                <a:gd name="T91" fmla="*/ 16 h 96"/>
                <a:gd name="T92" fmla="*/ 54 w 60"/>
                <a:gd name="T93" fmla="*/ 17 h 96"/>
                <a:gd name="T94" fmla="*/ 51 w 60"/>
                <a:gd name="T95" fmla="*/ 16 h 96"/>
                <a:gd name="T96" fmla="*/ 47 w 60"/>
                <a:gd name="T97" fmla="*/ 13 h 96"/>
                <a:gd name="T98" fmla="*/ 41 w 60"/>
                <a:gd name="T99" fmla="*/ 11 h 96"/>
                <a:gd name="T100" fmla="*/ 33 w 60"/>
                <a:gd name="T101" fmla="*/ 10 h 96"/>
                <a:gd name="T102" fmla="*/ 25 w 60"/>
                <a:gd name="T103" fmla="*/ 11 h 96"/>
                <a:gd name="T104" fmla="*/ 19 w 60"/>
                <a:gd name="T105" fmla="*/ 14 h 96"/>
                <a:gd name="T106" fmla="*/ 16 w 60"/>
                <a:gd name="T107" fmla="*/ 19 h 96"/>
                <a:gd name="T108" fmla="*/ 15 w 60"/>
                <a:gd name="T109" fmla="*/ 24 h 96"/>
                <a:gd name="T110" fmla="*/ 16 w 60"/>
                <a:gd name="T111" fmla="*/ 32 h 96"/>
                <a:gd name="T112" fmla="*/ 22 w 60"/>
                <a:gd name="T113" fmla="*/ 37 h 96"/>
                <a:gd name="T114" fmla="*/ 29 w 60"/>
                <a:gd name="T115" fmla="*/ 41 h 96"/>
                <a:gd name="T116" fmla="*/ 37 w 60"/>
                <a:gd name="T117" fmla="*/ 44 h 96"/>
                <a:gd name="T118" fmla="*/ 46 w 60"/>
                <a:gd name="T119" fmla="*/ 48 h 96"/>
                <a:gd name="T120" fmla="*/ 53 w 60"/>
                <a:gd name="T121" fmla="*/ 52 h 96"/>
                <a:gd name="T122" fmla="*/ 58 w 60"/>
                <a:gd name="T123" fmla="*/ 59 h 96"/>
                <a:gd name="T124" fmla="*/ 60 w 60"/>
                <a:gd name="T125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96">
                  <a:moveTo>
                    <a:pt x="60" y="69"/>
                  </a:moveTo>
                  <a:cubicBezTo>
                    <a:pt x="60" y="73"/>
                    <a:pt x="59" y="77"/>
                    <a:pt x="58" y="80"/>
                  </a:cubicBezTo>
                  <a:cubicBezTo>
                    <a:pt x="56" y="83"/>
                    <a:pt x="54" y="86"/>
                    <a:pt x="51" y="89"/>
                  </a:cubicBezTo>
                  <a:cubicBezTo>
                    <a:pt x="48" y="91"/>
                    <a:pt x="45" y="93"/>
                    <a:pt x="41" y="94"/>
                  </a:cubicBezTo>
                  <a:cubicBezTo>
                    <a:pt x="37" y="95"/>
                    <a:pt x="32" y="96"/>
                    <a:pt x="27" y="96"/>
                  </a:cubicBezTo>
                  <a:cubicBezTo>
                    <a:pt x="24" y="96"/>
                    <a:pt x="21" y="96"/>
                    <a:pt x="19" y="95"/>
                  </a:cubicBezTo>
                  <a:cubicBezTo>
                    <a:pt x="16" y="95"/>
                    <a:pt x="13" y="94"/>
                    <a:pt x="11" y="93"/>
                  </a:cubicBezTo>
                  <a:cubicBezTo>
                    <a:pt x="9" y="92"/>
                    <a:pt x="7" y="92"/>
                    <a:pt x="6" y="91"/>
                  </a:cubicBezTo>
                  <a:cubicBezTo>
                    <a:pt x="4" y="90"/>
                    <a:pt x="3" y="89"/>
                    <a:pt x="2" y="89"/>
                  </a:cubicBezTo>
                  <a:cubicBezTo>
                    <a:pt x="1" y="88"/>
                    <a:pt x="1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1"/>
                    <a:pt x="0" y="81"/>
                    <a:pt x="0" y="80"/>
                  </a:cubicBezTo>
                  <a:cubicBezTo>
                    <a:pt x="0" y="79"/>
                    <a:pt x="1" y="79"/>
                    <a:pt x="1" y="78"/>
                  </a:cubicBezTo>
                  <a:cubicBezTo>
                    <a:pt x="1" y="78"/>
                    <a:pt x="1" y="78"/>
                    <a:pt x="2" y="77"/>
                  </a:cubicBezTo>
                  <a:cubicBezTo>
                    <a:pt x="2" y="77"/>
                    <a:pt x="2" y="77"/>
                    <a:pt x="3" y="77"/>
                  </a:cubicBezTo>
                  <a:cubicBezTo>
                    <a:pt x="3" y="77"/>
                    <a:pt x="4" y="77"/>
                    <a:pt x="6" y="78"/>
                  </a:cubicBezTo>
                  <a:cubicBezTo>
                    <a:pt x="7" y="79"/>
                    <a:pt x="9" y="80"/>
                    <a:pt x="11" y="81"/>
                  </a:cubicBezTo>
                  <a:cubicBezTo>
                    <a:pt x="13" y="82"/>
                    <a:pt x="15" y="83"/>
                    <a:pt x="18" y="84"/>
                  </a:cubicBezTo>
                  <a:cubicBezTo>
                    <a:pt x="21" y="85"/>
                    <a:pt x="24" y="86"/>
                    <a:pt x="28" y="86"/>
                  </a:cubicBezTo>
                  <a:cubicBezTo>
                    <a:pt x="31" y="86"/>
                    <a:pt x="34" y="85"/>
                    <a:pt x="36" y="85"/>
                  </a:cubicBezTo>
                  <a:cubicBezTo>
                    <a:pt x="39" y="84"/>
                    <a:pt x="41" y="83"/>
                    <a:pt x="43" y="82"/>
                  </a:cubicBezTo>
                  <a:cubicBezTo>
                    <a:pt x="45" y="80"/>
                    <a:pt x="46" y="79"/>
                    <a:pt x="47" y="77"/>
                  </a:cubicBezTo>
                  <a:cubicBezTo>
                    <a:pt x="48" y="75"/>
                    <a:pt x="49" y="72"/>
                    <a:pt x="49" y="70"/>
                  </a:cubicBezTo>
                  <a:cubicBezTo>
                    <a:pt x="49" y="67"/>
                    <a:pt x="48" y="65"/>
                    <a:pt x="47" y="63"/>
                  </a:cubicBezTo>
                  <a:cubicBezTo>
                    <a:pt x="45" y="61"/>
                    <a:pt x="44" y="59"/>
                    <a:pt x="42" y="58"/>
                  </a:cubicBezTo>
                  <a:cubicBezTo>
                    <a:pt x="39" y="56"/>
                    <a:pt x="37" y="55"/>
                    <a:pt x="34" y="54"/>
                  </a:cubicBezTo>
                  <a:cubicBezTo>
                    <a:pt x="32" y="53"/>
                    <a:pt x="29" y="52"/>
                    <a:pt x="26" y="51"/>
                  </a:cubicBezTo>
                  <a:cubicBezTo>
                    <a:pt x="23" y="50"/>
                    <a:pt x="20" y="48"/>
                    <a:pt x="18" y="47"/>
                  </a:cubicBezTo>
                  <a:cubicBezTo>
                    <a:pt x="15" y="46"/>
                    <a:pt x="12" y="44"/>
                    <a:pt x="10" y="42"/>
                  </a:cubicBezTo>
                  <a:cubicBezTo>
                    <a:pt x="8" y="40"/>
                    <a:pt x="7" y="38"/>
                    <a:pt x="5" y="35"/>
                  </a:cubicBezTo>
                  <a:cubicBezTo>
                    <a:pt x="4" y="32"/>
                    <a:pt x="3" y="29"/>
                    <a:pt x="3" y="25"/>
                  </a:cubicBezTo>
                  <a:cubicBezTo>
                    <a:pt x="3" y="22"/>
                    <a:pt x="4" y="19"/>
                    <a:pt x="5" y="16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6" y="4"/>
                    <a:pt x="20" y="2"/>
                  </a:cubicBezTo>
                  <a:cubicBezTo>
                    <a:pt x="24" y="1"/>
                    <a:pt x="28" y="0"/>
                    <a:pt x="33" y="0"/>
                  </a:cubicBezTo>
                  <a:cubicBezTo>
                    <a:pt x="36" y="0"/>
                    <a:pt x="38" y="0"/>
                    <a:pt x="40" y="1"/>
                  </a:cubicBezTo>
                  <a:cubicBezTo>
                    <a:pt x="42" y="1"/>
                    <a:pt x="44" y="2"/>
                    <a:pt x="46" y="2"/>
                  </a:cubicBezTo>
                  <a:cubicBezTo>
                    <a:pt x="48" y="3"/>
                    <a:pt x="49" y="3"/>
                    <a:pt x="51" y="4"/>
                  </a:cubicBezTo>
                  <a:cubicBezTo>
                    <a:pt x="52" y="5"/>
                    <a:pt x="53" y="5"/>
                    <a:pt x="54" y="6"/>
                  </a:cubicBezTo>
                  <a:cubicBezTo>
                    <a:pt x="54" y="6"/>
                    <a:pt x="55" y="7"/>
                    <a:pt x="55" y="7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9"/>
                    <a:pt x="56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2" y="16"/>
                    <a:pt x="51" y="16"/>
                  </a:cubicBezTo>
                  <a:cubicBezTo>
                    <a:pt x="50" y="15"/>
                    <a:pt x="49" y="14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6" y="10"/>
                    <a:pt x="33" y="10"/>
                  </a:cubicBezTo>
                  <a:cubicBezTo>
                    <a:pt x="30" y="10"/>
                    <a:pt x="27" y="10"/>
                    <a:pt x="25" y="11"/>
                  </a:cubicBezTo>
                  <a:cubicBezTo>
                    <a:pt x="22" y="12"/>
                    <a:pt x="21" y="13"/>
                    <a:pt x="19" y="14"/>
                  </a:cubicBezTo>
                  <a:cubicBezTo>
                    <a:pt x="18" y="15"/>
                    <a:pt x="16" y="17"/>
                    <a:pt x="16" y="19"/>
                  </a:cubicBezTo>
                  <a:cubicBezTo>
                    <a:pt x="15" y="20"/>
                    <a:pt x="15" y="22"/>
                    <a:pt x="15" y="24"/>
                  </a:cubicBezTo>
                  <a:cubicBezTo>
                    <a:pt x="15" y="27"/>
                    <a:pt x="15" y="30"/>
                    <a:pt x="16" y="32"/>
                  </a:cubicBezTo>
                  <a:cubicBezTo>
                    <a:pt x="18" y="34"/>
                    <a:pt x="20" y="35"/>
                    <a:pt x="22" y="37"/>
                  </a:cubicBezTo>
                  <a:cubicBezTo>
                    <a:pt x="24" y="38"/>
                    <a:pt x="26" y="39"/>
                    <a:pt x="29" y="41"/>
                  </a:cubicBezTo>
                  <a:cubicBezTo>
                    <a:pt x="32" y="42"/>
                    <a:pt x="35" y="43"/>
                    <a:pt x="37" y="44"/>
                  </a:cubicBezTo>
                  <a:cubicBezTo>
                    <a:pt x="40" y="45"/>
                    <a:pt x="43" y="46"/>
                    <a:pt x="46" y="48"/>
                  </a:cubicBezTo>
                  <a:cubicBezTo>
                    <a:pt x="49" y="49"/>
                    <a:pt x="51" y="50"/>
                    <a:pt x="53" y="52"/>
                  </a:cubicBezTo>
                  <a:cubicBezTo>
                    <a:pt x="55" y="54"/>
                    <a:pt x="57" y="57"/>
                    <a:pt x="58" y="59"/>
                  </a:cubicBezTo>
                  <a:cubicBezTo>
                    <a:pt x="60" y="62"/>
                    <a:pt x="60" y="65"/>
                    <a:pt x="60" y="69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5427663" y="5804963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5432410" y="5894996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5582745" y="5711825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F3779DE2-C513-6FB0-7504-62DA473E9479}"/>
              </a:ext>
            </a:extLst>
          </p:cNvPr>
          <p:cNvSpPr txBox="1"/>
          <p:nvPr/>
        </p:nvSpPr>
        <p:spPr>
          <a:xfrm>
            <a:off x="10127654" y="117426"/>
            <a:ext cx="19693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bg1"/>
                </a:solidFill>
                <a:latin typeface="Congenial Black" panose="02000503040000020004" pitchFamily="2" charset="0"/>
                <a:cs typeface="+mn-cs"/>
              </a:rPr>
              <a:t>Mega Goal 2.3</a:t>
            </a:r>
            <a:endParaRPr lang="ar-SA" sz="2000" b="1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Hang in there! 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4511030" y="2565698"/>
            <a:ext cx="504056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xmlns="" id="{1829D4AE-E649-45CE-B765-880E4E6DDE8F}"/>
              </a:ext>
            </a:extLst>
          </p:cNvPr>
          <p:cNvSpPr txBox="1"/>
          <p:nvPr/>
        </p:nvSpPr>
        <p:spPr>
          <a:xfrm>
            <a:off x="1126654" y="2781722"/>
            <a:ext cx="504056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63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24/7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3862958" y="4365898"/>
            <a:ext cx="360040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22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get to the point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2206774" y="5374010"/>
            <a:ext cx="1080120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calling the shots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1990750" y="5590034"/>
            <a:ext cx="1008112" cy="21602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back to the drawing board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xmlns="" id="{49ADCDBA-C85E-43F1-8036-3586E0B1B6DE}"/>
              </a:ext>
            </a:extLst>
          </p:cNvPr>
          <p:cNvSpPr txBox="1"/>
          <p:nvPr/>
        </p:nvSpPr>
        <p:spPr>
          <a:xfrm>
            <a:off x="1702719" y="6166098"/>
            <a:ext cx="1656184" cy="21602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76;p66">
            <a:extLst>
              <a:ext uri="{FF2B5EF4-FFF2-40B4-BE49-F238E27FC236}">
                <a16:creationId xmlns:a16="http://schemas.microsoft.com/office/drawing/2014/main" xmlns="" id="{520DE111-077C-4DCD-8135-EEEB95A85F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8742" y="2133650"/>
            <a:ext cx="6180667" cy="47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 </a:t>
            </a:r>
            <a:r>
              <a:rPr lang="e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Handlee" panose="02000000000000000000" pitchFamily="2" charset="0"/>
              </a:rPr>
              <a:t>Read the words and their meanings:</a:t>
            </a:r>
            <a:endParaRPr sz="2800" b="1" dirty="0">
              <a:solidFill>
                <a:schemeClr val="accent6">
                  <a:lumMod val="50000"/>
                </a:schemeClr>
              </a:solidFill>
              <a:effectLst/>
              <a:latin typeface="Handlee" panose="02000000000000000000" pitchFamily="2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1C6293C-0AA1-45C8-8AF0-C244CDD02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48" t="52030" r="6048" b="14296"/>
          <a:stretch/>
        </p:blipFill>
        <p:spPr>
          <a:xfrm>
            <a:off x="2062758" y="3213770"/>
            <a:ext cx="640871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579;p47">
            <a:extLst>
              <a:ext uri="{FF2B5EF4-FFF2-40B4-BE49-F238E27FC236}">
                <a16:creationId xmlns:a16="http://schemas.microsoft.com/office/drawing/2014/main" xmlns="" id="{79134D2E-148A-4C56-AA1D-9CDDAB610711}"/>
              </a:ext>
            </a:extLst>
          </p:cNvPr>
          <p:cNvSpPr/>
          <p:nvPr/>
        </p:nvSpPr>
        <p:spPr>
          <a:xfrm rot="4183063" flipH="1">
            <a:off x="177250" y="3865392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2" name="Picture 8" descr="Akhal-Teke - Howrse Help and Horses">
            <a:extLst>
              <a:ext uri="{FF2B5EF4-FFF2-40B4-BE49-F238E27FC236}">
                <a16:creationId xmlns:a16="http://schemas.microsoft.com/office/drawing/2014/main" xmlns="" id="{A9E317AD-E3C7-4E53-903B-0D5FDFA1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413570"/>
            <a:ext cx="1944216" cy="18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A6F90484-8801-424E-983E-8DA20E3EB3D6}"/>
              </a:ext>
            </a:extLst>
          </p:cNvPr>
          <p:cNvSpPr txBox="1"/>
          <p:nvPr/>
        </p:nvSpPr>
        <p:spPr>
          <a:xfrm>
            <a:off x="9047534" y="3429794"/>
            <a:ext cx="2952328" cy="981191"/>
          </a:xfrm>
          <a:prstGeom prst="wedgeRoundRectCallout">
            <a:avLst>
              <a:gd name="adj1" fmla="val -63691"/>
              <a:gd name="adj2" fmla="val 22971"/>
              <a:gd name="adj3" fmla="val 16667"/>
            </a:avLst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Omar </a:t>
            </a:r>
            <a:r>
              <a:rPr lang="en-US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is the one who uses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all of these expressions.</a:t>
            </a:r>
          </a:p>
          <a:p>
            <a:pPr algn="ctr"/>
            <a:r>
              <a:rPr lang="en-US" sz="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ar-SA" sz="2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3868E5A-1FB8-4928-9459-AF5F58277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6" t="26961" r="53861" b="41694"/>
          <a:stretch/>
        </p:blipFill>
        <p:spPr>
          <a:xfrm>
            <a:off x="550590" y="2205658"/>
            <a:ext cx="5877919" cy="270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3CCCF7A4-C096-4B26-8025-82F8FB9AF352}"/>
              </a:ext>
            </a:extLst>
          </p:cNvPr>
          <p:cNvSpPr txBox="1"/>
          <p:nvPr/>
        </p:nvSpPr>
        <p:spPr>
          <a:xfrm>
            <a:off x="3142878" y="4437906"/>
            <a:ext cx="8208912" cy="16696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en-US" sz="1050" dirty="0"/>
          </a:p>
          <a:p>
            <a:pPr marL="457200" indent="-457200">
              <a:buAutoNum type="arabicPeriod"/>
            </a:pPr>
            <a:r>
              <a:rPr lang="en-US" dirty="0"/>
              <a:t>His horse doesn’t follow instructions, will gallop instead of cantering, and won’t turn when he needs him to. </a:t>
            </a:r>
          </a:p>
          <a:p>
            <a:pPr marL="457200" indent="-457200">
              <a:buAutoNum type="arabicPeriod"/>
            </a:pPr>
            <a:r>
              <a:rPr lang="en-US" dirty="0"/>
              <a:t> He tells him that he needs to set rules and stick by them. </a:t>
            </a:r>
          </a:p>
          <a:p>
            <a:pPr marL="457200" indent="-457200">
              <a:buAutoNum type="arabicPeriod"/>
            </a:pPr>
            <a:r>
              <a:rPr lang="en-US" dirty="0"/>
              <a:t>Sami says it is hard not to let his horse have his way.</a:t>
            </a:r>
          </a:p>
          <a:p>
            <a:endParaRPr lang="ar-SA" sz="1200" dirty="0"/>
          </a:p>
        </p:txBody>
      </p:sp>
    </p:spTree>
    <p:extLst>
      <p:ext uri="{BB962C8B-B14F-4D97-AF65-F5344CB8AC3E}">
        <p14:creationId xmlns:p14="http://schemas.microsoft.com/office/powerpoint/2010/main" val="32157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41982DE-AA09-46AC-8A21-957BC69ED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2" t="35572" r="6696" b="40299"/>
          <a:stretch/>
        </p:blipFill>
        <p:spPr>
          <a:xfrm>
            <a:off x="661517" y="2152526"/>
            <a:ext cx="7488832" cy="194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6CAB1996-46A6-4BDB-B758-F4BC1AB4D2F6}"/>
              </a:ext>
            </a:extLst>
          </p:cNvPr>
          <p:cNvSpPr txBox="1"/>
          <p:nvPr/>
        </p:nvSpPr>
        <p:spPr>
          <a:xfrm>
            <a:off x="910630" y="4725938"/>
            <a:ext cx="559934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Phrases like these make our speech sound more </a:t>
            </a:r>
          </a:p>
          <a:p>
            <a:pPr algn="ctr"/>
            <a:r>
              <a:rPr lang="en-US" dirty="0"/>
              <a:t>polite. </a:t>
            </a:r>
          </a:p>
          <a:p>
            <a:pPr algn="ctr"/>
            <a:r>
              <a:rPr lang="en-US" dirty="0"/>
              <a:t>They also prepare the listener for what you are </a:t>
            </a:r>
          </a:p>
          <a:p>
            <a:pPr algn="ctr"/>
            <a:r>
              <a:rPr lang="en-US" dirty="0"/>
              <a:t>going to say</a:t>
            </a:r>
            <a:endParaRPr lang="ar-SA" dirty="0"/>
          </a:p>
        </p:txBody>
      </p:sp>
      <p:sp>
        <p:nvSpPr>
          <p:cNvPr id="9" name="Google Shape;824;p53">
            <a:extLst>
              <a:ext uri="{FF2B5EF4-FFF2-40B4-BE49-F238E27FC236}">
                <a16:creationId xmlns:a16="http://schemas.microsoft.com/office/drawing/2014/main" xmlns="" id="{834BE553-5B8C-437B-B913-F0166835FEDC}"/>
              </a:ext>
            </a:extLst>
          </p:cNvPr>
          <p:cNvSpPr/>
          <p:nvPr/>
        </p:nvSpPr>
        <p:spPr>
          <a:xfrm rot="4613370">
            <a:off x="6720920" y="3922884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F495F89-C85F-4A0A-B160-6F56DCE3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4005858"/>
            <a:ext cx="1322947" cy="1329043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A3737D11-C2E0-4455-A025-997FB6AE2A4F}"/>
              </a:ext>
            </a:extLst>
          </p:cNvPr>
          <p:cNvSpPr/>
          <p:nvPr/>
        </p:nvSpPr>
        <p:spPr>
          <a:xfrm>
            <a:off x="694606" y="2709714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xmlns="" id="{691AD1F5-E050-4800-A1D1-05AE52EBD4C2}"/>
              </a:ext>
            </a:extLst>
          </p:cNvPr>
          <p:cNvSpPr/>
          <p:nvPr/>
        </p:nvSpPr>
        <p:spPr>
          <a:xfrm>
            <a:off x="694606" y="3069754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xmlns="" id="{57337E73-38D8-4640-8595-C187C9902309}"/>
              </a:ext>
            </a:extLst>
          </p:cNvPr>
          <p:cNvSpPr/>
          <p:nvPr/>
        </p:nvSpPr>
        <p:spPr>
          <a:xfrm>
            <a:off x="694606" y="3357786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70E91546-1091-4007-943D-AE9CA64C7B0E}"/>
              </a:ext>
            </a:extLst>
          </p:cNvPr>
          <p:cNvSpPr/>
          <p:nvPr/>
        </p:nvSpPr>
        <p:spPr>
          <a:xfrm>
            <a:off x="694606" y="3645818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xmlns="" id="{02724970-166F-4D2E-927C-3B19125DF9E5}"/>
              </a:ext>
            </a:extLst>
          </p:cNvPr>
          <p:cNvSpPr/>
          <p:nvPr/>
        </p:nvSpPr>
        <p:spPr>
          <a:xfrm>
            <a:off x="4583038" y="2781722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xmlns="" id="{C65F13CA-1988-4593-89DD-123A86AAFCBE}"/>
              </a:ext>
            </a:extLst>
          </p:cNvPr>
          <p:cNvSpPr/>
          <p:nvPr/>
        </p:nvSpPr>
        <p:spPr>
          <a:xfrm>
            <a:off x="4583038" y="3069754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xmlns="" id="{903F1135-FF0C-4F4D-A665-84AE2B1CE082}"/>
              </a:ext>
            </a:extLst>
          </p:cNvPr>
          <p:cNvSpPr/>
          <p:nvPr/>
        </p:nvSpPr>
        <p:spPr>
          <a:xfrm>
            <a:off x="4583038" y="3357786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xmlns="" id="{B4774B38-080C-4F4B-929A-E15E4B11A853}"/>
              </a:ext>
            </a:extLst>
          </p:cNvPr>
          <p:cNvSpPr/>
          <p:nvPr/>
        </p:nvSpPr>
        <p:spPr>
          <a:xfrm>
            <a:off x="4583038" y="3717826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09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27FFBA59-FE50-4ABC-99C8-5428BAE19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2" t="35572" r="6696" b="40299"/>
          <a:stretch/>
        </p:blipFill>
        <p:spPr>
          <a:xfrm>
            <a:off x="622598" y="2205658"/>
            <a:ext cx="7488832" cy="194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61">
            <a:extLst>
              <a:ext uri="{FF2B5EF4-FFF2-40B4-BE49-F238E27FC236}">
                <a16:creationId xmlns:a16="http://schemas.microsoft.com/office/drawing/2014/main" xmlns="" id="{55C35A09-42A7-4915-B66A-7C2A2B5CF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782" y="405458"/>
            <a:ext cx="4869182" cy="1345770"/>
          </a:xfrm>
          <a:prstGeom prst="cloudCallout">
            <a:avLst>
              <a:gd name="adj1" fmla="val -41956"/>
              <a:gd name="adj2" fmla="val 70028"/>
            </a:avLst>
          </a:prstGeom>
          <a:solidFill>
            <a:schemeClr val="accent6">
              <a:lumMod val="50000"/>
            </a:schemeClr>
          </a:solidFill>
          <a:ln>
            <a:solidFill>
              <a:srgbClr val="F9AD6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200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Which phrases are </a:t>
            </a:r>
            <a:r>
              <a:rPr lang="en-US" sz="2400" b="1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used</a:t>
            </a:r>
          </a:p>
          <a:p>
            <a:pPr algn="ctr"/>
            <a:r>
              <a:rPr lang="en-US" sz="2400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</a:t>
            </a:r>
            <a:r>
              <a:rPr lang="en-US" sz="2200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in the conversation?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F6F9E63C-EEAE-4C58-83E5-2430356F59EA}"/>
              </a:ext>
            </a:extLst>
          </p:cNvPr>
          <p:cNvSpPr/>
          <p:nvPr/>
        </p:nvSpPr>
        <p:spPr>
          <a:xfrm>
            <a:off x="766614" y="3429794"/>
            <a:ext cx="2748690" cy="152705"/>
          </a:xfrm>
          <a:prstGeom prst="rect">
            <a:avLst/>
          </a:prstGeom>
          <a:solidFill>
            <a:schemeClr val="accent6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8AC42501-C2F5-4F5E-BEA5-9DAF48A96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48402" r="38780" b="36693"/>
          <a:stretch/>
        </p:blipFill>
        <p:spPr>
          <a:xfrm rot="21112589">
            <a:off x="376144" y="4432090"/>
            <a:ext cx="6105262" cy="102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396;p40">
            <a:extLst>
              <a:ext uri="{FF2B5EF4-FFF2-40B4-BE49-F238E27FC236}">
                <a16:creationId xmlns:a16="http://schemas.microsoft.com/office/drawing/2014/main" xmlns="" id="{C5D146BE-3994-4AD9-919D-F136A6131230}"/>
              </a:ext>
            </a:extLst>
          </p:cNvPr>
          <p:cNvSpPr/>
          <p:nvPr/>
        </p:nvSpPr>
        <p:spPr>
          <a:xfrm rot="6208648">
            <a:off x="6016063" y="4137056"/>
            <a:ext cx="1692859" cy="1616597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A9B7DF1-761B-4A7A-9CDA-A322A4AEC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8" t="42999" r="4247" b="23637"/>
          <a:stretch/>
        </p:blipFill>
        <p:spPr>
          <a:xfrm>
            <a:off x="766614" y="3645818"/>
            <a:ext cx="8136904" cy="22905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C2B27F6-E777-4417-938F-36C547E9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2363">
            <a:off x="9340945" y="2072562"/>
            <a:ext cx="2443280" cy="133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9AD6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oes Good Advice Equal Better Life? | by Dean | Medium">
            <a:extLst>
              <a:ext uri="{FF2B5EF4-FFF2-40B4-BE49-F238E27FC236}">
                <a16:creationId xmlns:a16="http://schemas.microsoft.com/office/drawing/2014/main" xmlns="" id="{890B23DD-BEB1-4616-BB25-ADB795F0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2" y="2349674"/>
            <a:ext cx="334121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247DB37-C5B6-404E-902E-880D32334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4257">
            <a:off x="9409099" y="3500884"/>
            <a:ext cx="2418509" cy="144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CFA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ABE6A7D6-3132-4E43-BBAE-0310ADBBA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65"/>
          <a:stretch/>
        </p:blipFill>
        <p:spPr>
          <a:xfrm rot="329972">
            <a:off x="9335565" y="5229994"/>
            <a:ext cx="2448272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863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06574" y="26144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Lesson Objectives</a:t>
            </a:r>
            <a:endParaRPr lang="ko-KR" altLang="en-US" sz="7200" b="1" dirty="0">
              <a:solidFill>
                <a:schemeClr val="accent6">
                  <a:lumMod val="50000"/>
                </a:schemeClr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xmlns="" id="{711A4B4B-2FB4-4985-8702-3447B8C27624}"/>
              </a:ext>
            </a:extLst>
          </p:cNvPr>
          <p:cNvSpPr txBox="1">
            <a:spLocks/>
          </p:cNvSpPr>
          <p:nvPr/>
        </p:nvSpPr>
        <p:spPr>
          <a:xfrm>
            <a:off x="550590" y="1917626"/>
            <a:ext cx="7128792" cy="3024336"/>
          </a:xfrm>
          <a:prstGeom prst="rect">
            <a:avLst/>
          </a:prstGeom>
          <a:solidFill>
            <a:srgbClr val="1C6961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>
            <a:lvl1pPr marL="373384" indent="-373384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27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08998" indent="-311153" algn="l" defTabSz="99569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20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4461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20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4245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20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4030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»"/>
              <a:defRPr lang="ko-KR" altLang="en-US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3814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3599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3383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23168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Read</a:t>
            </a:r>
            <a:r>
              <a:rPr lang="en-US" sz="2800" dirty="0"/>
              <a:t> the conversation for specific information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Answer</a:t>
            </a:r>
            <a:r>
              <a:rPr lang="en-US" sz="2800" dirty="0"/>
              <a:t> some questions about the conversation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Match </a:t>
            </a:r>
            <a:r>
              <a:rPr lang="en-US" sz="2800" dirty="0"/>
              <a:t>the new vocabulary with its meaning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Use</a:t>
            </a:r>
            <a:r>
              <a:rPr lang="en-US" sz="2800" dirty="0"/>
              <a:t> the “</a:t>
            </a:r>
            <a:r>
              <a:rPr lang="en-US" sz="2800" b="1" dirty="0"/>
              <a:t>Real Talk” </a:t>
            </a:r>
            <a:r>
              <a:rPr lang="en-US" sz="2800" dirty="0"/>
              <a:t>in a sentence.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Stress</a:t>
            </a:r>
            <a:r>
              <a:rPr lang="en-US" sz="2800" dirty="0"/>
              <a:t> the </a:t>
            </a:r>
            <a:r>
              <a:rPr lang="en-US" sz="2800" b="1" i="1" dirty="0"/>
              <a:t>Y </a:t>
            </a:r>
            <a:r>
              <a:rPr lang="en-US" sz="2800" dirty="0"/>
              <a:t>and </a:t>
            </a:r>
            <a:r>
              <a:rPr lang="en-US" sz="2800" b="1" i="1" dirty="0"/>
              <a:t>J</a:t>
            </a:r>
            <a:r>
              <a:rPr lang="en-US" sz="2800" dirty="0"/>
              <a:t> sounds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447134" y="981522"/>
            <a:ext cx="6336704" cy="2003300"/>
          </a:xfrm>
        </p:spPr>
        <p:txBody>
          <a:bodyPr/>
          <a:lstStyle/>
          <a:p>
            <a:r>
              <a:rPr lang="en-US" altLang="ko-KR" sz="8000" b="1" dirty="0">
                <a:solidFill>
                  <a:schemeClr val="accent6">
                    <a:lumMod val="50000"/>
                  </a:schemeClr>
                </a:solidFill>
              </a:rPr>
              <a:t>Book Open</a:t>
            </a:r>
            <a:endParaRPr lang="ko-KR" altLang="en-US" sz="8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5427663" y="6166383"/>
            <a:ext cx="1335600" cy="338400"/>
            <a:chOff x="5427663" y="5711825"/>
            <a:chExt cx="1335600" cy="33840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5711825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628635" y="5887235"/>
              <a:ext cx="85453" cy="130393"/>
            </a:xfrm>
            <a:custGeom>
              <a:avLst/>
              <a:gdLst>
                <a:gd name="T0" fmla="*/ 83 w 83"/>
                <a:gd name="T1" fmla="*/ 90 h 130"/>
                <a:gd name="T2" fmla="*/ 79 w 83"/>
                <a:gd name="T3" fmla="*/ 108 h 130"/>
                <a:gd name="T4" fmla="*/ 69 w 83"/>
                <a:gd name="T5" fmla="*/ 120 h 130"/>
                <a:gd name="T6" fmla="*/ 54 w 83"/>
                <a:gd name="T7" fmla="*/ 128 h 130"/>
                <a:gd name="T8" fmla="*/ 36 w 83"/>
                <a:gd name="T9" fmla="*/ 130 h 130"/>
                <a:gd name="T10" fmla="*/ 24 w 83"/>
                <a:gd name="T11" fmla="*/ 129 h 130"/>
                <a:gd name="T12" fmla="*/ 14 w 83"/>
                <a:gd name="T13" fmla="*/ 127 h 130"/>
                <a:gd name="T14" fmla="*/ 7 w 83"/>
                <a:gd name="T15" fmla="*/ 124 h 130"/>
                <a:gd name="T16" fmla="*/ 3 w 83"/>
                <a:gd name="T17" fmla="*/ 121 h 130"/>
                <a:gd name="T18" fmla="*/ 1 w 83"/>
                <a:gd name="T19" fmla="*/ 117 h 130"/>
                <a:gd name="T20" fmla="*/ 0 w 83"/>
                <a:gd name="T21" fmla="*/ 110 h 130"/>
                <a:gd name="T22" fmla="*/ 0 w 83"/>
                <a:gd name="T23" fmla="*/ 105 h 130"/>
                <a:gd name="T24" fmla="*/ 1 w 83"/>
                <a:gd name="T25" fmla="*/ 102 h 130"/>
                <a:gd name="T26" fmla="*/ 2 w 83"/>
                <a:gd name="T27" fmla="*/ 100 h 130"/>
                <a:gd name="T28" fmla="*/ 4 w 83"/>
                <a:gd name="T29" fmla="*/ 99 h 130"/>
                <a:gd name="T30" fmla="*/ 8 w 83"/>
                <a:gd name="T31" fmla="*/ 101 h 130"/>
                <a:gd name="T32" fmla="*/ 14 w 83"/>
                <a:gd name="T33" fmla="*/ 105 h 130"/>
                <a:gd name="T34" fmla="*/ 24 w 83"/>
                <a:gd name="T35" fmla="*/ 108 h 130"/>
                <a:gd name="T36" fmla="*/ 36 w 83"/>
                <a:gd name="T37" fmla="*/ 110 h 130"/>
                <a:gd name="T38" fmla="*/ 45 w 83"/>
                <a:gd name="T39" fmla="*/ 109 h 130"/>
                <a:gd name="T40" fmla="*/ 51 w 83"/>
                <a:gd name="T41" fmla="*/ 105 h 130"/>
                <a:gd name="T42" fmla="*/ 55 w 83"/>
                <a:gd name="T43" fmla="*/ 100 h 130"/>
                <a:gd name="T44" fmla="*/ 56 w 83"/>
                <a:gd name="T45" fmla="*/ 94 h 130"/>
                <a:gd name="T46" fmla="*/ 54 w 83"/>
                <a:gd name="T47" fmla="*/ 86 h 130"/>
                <a:gd name="T48" fmla="*/ 48 w 83"/>
                <a:gd name="T49" fmla="*/ 81 h 130"/>
                <a:gd name="T50" fmla="*/ 39 w 83"/>
                <a:gd name="T51" fmla="*/ 76 h 130"/>
                <a:gd name="T52" fmla="*/ 29 w 83"/>
                <a:gd name="T53" fmla="*/ 72 h 130"/>
                <a:gd name="T54" fmla="*/ 19 w 83"/>
                <a:gd name="T55" fmla="*/ 66 h 130"/>
                <a:gd name="T56" fmla="*/ 11 w 83"/>
                <a:gd name="T57" fmla="*/ 59 h 130"/>
                <a:gd name="T58" fmla="*/ 5 w 83"/>
                <a:gd name="T59" fmla="*/ 50 h 130"/>
                <a:gd name="T60" fmla="*/ 2 w 83"/>
                <a:gd name="T61" fmla="*/ 36 h 130"/>
                <a:gd name="T62" fmla="*/ 6 w 83"/>
                <a:gd name="T63" fmla="*/ 20 h 130"/>
                <a:gd name="T64" fmla="*/ 15 w 83"/>
                <a:gd name="T65" fmla="*/ 9 h 130"/>
                <a:gd name="T66" fmla="*/ 28 w 83"/>
                <a:gd name="T67" fmla="*/ 2 h 130"/>
                <a:gd name="T68" fmla="*/ 45 w 83"/>
                <a:gd name="T69" fmla="*/ 0 h 130"/>
                <a:gd name="T70" fmla="*/ 54 w 83"/>
                <a:gd name="T71" fmla="*/ 0 h 130"/>
                <a:gd name="T72" fmla="*/ 62 w 83"/>
                <a:gd name="T73" fmla="*/ 2 h 130"/>
                <a:gd name="T74" fmla="*/ 69 w 83"/>
                <a:gd name="T75" fmla="*/ 5 h 130"/>
                <a:gd name="T76" fmla="*/ 73 w 83"/>
                <a:gd name="T77" fmla="*/ 7 h 130"/>
                <a:gd name="T78" fmla="*/ 75 w 83"/>
                <a:gd name="T79" fmla="*/ 9 h 130"/>
                <a:gd name="T80" fmla="*/ 75 w 83"/>
                <a:gd name="T81" fmla="*/ 11 h 130"/>
                <a:gd name="T82" fmla="*/ 75 w 83"/>
                <a:gd name="T83" fmla="*/ 13 h 130"/>
                <a:gd name="T84" fmla="*/ 76 w 83"/>
                <a:gd name="T85" fmla="*/ 18 h 130"/>
                <a:gd name="T86" fmla="*/ 75 w 83"/>
                <a:gd name="T87" fmla="*/ 22 h 130"/>
                <a:gd name="T88" fmla="*/ 75 w 83"/>
                <a:gd name="T89" fmla="*/ 26 h 130"/>
                <a:gd name="T90" fmla="*/ 74 w 83"/>
                <a:gd name="T91" fmla="*/ 28 h 130"/>
                <a:gd name="T92" fmla="*/ 72 w 83"/>
                <a:gd name="T93" fmla="*/ 28 h 130"/>
                <a:gd name="T94" fmla="*/ 69 w 83"/>
                <a:gd name="T95" fmla="*/ 27 h 130"/>
                <a:gd name="T96" fmla="*/ 63 w 83"/>
                <a:gd name="T97" fmla="*/ 24 h 130"/>
                <a:gd name="T98" fmla="*/ 55 w 83"/>
                <a:gd name="T99" fmla="*/ 21 h 130"/>
                <a:gd name="T100" fmla="*/ 45 w 83"/>
                <a:gd name="T101" fmla="*/ 20 h 130"/>
                <a:gd name="T102" fmla="*/ 38 w 83"/>
                <a:gd name="T103" fmla="*/ 21 h 130"/>
                <a:gd name="T104" fmla="*/ 33 w 83"/>
                <a:gd name="T105" fmla="*/ 23 h 130"/>
                <a:gd name="T106" fmla="*/ 30 w 83"/>
                <a:gd name="T107" fmla="*/ 28 h 130"/>
                <a:gd name="T108" fmla="*/ 28 w 83"/>
                <a:gd name="T109" fmla="*/ 33 h 130"/>
                <a:gd name="T110" fmla="*/ 31 w 83"/>
                <a:gd name="T111" fmla="*/ 40 h 130"/>
                <a:gd name="T112" fmla="*/ 37 w 83"/>
                <a:gd name="T113" fmla="*/ 46 h 130"/>
                <a:gd name="T114" fmla="*/ 46 w 83"/>
                <a:gd name="T115" fmla="*/ 50 h 130"/>
                <a:gd name="T116" fmla="*/ 56 w 83"/>
                <a:gd name="T117" fmla="*/ 55 h 130"/>
                <a:gd name="T118" fmla="*/ 66 w 83"/>
                <a:gd name="T119" fmla="*/ 60 h 130"/>
                <a:gd name="T120" fmla="*/ 74 w 83"/>
                <a:gd name="T121" fmla="*/ 67 h 130"/>
                <a:gd name="T122" fmla="*/ 81 w 83"/>
                <a:gd name="T123" fmla="*/ 77 h 130"/>
                <a:gd name="T124" fmla="*/ 83 w 83"/>
                <a:gd name="T12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130">
                  <a:moveTo>
                    <a:pt x="83" y="90"/>
                  </a:moveTo>
                  <a:cubicBezTo>
                    <a:pt x="83" y="97"/>
                    <a:pt x="82" y="103"/>
                    <a:pt x="79" y="108"/>
                  </a:cubicBezTo>
                  <a:cubicBezTo>
                    <a:pt x="77" y="113"/>
                    <a:pt x="73" y="117"/>
                    <a:pt x="69" y="120"/>
                  </a:cubicBezTo>
                  <a:cubicBezTo>
                    <a:pt x="65" y="124"/>
                    <a:pt x="60" y="126"/>
                    <a:pt x="54" y="128"/>
                  </a:cubicBezTo>
                  <a:cubicBezTo>
                    <a:pt x="49" y="130"/>
                    <a:pt x="42" y="130"/>
                    <a:pt x="36" y="130"/>
                  </a:cubicBezTo>
                  <a:cubicBezTo>
                    <a:pt x="32" y="130"/>
                    <a:pt x="28" y="130"/>
                    <a:pt x="24" y="129"/>
                  </a:cubicBezTo>
                  <a:cubicBezTo>
                    <a:pt x="20" y="129"/>
                    <a:pt x="17" y="128"/>
                    <a:pt x="14" y="127"/>
                  </a:cubicBezTo>
                  <a:cubicBezTo>
                    <a:pt x="11" y="126"/>
                    <a:pt x="9" y="125"/>
                    <a:pt x="7" y="124"/>
                  </a:cubicBezTo>
                  <a:cubicBezTo>
                    <a:pt x="5" y="122"/>
                    <a:pt x="3" y="121"/>
                    <a:pt x="3" y="121"/>
                  </a:cubicBezTo>
                  <a:cubicBezTo>
                    <a:pt x="2" y="120"/>
                    <a:pt x="1" y="119"/>
                    <a:pt x="1" y="117"/>
                  </a:cubicBezTo>
                  <a:cubicBezTo>
                    <a:pt x="0" y="115"/>
                    <a:pt x="0" y="113"/>
                    <a:pt x="0" y="110"/>
                  </a:cubicBezTo>
                  <a:cubicBezTo>
                    <a:pt x="0" y="108"/>
                    <a:pt x="0" y="106"/>
                    <a:pt x="0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101"/>
                    <a:pt x="2" y="100"/>
                    <a:pt x="2" y="100"/>
                  </a:cubicBezTo>
                  <a:cubicBezTo>
                    <a:pt x="3" y="100"/>
                    <a:pt x="3" y="99"/>
                    <a:pt x="4" y="99"/>
                  </a:cubicBezTo>
                  <a:cubicBezTo>
                    <a:pt x="5" y="99"/>
                    <a:pt x="6" y="100"/>
                    <a:pt x="8" y="101"/>
                  </a:cubicBezTo>
                  <a:cubicBezTo>
                    <a:pt x="9" y="102"/>
                    <a:pt x="12" y="103"/>
                    <a:pt x="14" y="105"/>
                  </a:cubicBezTo>
                  <a:cubicBezTo>
                    <a:pt x="17" y="106"/>
                    <a:pt x="20" y="107"/>
                    <a:pt x="24" y="108"/>
                  </a:cubicBezTo>
                  <a:cubicBezTo>
                    <a:pt x="27" y="109"/>
                    <a:pt x="31" y="110"/>
                    <a:pt x="36" y="110"/>
                  </a:cubicBezTo>
                  <a:cubicBezTo>
                    <a:pt x="39" y="110"/>
                    <a:pt x="42" y="109"/>
                    <a:pt x="45" y="109"/>
                  </a:cubicBezTo>
                  <a:cubicBezTo>
                    <a:pt x="47" y="108"/>
                    <a:pt x="49" y="107"/>
                    <a:pt x="51" y="105"/>
                  </a:cubicBezTo>
                  <a:cubicBezTo>
                    <a:pt x="53" y="104"/>
                    <a:pt x="54" y="102"/>
                    <a:pt x="55" y="100"/>
                  </a:cubicBezTo>
                  <a:cubicBezTo>
                    <a:pt x="56" y="98"/>
                    <a:pt x="56" y="96"/>
                    <a:pt x="56" y="94"/>
                  </a:cubicBezTo>
                  <a:cubicBezTo>
                    <a:pt x="56" y="91"/>
                    <a:pt x="55" y="88"/>
                    <a:pt x="54" y="86"/>
                  </a:cubicBezTo>
                  <a:cubicBezTo>
                    <a:pt x="52" y="84"/>
                    <a:pt x="50" y="82"/>
                    <a:pt x="48" y="81"/>
                  </a:cubicBezTo>
                  <a:cubicBezTo>
                    <a:pt x="45" y="79"/>
                    <a:pt x="42" y="78"/>
                    <a:pt x="39" y="76"/>
                  </a:cubicBezTo>
                  <a:cubicBezTo>
                    <a:pt x="36" y="75"/>
                    <a:pt x="33" y="73"/>
                    <a:pt x="29" y="72"/>
                  </a:cubicBezTo>
                  <a:cubicBezTo>
                    <a:pt x="26" y="70"/>
                    <a:pt x="23" y="68"/>
                    <a:pt x="19" y="66"/>
                  </a:cubicBezTo>
                  <a:cubicBezTo>
                    <a:pt x="16" y="65"/>
                    <a:pt x="13" y="62"/>
                    <a:pt x="11" y="59"/>
                  </a:cubicBezTo>
                  <a:cubicBezTo>
                    <a:pt x="8" y="57"/>
                    <a:pt x="6" y="53"/>
                    <a:pt x="5" y="50"/>
                  </a:cubicBezTo>
                  <a:cubicBezTo>
                    <a:pt x="3" y="46"/>
                    <a:pt x="2" y="41"/>
                    <a:pt x="2" y="36"/>
                  </a:cubicBezTo>
                  <a:cubicBezTo>
                    <a:pt x="2" y="30"/>
                    <a:pt x="3" y="25"/>
                    <a:pt x="6" y="20"/>
                  </a:cubicBezTo>
                  <a:cubicBezTo>
                    <a:pt x="8" y="15"/>
                    <a:pt x="11" y="12"/>
                    <a:pt x="15" y="9"/>
                  </a:cubicBezTo>
                  <a:cubicBezTo>
                    <a:pt x="19" y="6"/>
                    <a:pt x="23" y="3"/>
                    <a:pt x="28" y="2"/>
                  </a:cubicBezTo>
                  <a:cubicBezTo>
                    <a:pt x="34" y="0"/>
                    <a:pt x="39" y="0"/>
                    <a:pt x="45" y="0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1"/>
                    <a:pt x="60" y="1"/>
                    <a:pt x="62" y="2"/>
                  </a:cubicBezTo>
                  <a:cubicBezTo>
                    <a:pt x="65" y="3"/>
                    <a:pt x="67" y="4"/>
                    <a:pt x="69" y="5"/>
                  </a:cubicBezTo>
                  <a:cubicBezTo>
                    <a:pt x="71" y="6"/>
                    <a:pt x="73" y="7"/>
                    <a:pt x="73" y="7"/>
                  </a:cubicBezTo>
                  <a:cubicBezTo>
                    <a:pt x="74" y="8"/>
                    <a:pt x="74" y="8"/>
                    <a:pt x="75" y="9"/>
                  </a:cubicBezTo>
                  <a:cubicBezTo>
                    <a:pt x="75" y="9"/>
                    <a:pt x="75" y="10"/>
                    <a:pt x="75" y="11"/>
                  </a:cubicBezTo>
                  <a:cubicBezTo>
                    <a:pt x="75" y="11"/>
                    <a:pt x="75" y="12"/>
                    <a:pt x="75" y="13"/>
                  </a:cubicBezTo>
                  <a:cubicBezTo>
                    <a:pt x="76" y="15"/>
                    <a:pt x="76" y="16"/>
                    <a:pt x="76" y="18"/>
                  </a:cubicBezTo>
                  <a:cubicBezTo>
                    <a:pt x="76" y="20"/>
                    <a:pt x="76" y="21"/>
                    <a:pt x="75" y="22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5" y="27"/>
                    <a:pt x="74" y="27"/>
                    <a:pt x="74" y="28"/>
                  </a:cubicBezTo>
                  <a:cubicBezTo>
                    <a:pt x="74" y="28"/>
                    <a:pt x="73" y="28"/>
                    <a:pt x="72" y="28"/>
                  </a:cubicBezTo>
                  <a:cubicBezTo>
                    <a:pt x="72" y="28"/>
                    <a:pt x="70" y="28"/>
                    <a:pt x="69" y="27"/>
                  </a:cubicBezTo>
                  <a:cubicBezTo>
                    <a:pt x="67" y="26"/>
                    <a:pt x="65" y="25"/>
                    <a:pt x="63" y="24"/>
                  </a:cubicBezTo>
                  <a:cubicBezTo>
                    <a:pt x="61" y="23"/>
                    <a:pt x="58" y="22"/>
                    <a:pt x="55" y="21"/>
                  </a:cubicBezTo>
                  <a:cubicBezTo>
                    <a:pt x="52" y="20"/>
                    <a:pt x="49" y="20"/>
                    <a:pt x="45" y="20"/>
                  </a:cubicBezTo>
                  <a:cubicBezTo>
                    <a:pt x="42" y="20"/>
                    <a:pt x="40" y="20"/>
                    <a:pt x="38" y="21"/>
                  </a:cubicBezTo>
                  <a:cubicBezTo>
                    <a:pt x="36" y="21"/>
                    <a:pt x="34" y="22"/>
                    <a:pt x="33" y="23"/>
                  </a:cubicBezTo>
                  <a:cubicBezTo>
                    <a:pt x="31" y="25"/>
                    <a:pt x="30" y="26"/>
                    <a:pt x="30" y="28"/>
                  </a:cubicBezTo>
                  <a:cubicBezTo>
                    <a:pt x="29" y="29"/>
                    <a:pt x="28" y="31"/>
                    <a:pt x="28" y="33"/>
                  </a:cubicBezTo>
                  <a:cubicBezTo>
                    <a:pt x="28" y="36"/>
                    <a:pt x="29" y="38"/>
                    <a:pt x="31" y="40"/>
                  </a:cubicBezTo>
                  <a:cubicBezTo>
                    <a:pt x="32" y="42"/>
                    <a:pt x="34" y="44"/>
                    <a:pt x="37" y="46"/>
                  </a:cubicBezTo>
                  <a:cubicBezTo>
                    <a:pt x="40" y="47"/>
                    <a:pt x="42" y="49"/>
                    <a:pt x="46" y="50"/>
                  </a:cubicBezTo>
                  <a:cubicBezTo>
                    <a:pt x="49" y="52"/>
                    <a:pt x="52" y="53"/>
                    <a:pt x="56" y="55"/>
                  </a:cubicBezTo>
                  <a:cubicBezTo>
                    <a:pt x="59" y="56"/>
                    <a:pt x="62" y="58"/>
                    <a:pt x="66" y="60"/>
                  </a:cubicBezTo>
                  <a:cubicBezTo>
                    <a:pt x="69" y="62"/>
                    <a:pt x="72" y="65"/>
                    <a:pt x="74" y="67"/>
                  </a:cubicBezTo>
                  <a:cubicBezTo>
                    <a:pt x="77" y="70"/>
                    <a:pt x="79" y="73"/>
                    <a:pt x="81" y="77"/>
                  </a:cubicBezTo>
                  <a:cubicBezTo>
                    <a:pt x="82" y="81"/>
                    <a:pt x="83" y="85"/>
                    <a:pt x="83" y="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726748" y="5879473"/>
              <a:ext cx="26902" cy="138155"/>
            </a:xfrm>
            <a:custGeom>
              <a:avLst/>
              <a:gdLst>
                <a:gd name="T0" fmla="*/ 25 w 25"/>
                <a:gd name="T1" fmla="*/ 133 h 137"/>
                <a:gd name="T2" fmla="*/ 24 w 25"/>
                <a:gd name="T3" fmla="*/ 135 h 137"/>
                <a:gd name="T4" fmla="*/ 22 w 25"/>
                <a:gd name="T5" fmla="*/ 136 h 137"/>
                <a:gd name="T6" fmla="*/ 18 w 25"/>
                <a:gd name="T7" fmla="*/ 137 h 137"/>
                <a:gd name="T8" fmla="*/ 12 w 25"/>
                <a:gd name="T9" fmla="*/ 137 h 137"/>
                <a:gd name="T10" fmla="*/ 7 w 25"/>
                <a:gd name="T11" fmla="*/ 137 h 137"/>
                <a:gd name="T12" fmla="*/ 3 w 25"/>
                <a:gd name="T13" fmla="*/ 136 h 137"/>
                <a:gd name="T14" fmla="*/ 1 w 25"/>
                <a:gd name="T15" fmla="*/ 135 h 137"/>
                <a:gd name="T16" fmla="*/ 0 w 25"/>
                <a:gd name="T17" fmla="*/ 133 h 137"/>
                <a:gd name="T18" fmla="*/ 0 w 25"/>
                <a:gd name="T19" fmla="*/ 4 h 137"/>
                <a:gd name="T20" fmla="*/ 1 w 25"/>
                <a:gd name="T21" fmla="*/ 3 h 137"/>
                <a:gd name="T22" fmla="*/ 3 w 25"/>
                <a:gd name="T23" fmla="*/ 1 h 137"/>
                <a:gd name="T24" fmla="*/ 7 w 25"/>
                <a:gd name="T25" fmla="*/ 1 h 137"/>
                <a:gd name="T26" fmla="*/ 12 w 25"/>
                <a:gd name="T27" fmla="*/ 0 h 137"/>
                <a:gd name="T28" fmla="*/ 18 w 25"/>
                <a:gd name="T29" fmla="*/ 1 h 137"/>
                <a:gd name="T30" fmla="*/ 22 w 25"/>
                <a:gd name="T31" fmla="*/ 1 h 137"/>
                <a:gd name="T32" fmla="*/ 24 w 25"/>
                <a:gd name="T33" fmla="*/ 3 h 137"/>
                <a:gd name="T34" fmla="*/ 25 w 25"/>
                <a:gd name="T35" fmla="*/ 4 h 137"/>
                <a:gd name="T36" fmla="*/ 25 w 25"/>
                <a:gd name="T37" fmla="*/ 1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37">
                  <a:moveTo>
                    <a:pt x="25" y="133"/>
                  </a:moveTo>
                  <a:cubicBezTo>
                    <a:pt x="25" y="133"/>
                    <a:pt x="25" y="134"/>
                    <a:pt x="24" y="135"/>
                  </a:cubicBezTo>
                  <a:cubicBezTo>
                    <a:pt x="24" y="135"/>
                    <a:pt x="23" y="135"/>
                    <a:pt x="22" y="136"/>
                  </a:cubicBezTo>
                  <a:cubicBezTo>
                    <a:pt x="21" y="136"/>
                    <a:pt x="20" y="136"/>
                    <a:pt x="18" y="137"/>
                  </a:cubicBezTo>
                  <a:cubicBezTo>
                    <a:pt x="17" y="137"/>
                    <a:pt x="15" y="137"/>
                    <a:pt x="12" y="137"/>
                  </a:cubicBezTo>
                  <a:cubicBezTo>
                    <a:pt x="10" y="137"/>
                    <a:pt x="8" y="137"/>
                    <a:pt x="7" y="137"/>
                  </a:cubicBezTo>
                  <a:cubicBezTo>
                    <a:pt x="5" y="136"/>
                    <a:pt x="4" y="136"/>
                    <a:pt x="3" y="136"/>
                  </a:cubicBezTo>
                  <a:cubicBezTo>
                    <a:pt x="2" y="135"/>
                    <a:pt x="1" y="135"/>
                    <a:pt x="1" y="135"/>
                  </a:cubicBezTo>
                  <a:cubicBezTo>
                    <a:pt x="0" y="134"/>
                    <a:pt x="0" y="133"/>
                    <a:pt x="0" y="1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20" y="1"/>
                    <a:pt x="21" y="1"/>
                    <a:pt x="22" y="1"/>
                  </a:cubicBezTo>
                  <a:cubicBezTo>
                    <a:pt x="23" y="2"/>
                    <a:pt x="24" y="2"/>
                    <a:pt x="24" y="3"/>
                  </a:cubicBezTo>
                  <a:cubicBezTo>
                    <a:pt x="25" y="3"/>
                    <a:pt x="25" y="4"/>
                    <a:pt x="25" y="4"/>
                  </a:cubicBezTo>
                  <a:lnTo>
                    <a:pt x="25" y="13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5771057" y="5882577"/>
              <a:ext cx="28484" cy="135050"/>
            </a:xfrm>
            <a:custGeom>
              <a:avLst/>
              <a:gdLst>
                <a:gd name="T0" fmla="*/ 28 w 28"/>
                <a:gd name="T1" fmla="*/ 12 h 133"/>
                <a:gd name="T2" fmla="*/ 25 w 28"/>
                <a:gd name="T3" fmla="*/ 22 h 133"/>
                <a:gd name="T4" fmla="*/ 14 w 28"/>
                <a:gd name="T5" fmla="*/ 25 h 133"/>
                <a:gd name="T6" fmla="*/ 2 w 28"/>
                <a:gd name="T7" fmla="*/ 23 h 133"/>
                <a:gd name="T8" fmla="*/ 0 w 28"/>
                <a:gd name="T9" fmla="*/ 13 h 133"/>
                <a:gd name="T10" fmla="*/ 3 w 28"/>
                <a:gd name="T11" fmla="*/ 2 h 133"/>
                <a:gd name="T12" fmla="*/ 14 w 28"/>
                <a:gd name="T13" fmla="*/ 0 h 133"/>
                <a:gd name="T14" fmla="*/ 25 w 28"/>
                <a:gd name="T15" fmla="*/ 2 h 133"/>
                <a:gd name="T16" fmla="*/ 28 w 28"/>
                <a:gd name="T17" fmla="*/ 12 h 133"/>
                <a:gd name="T18" fmla="*/ 26 w 28"/>
                <a:gd name="T19" fmla="*/ 129 h 133"/>
                <a:gd name="T20" fmla="*/ 25 w 28"/>
                <a:gd name="T21" fmla="*/ 131 h 133"/>
                <a:gd name="T22" fmla="*/ 23 w 28"/>
                <a:gd name="T23" fmla="*/ 132 h 133"/>
                <a:gd name="T24" fmla="*/ 20 w 28"/>
                <a:gd name="T25" fmla="*/ 133 h 133"/>
                <a:gd name="T26" fmla="*/ 14 w 28"/>
                <a:gd name="T27" fmla="*/ 133 h 133"/>
                <a:gd name="T28" fmla="*/ 8 w 28"/>
                <a:gd name="T29" fmla="*/ 133 h 133"/>
                <a:gd name="T30" fmla="*/ 4 w 28"/>
                <a:gd name="T31" fmla="*/ 132 h 133"/>
                <a:gd name="T32" fmla="*/ 2 w 28"/>
                <a:gd name="T33" fmla="*/ 131 h 133"/>
                <a:gd name="T34" fmla="*/ 1 w 28"/>
                <a:gd name="T35" fmla="*/ 129 h 133"/>
                <a:gd name="T36" fmla="*/ 1 w 28"/>
                <a:gd name="T37" fmla="*/ 42 h 133"/>
                <a:gd name="T38" fmla="*/ 2 w 28"/>
                <a:gd name="T39" fmla="*/ 40 h 133"/>
                <a:gd name="T40" fmla="*/ 4 w 28"/>
                <a:gd name="T41" fmla="*/ 39 h 133"/>
                <a:gd name="T42" fmla="*/ 8 w 28"/>
                <a:gd name="T43" fmla="*/ 38 h 133"/>
                <a:gd name="T44" fmla="*/ 14 w 28"/>
                <a:gd name="T45" fmla="*/ 38 h 133"/>
                <a:gd name="T46" fmla="*/ 20 w 28"/>
                <a:gd name="T47" fmla="*/ 38 h 133"/>
                <a:gd name="T48" fmla="*/ 23 w 28"/>
                <a:gd name="T49" fmla="*/ 39 h 133"/>
                <a:gd name="T50" fmla="*/ 25 w 28"/>
                <a:gd name="T51" fmla="*/ 40 h 133"/>
                <a:gd name="T52" fmla="*/ 26 w 28"/>
                <a:gd name="T53" fmla="*/ 42 h 133"/>
                <a:gd name="T54" fmla="*/ 26 w 28"/>
                <a:gd name="T55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33">
                  <a:moveTo>
                    <a:pt x="28" y="12"/>
                  </a:moveTo>
                  <a:cubicBezTo>
                    <a:pt x="28" y="17"/>
                    <a:pt x="27" y="21"/>
                    <a:pt x="25" y="22"/>
                  </a:cubicBezTo>
                  <a:cubicBezTo>
                    <a:pt x="23" y="24"/>
                    <a:pt x="19" y="25"/>
                    <a:pt x="14" y="25"/>
                  </a:cubicBezTo>
                  <a:cubicBezTo>
                    <a:pt x="8" y="25"/>
                    <a:pt x="4" y="24"/>
                    <a:pt x="2" y="23"/>
                  </a:cubicBezTo>
                  <a:cubicBezTo>
                    <a:pt x="0" y="21"/>
                    <a:pt x="0" y="17"/>
                    <a:pt x="0" y="13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5" y="1"/>
                    <a:pt x="8" y="0"/>
                    <a:pt x="14" y="0"/>
                  </a:cubicBezTo>
                  <a:cubicBezTo>
                    <a:pt x="19" y="0"/>
                    <a:pt x="23" y="0"/>
                    <a:pt x="25" y="2"/>
                  </a:cubicBezTo>
                  <a:cubicBezTo>
                    <a:pt x="27" y="4"/>
                    <a:pt x="28" y="7"/>
                    <a:pt x="28" y="12"/>
                  </a:cubicBezTo>
                  <a:close/>
                  <a:moveTo>
                    <a:pt x="26" y="129"/>
                  </a:moveTo>
                  <a:cubicBezTo>
                    <a:pt x="26" y="129"/>
                    <a:pt x="26" y="130"/>
                    <a:pt x="25" y="131"/>
                  </a:cubicBezTo>
                  <a:cubicBezTo>
                    <a:pt x="25" y="131"/>
                    <a:pt x="24" y="131"/>
                    <a:pt x="23" y="132"/>
                  </a:cubicBezTo>
                  <a:cubicBezTo>
                    <a:pt x="23" y="132"/>
                    <a:pt x="21" y="132"/>
                    <a:pt x="20" y="133"/>
                  </a:cubicBezTo>
                  <a:cubicBezTo>
                    <a:pt x="18" y="133"/>
                    <a:pt x="16" y="133"/>
                    <a:pt x="14" y="133"/>
                  </a:cubicBezTo>
                  <a:cubicBezTo>
                    <a:pt x="11" y="133"/>
                    <a:pt x="9" y="133"/>
                    <a:pt x="8" y="133"/>
                  </a:cubicBezTo>
                  <a:cubicBezTo>
                    <a:pt x="6" y="132"/>
                    <a:pt x="5" y="132"/>
                    <a:pt x="4" y="132"/>
                  </a:cubicBezTo>
                  <a:cubicBezTo>
                    <a:pt x="3" y="131"/>
                    <a:pt x="2" y="131"/>
                    <a:pt x="2" y="131"/>
                  </a:cubicBezTo>
                  <a:cubicBezTo>
                    <a:pt x="2" y="130"/>
                    <a:pt x="1" y="129"/>
                    <a:pt x="1" y="12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2" y="41"/>
                    <a:pt x="2" y="40"/>
                  </a:cubicBez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9" y="38"/>
                    <a:pt x="11" y="38"/>
                    <a:pt x="14" y="38"/>
                  </a:cubicBezTo>
                  <a:cubicBezTo>
                    <a:pt x="16" y="38"/>
                    <a:pt x="18" y="38"/>
                    <a:pt x="20" y="38"/>
                  </a:cubicBezTo>
                  <a:cubicBezTo>
                    <a:pt x="21" y="38"/>
                    <a:pt x="23" y="39"/>
                    <a:pt x="23" y="39"/>
                  </a:cubicBezTo>
                  <a:cubicBezTo>
                    <a:pt x="24" y="39"/>
                    <a:pt x="25" y="40"/>
                    <a:pt x="25" y="40"/>
                  </a:cubicBezTo>
                  <a:cubicBezTo>
                    <a:pt x="26" y="41"/>
                    <a:pt x="26" y="41"/>
                    <a:pt x="26" y="42"/>
                  </a:cubicBezTo>
                  <a:lnTo>
                    <a:pt x="26" y="12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5813784" y="5879473"/>
              <a:ext cx="88618" cy="138155"/>
            </a:xfrm>
            <a:custGeom>
              <a:avLst/>
              <a:gdLst>
                <a:gd name="T0" fmla="*/ 88 w 88"/>
                <a:gd name="T1" fmla="*/ 132 h 137"/>
                <a:gd name="T2" fmla="*/ 87 w 88"/>
                <a:gd name="T3" fmla="*/ 134 h 137"/>
                <a:gd name="T4" fmla="*/ 85 w 88"/>
                <a:gd name="T5" fmla="*/ 135 h 137"/>
                <a:gd name="T6" fmla="*/ 82 w 88"/>
                <a:gd name="T7" fmla="*/ 136 h 137"/>
                <a:gd name="T8" fmla="*/ 77 w 88"/>
                <a:gd name="T9" fmla="*/ 136 h 137"/>
                <a:gd name="T10" fmla="*/ 72 w 88"/>
                <a:gd name="T11" fmla="*/ 136 h 137"/>
                <a:gd name="T12" fmla="*/ 69 w 88"/>
                <a:gd name="T13" fmla="*/ 135 h 137"/>
                <a:gd name="T14" fmla="*/ 67 w 88"/>
                <a:gd name="T15" fmla="*/ 134 h 137"/>
                <a:gd name="T16" fmla="*/ 67 w 88"/>
                <a:gd name="T17" fmla="*/ 132 h 137"/>
                <a:gd name="T18" fmla="*/ 67 w 88"/>
                <a:gd name="T19" fmla="*/ 122 h 137"/>
                <a:gd name="T20" fmla="*/ 52 w 88"/>
                <a:gd name="T21" fmla="*/ 133 h 137"/>
                <a:gd name="T22" fmla="*/ 36 w 88"/>
                <a:gd name="T23" fmla="*/ 137 h 137"/>
                <a:gd name="T24" fmla="*/ 19 w 88"/>
                <a:gd name="T25" fmla="*/ 134 h 137"/>
                <a:gd name="T26" fmla="*/ 8 w 88"/>
                <a:gd name="T27" fmla="*/ 123 h 137"/>
                <a:gd name="T28" fmla="*/ 2 w 88"/>
                <a:gd name="T29" fmla="*/ 108 h 137"/>
                <a:gd name="T30" fmla="*/ 0 w 88"/>
                <a:gd name="T31" fmla="*/ 89 h 137"/>
                <a:gd name="T32" fmla="*/ 2 w 88"/>
                <a:gd name="T33" fmla="*/ 69 h 137"/>
                <a:gd name="T34" fmla="*/ 9 w 88"/>
                <a:gd name="T35" fmla="*/ 53 h 137"/>
                <a:gd name="T36" fmla="*/ 21 w 88"/>
                <a:gd name="T37" fmla="*/ 43 h 137"/>
                <a:gd name="T38" fmla="*/ 38 w 88"/>
                <a:gd name="T39" fmla="*/ 39 h 137"/>
                <a:gd name="T40" fmla="*/ 51 w 88"/>
                <a:gd name="T41" fmla="*/ 42 h 137"/>
                <a:gd name="T42" fmla="*/ 63 w 88"/>
                <a:gd name="T43" fmla="*/ 51 h 137"/>
                <a:gd name="T44" fmla="*/ 63 w 88"/>
                <a:gd name="T45" fmla="*/ 4 h 137"/>
                <a:gd name="T46" fmla="*/ 64 w 88"/>
                <a:gd name="T47" fmla="*/ 2 h 137"/>
                <a:gd name="T48" fmla="*/ 66 w 88"/>
                <a:gd name="T49" fmla="*/ 1 h 137"/>
                <a:gd name="T50" fmla="*/ 69 w 88"/>
                <a:gd name="T51" fmla="*/ 0 h 137"/>
                <a:gd name="T52" fmla="*/ 75 w 88"/>
                <a:gd name="T53" fmla="*/ 0 h 137"/>
                <a:gd name="T54" fmla="*/ 81 w 88"/>
                <a:gd name="T55" fmla="*/ 0 h 137"/>
                <a:gd name="T56" fmla="*/ 85 w 88"/>
                <a:gd name="T57" fmla="*/ 1 h 137"/>
                <a:gd name="T58" fmla="*/ 87 w 88"/>
                <a:gd name="T59" fmla="*/ 2 h 137"/>
                <a:gd name="T60" fmla="*/ 88 w 88"/>
                <a:gd name="T61" fmla="*/ 4 h 137"/>
                <a:gd name="T62" fmla="*/ 88 w 88"/>
                <a:gd name="T63" fmla="*/ 132 h 137"/>
                <a:gd name="T64" fmla="*/ 63 w 88"/>
                <a:gd name="T65" fmla="*/ 74 h 137"/>
                <a:gd name="T66" fmla="*/ 53 w 88"/>
                <a:gd name="T67" fmla="*/ 63 h 137"/>
                <a:gd name="T68" fmla="*/ 43 w 88"/>
                <a:gd name="T69" fmla="*/ 60 h 137"/>
                <a:gd name="T70" fmla="*/ 34 w 88"/>
                <a:gd name="T71" fmla="*/ 62 h 137"/>
                <a:gd name="T72" fmla="*/ 29 w 88"/>
                <a:gd name="T73" fmla="*/ 69 h 137"/>
                <a:gd name="T74" fmla="*/ 26 w 88"/>
                <a:gd name="T75" fmla="*/ 78 h 137"/>
                <a:gd name="T76" fmla="*/ 25 w 88"/>
                <a:gd name="T77" fmla="*/ 88 h 137"/>
                <a:gd name="T78" fmla="*/ 26 w 88"/>
                <a:gd name="T79" fmla="*/ 98 h 137"/>
                <a:gd name="T80" fmla="*/ 28 w 88"/>
                <a:gd name="T81" fmla="*/ 108 h 137"/>
                <a:gd name="T82" fmla="*/ 34 w 88"/>
                <a:gd name="T83" fmla="*/ 114 h 137"/>
                <a:gd name="T84" fmla="*/ 42 w 88"/>
                <a:gd name="T85" fmla="*/ 117 h 137"/>
                <a:gd name="T86" fmla="*/ 47 w 88"/>
                <a:gd name="T87" fmla="*/ 116 h 137"/>
                <a:gd name="T88" fmla="*/ 52 w 88"/>
                <a:gd name="T89" fmla="*/ 113 h 137"/>
                <a:gd name="T90" fmla="*/ 57 w 88"/>
                <a:gd name="T91" fmla="*/ 109 h 137"/>
                <a:gd name="T92" fmla="*/ 63 w 88"/>
                <a:gd name="T93" fmla="*/ 103 h 137"/>
                <a:gd name="T94" fmla="*/ 63 w 88"/>
                <a:gd name="T95" fmla="*/ 7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37">
                  <a:moveTo>
                    <a:pt x="88" y="132"/>
                  </a:moveTo>
                  <a:cubicBezTo>
                    <a:pt x="88" y="133"/>
                    <a:pt x="87" y="133"/>
                    <a:pt x="87" y="134"/>
                  </a:cubicBezTo>
                  <a:cubicBezTo>
                    <a:pt x="87" y="134"/>
                    <a:pt x="86" y="135"/>
                    <a:pt x="85" y="135"/>
                  </a:cubicBezTo>
                  <a:cubicBezTo>
                    <a:pt x="85" y="135"/>
                    <a:pt x="84" y="135"/>
                    <a:pt x="82" y="136"/>
                  </a:cubicBezTo>
                  <a:cubicBezTo>
                    <a:pt x="81" y="136"/>
                    <a:pt x="79" y="136"/>
                    <a:pt x="77" y="136"/>
                  </a:cubicBezTo>
                  <a:cubicBezTo>
                    <a:pt x="75" y="136"/>
                    <a:pt x="73" y="136"/>
                    <a:pt x="72" y="136"/>
                  </a:cubicBezTo>
                  <a:cubicBezTo>
                    <a:pt x="71" y="135"/>
                    <a:pt x="70" y="135"/>
                    <a:pt x="69" y="135"/>
                  </a:cubicBezTo>
                  <a:cubicBezTo>
                    <a:pt x="68" y="135"/>
                    <a:pt x="68" y="134"/>
                    <a:pt x="67" y="134"/>
                  </a:cubicBezTo>
                  <a:cubicBezTo>
                    <a:pt x="67" y="133"/>
                    <a:pt x="67" y="133"/>
                    <a:pt x="67" y="13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2" y="127"/>
                    <a:pt x="57" y="131"/>
                    <a:pt x="52" y="133"/>
                  </a:cubicBezTo>
                  <a:cubicBezTo>
                    <a:pt x="48" y="136"/>
                    <a:pt x="42" y="137"/>
                    <a:pt x="36" y="137"/>
                  </a:cubicBezTo>
                  <a:cubicBezTo>
                    <a:pt x="29" y="137"/>
                    <a:pt x="24" y="136"/>
                    <a:pt x="19" y="134"/>
                  </a:cubicBezTo>
                  <a:cubicBezTo>
                    <a:pt x="15" y="131"/>
                    <a:pt x="11" y="128"/>
                    <a:pt x="8" y="123"/>
                  </a:cubicBezTo>
                  <a:cubicBezTo>
                    <a:pt x="5" y="119"/>
                    <a:pt x="3" y="114"/>
                    <a:pt x="2" y="108"/>
                  </a:cubicBezTo>
                  <a:cubicBezTo>
                    <a:pt x="0" y="102"/>
                    <a:pt x="0" y="96"/>
                    <a:pt x="0" y="89"/>
                  </a:cubicBezTo>
                  <a:cubicBezTo>
                    <a:pt x="0" y="82"/>
                    <a:pt x="0" y="75"/>
                    <a:pt x="2" y="69"/>
                  </a:cubicBezTo>
                  <a:cubicBezTo>
                    <a:pt x="4" y="62"/>
                    <a:pt x="6" y="57"/>
                    <a:pt x="9" y="53"/>
                  </a:cubicBezTo>
                  <a:cubicBezTo>
                    <a:pt x="13" y="48"/>
                    <a:pt x="17" y="45"/>
                    <a:pt x="21" y="43"/>
                  </a:cubicBezTo>
                  <a:cubicBezTo>
                    <a:pt x="26" y="40"/>
                    <a:pt x="32" y="39"/>
                    <a:pt x="38" y="39"/>
                  </a:cubicBezTo>
                  <a:cubicBezTo>
                    <a:pt x="43" y="39"/>
                    <a:pt x="47" y="40"/>
                    <a:pt x="51" y="42"/>
                  </a:cubicBezTo>
                  <a:cubicBezTo>
                    <a:pt x="55" y="44"/>
                    <a:pt x="59" y="47"/>
                    <a:pt x="63" y="5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3"/>
                    <a:pt x="63" y="2"/>
                    <a:pt x="64" y="2"/>
                  </a:cubicBezTo>
                  <a:cubicBezTo>
                    <a:pt x="64" y="1"/>
                    <a:pt x="65" y="1"/>
                    <a:pt x="66" y="1"/>
                  </a:cubicBezTo>
                  <a:cubicBezTo>
                    <a:pt x="66" y="0"/>
                    <a:pt x="68" y="0"/>
                    <a:pt x="69" y="0"/>
                  </a:cubicBez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3" y="0"/>
                    <a:pt x="84" y="0"/>
                    <a:pt x="85" y="1"/>
                  </a:cubicBezTo>
                  <a:cubicBezTo>
                    <a:pt x="86" y="1"/>
                    <a:pt x="87" y="1"/>
                    <a:pt x="87" y="2"/>
                  </a:cubicBezTo>
                  <a:cubicBezTo>
                    <a:pt x="87" y="2"/>
                    <a:pt x="88" y="3"/>
                    <a:pt x="88" y="4"/>
                  </a:cubicBezTo>
                  <a:lnTo>
                    <a:pt x="88" y="132"/>
                  </a:lnTo>
                  <a:close/>
                  <a:moveTo>
                    <a:pt x="63" y="74"/>
                  </a:moveTo>
                  <a:cubicBezTo>
                    <a:pt x="59" y="69"/>
                    <a:pt x="56" y="66"/>
                    <a:pt x="53" y="63"/>
                  </a:cubicBezTo>
                  <a:cubicBezTo>
                    <a:pt x="50" y="61"/>
                    <a:pt x="46" y="60"/>
                    <a:pt x="43" y="60"/>
                  </a:cubicBezTo>
                  <a:cubicBezTo>
                    <a:pt x="40" y="60"/>
                    <a:pt x="37" y="61"/>
                    <a:pt x="34" y="62"/>
                  </a:cubicBezTo>
                  <a:cubicBezTo>
                    <a:pt x="32" y="64"/>
                    <a:pt x="30" y="66"/>
                    <a:pt x="29" y="69"/>
                  </a:cubicBezTo>
                  <a:cubicBezTo>
                    <a:pt x="27" y="71"/>
                    <a:pt x="26" y="74"/>
                    <a:pt x="26" y="78"/>
                  </a:cubicBezTo>
                  <a:cubicBezTo>
                    <a:pt x="25" y="81"/>
                    <a:pt x="25" y="84"/>
                    <a:pt x="25" y="88"/>
                  </a:cubicBezTo>
                  <a:cubicBezTo>
                    <a:pt x="25" y="91"/>
                    <a:pt x="25" y="95"/>
                    <a:pt x="26" y="98"/>
                  </a:cubicBezTo>
                  <a:cubicBezTo>
                    <a:pt x="26" y="102"/>
                    <a:pt x="27" y="105"/>
                    <a:pt x="28" y="108"/>
                  </a:cubicBezTo>
                  <a:cubicBezTo>
                    <a:pt x="30" y="110"/>
                    <a:pt x="32" y="113"/>
                    <a:pt x="34" y="114"/>
                  </a:cubicBezTo>
                  <a:cubicBezTo>
                    <a:pt x="36" y="116"/>
                    <a:pt x="39" y="117"/>
                    <a:pt x="42" y="117"/>
                  </a:cubicBezTo>
                  <a:cubicBezTo>
                    <a:pt x="44" y="117"/>
                    <a:pt x="46" y="116"/>
                    <a:pt x="47" y="116"/>
                  </a:cubicBezTo>
                  <a:cubicBezTo>
                    <a:pt x="49" y="115"/>
                    <a:pt x="50" y="115"/>
                    <a:pt x="52" y="113"/>
                  </a:cubicBezTo>
                  <a:cubicBezTo>
                    <a:pt x="54" y="112"/>
                    <a:pt x="55" y="111"/>
                    <a:pt x="57" y="109"/>
                  </a:cubicBezTo>
                  <a:cubicBezTo>
                    <a:pt x="59" y="107"/>
                    <a:pt x="61" y="105"/>
                    <a:pt x="63" y="103"/>
                  </a:cubicBezTo>
                  <a:lnTo>
                    <a:pt x="63" y="7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5916644" y="5919832"/>
              <a:ext cx="88618" cy="97795"/>
            </a:xfrm>
            <a:custGeom>
              <a:avLst/>
              <a:gdLst>
                <a:gd name="T0" fmla="*/ 86 w 86"/>
                <a:gd name="T1" fmla="*/ 47 h 98"/>
                <a:gd name="T2" fmla="*/ 84 w 86"/>
                <a:gd name="T3" fmla="*/ 53 h 98"/>
                <a:gd name="T4" fmla="*/ 78 w 86"/>
                <a:gd name="T5" fmla="*/ 56 h 98"/>
                <a:gd name="T6" fmla="*/ 25 w 86"/>
                <a:gd name="T7" fmla="*/ 56 h 98"/>
                <a:gd name="T8" fmla="*/ 27 w 86"/>
                <a:gd name="T9" fmla="*/ 66 h 98"/>
                <a:gd name="T10" fmla="*/ 31 w 86"/>
                <a:gd name="T11" fmla="*/ 73 h 98"/>
                <a:gd name="T12" fmla="*/ 38 w 86"/>
                <a:gd name="T13" fmla="*/ 78 h 98"/>
                <a:gd name="T14" fmla="*/ 49 w 86"/>
                <a:gd name="T15" fmla="*/ 80 h 98"/>
                <a:gd name="T16" fmla="*/ 61 w 86"/>
                <a:gd name="T17" fmla="*/ 79 h 98"/>
                <a:gd name="T18" fmla="*/ 69 w 86"/>
                <a:gd name="T19" fmla="*/ 77 h 98"/>
                <a:gd name="T20" fmla="*/ 75 w 86"/>
                <a:gd name="T21" fmla="*/ 75 h 98"/>
                <a:gd name="T22" fmla="*/ 79 w 86"/>
                <a:gd name="T23" fmla="*/ 74 h 98"/>
                <a:gd name="T24" fmla="*/ 80 w 86"/>
                <a:gd name="T25" fmla="*/ 74 h 98"/>
                <a:gd name="T26" fmla="*/ 81 w 86"/>
                <a:gd name="T27" fmla="*/ 75 h 98"/>
                <a:gd name="T28" fmla="*/ 82 w 86"/>
                <a:gd name="T29" fmla="*/ 78 h 98"/>
                <a:gd name="T30" fmla="*/ 82 w 86"/>
                <a:gd name="T31" fmla="*/ 82 h 98"/>
                <a:gd name="T32" fmla="*/ 82 w 86"/>
                <a:gd name="T33" fmla="*/ 86 h 98"/>
                <a:gd name="T34" fmla="*/ 81 w 86"/>
                <a:gd name="T35" fmla="*/ 88 h 98"/>
                <a:gd name="T36" fmla="*/ 81 w 86"/>
                <a:gd name="T37" fmla="*/ 90 h 98"/>
                <a:gd name="T38" fmla="*/ 80 w 86"/>
                <a:gd name="T39" fmla="*/ 91 h 98"/>
                <a:gd name="T40" fmla="*/ 76 w 86"/>
                <a:gd name="T41" fmla="*/ 93 h 98"/>
                <a:gd name="T42" fmla="*/ 69 w 86"/>
                <a:gd name="T43" fmla="*/ 96 h 98"/>
                <a:gd name="T44" fmla="*/ 59 w 86"/>
                <a:gd name="T45" fmla="*/ 98 h 98"/>
                <a:gd name="T46" fmla="*/ 47 w 86"/>
                <a:gd name="T47" fmla="*/ 98 h 98"/>
                <a:gd name="T48" fmla="*/ 26 w 86"/>
                <a:gd name="T49" fmla="*/ 95 h 98"/>
                <a:gd name="T50" fmla="*/ 12 w 86"/>
                <a:gd name="T51" fmla="*/ 87 h 98"/>
                <a:gd name="T52" fmla="*/ 3 w 86"/>
                <a:gd name="T53" fmla="*/ 72 h 98"/>
                <a:gd name="T54" fmla="*/ 0 w 86"/>
                <a:gd name="T55" fmla="*/ 50 h 98"/>
                <a:gd name="T56" fmla="*/ 3 w 86"/>
                <a:gd name="T57" fmla="*/ 29 h 98"/>
                <a:gd name="T58" fmla="*/ 12 w 86"/>
                <a:gd name="T59" fmla="*/ 13 h 98"/>
                <a:gd name="T60" fmla="*/ 26 w 86"/>
                <a:gd name="T61" fmla="*/ 4 h 98"/>
                <a:gd name="T62" fmla="*/ 45 w 86"/>
                <a:gd name="T63" fmla="*/ 0 h 98"/>
                <a:gd name="T64" fmla="*/ 63 w 86"/>
                <a:gd name="T65" fmla="*/ 3 h 98"/>
                <a:gd name="T66" fmla="*/ 76 w 86"/>
                <a:gd name="T67" fmla="*/ 12 h 98"/>
                <a:gd name="T68" fmla="*/ 84 w 86"/>
                <a:gd name="T69" fmla="*/ 26 h 98"/>
                <a:gd name="T70" fmla="*/ 86 w 86"/>
                <a:gd name="T71" fmla="*/ 43 h 98"/>
                <a:gd name="T72" fmla="*/ 86 w 86"/>
                <a:gd name="T73" fmla="*/ 47 h 98"/>
                <a:gd name="T74" fmla="*/ 62 w 86"/>
                <a:gd name="T75" fmla="*/ 40 h 98"/>
                <a:gd name="T76" fmla="*/ 58 w 86"/>
                <a:gd name="T77" fmla="*/ 23 h 98"/>
                <a:gd name="T78" fmla="*/ 44 w 86"/>
                <a:gd name="T79" fmla="*/ 18 h 98"/>
                <a:gd name="T80" fmla="*/ 36 w 86"/>
                <a:gd name="T81" fmla="*/ 19 h 98"/>
                <a:gd name="T82" fmla="*/ 30 w 86"/>
                <a:gd name="T83" fmla="*/ 24 h 98"/>
                <a:gd name="T84" fmla="*/ 27 w 86"/>
                <a:gd name="T85" fmla="*/ 31 h 98"/>
                <a:gd name="T86" fmla="*/ 25 w 86"/>
                <a:gd name="T87" fmla="*/ 40 h 98"/>
                <a:gd name="T88" fmla="*/ 62 w 86"/>
                <a:gd name="T8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98">
                  <a:moveTo>
                    <a:pt x="86" y="47"/>
                  </a:moveTo>
                  <a:cubicBezTo>
                    <a:pt x="86" y="50"/>
                    <a:pt x="85" y="52"/>
                    <a:pt x="84" y="53"/>
                  </a:cubicBezTo>
                  <a:cubicBezTo>
                    <a:pt x="83" y="55"/>
                    <a:pt x="81" y="56"/>
                    <a:pt x="7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6" y="63"/>
                    <a:pt x="27" y="66"/>
                  </a:cubicBezTo>
                  <a:cubicBezTo>
                    <a:pt x="27" y="69"/>
                    <a:pt x="29" y="71"/>
                    <a:pt x="31" y="73"/>
                  </a:cubicBezTo>
                  <a:cubicBezTo>
                    <a:pt x="33" y="75"/>
                    <a:pt x="35" y="77"/>
                    <a:pt x="38" y="78"/>
                  </a:cubicBezTo>
                  <a:cubicBezTo>
                    <a:pt x="41" y="79"/>
                    <a:pt x="45" y="80"/>
                    <a:pt x="49" y="80"/>
                  </a:cubicBezTo>
                  <a:cubicBezTo>
                    <a:pt x="53" y="80"/>
                    <a:pt x="57" y="80"/>
                    <a:pt x="61" y="79"/>
                  </a:cubicBezTo>
                  <a:cubicBezTo>
                    <a:pt x="64" y="78"/>
                    <a:pt x="67" y="78"/>
                    <a:pt x="69" y="77"/>
                  </a:cubicBezTo>
                  <a:cubicBezTo>
                    <a:pt x="71" y="76"/>
                    <a:pt x="73" y="75"/>
                    <a:pt x="75" y="75"/>
                  </a:cubicBezTo>
                  <a:cubicBezTo>
                    <a:pt x="76" y="74"/>
                    <a:pt x="78" y="74"/>
                    <a:pt x="79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1" y="76"/>
                    <a:pt x="82" y="77"/>
                    <a:pt x="82" y="78"/>
                  </a:cubicBezTo>
                  <a:cubicBezTo>
                    <a:pt x="82" y="79"/>
                    <a:pt x="82" y="80"/>
                    <a:pt x="82" y="82"/>
                  </a:cubicBezTo>
                  <a:cubicBezTo>
                    <a:pt x="82" y="83"/>
                    <a:pt x="82" y="85"/>
                    <a:pt x="82" y="86"/>
                  </a:cubicBezTo>
                  <a:cubicBezTo>
                    <a:pt x="82" y="87"/>
                    <a:pt x="82" y="88"/>
                    <a:pt x="81" y="88"/>
                  </a:cubicBezTo>
                  <a:cubicBezTo>
                    <a:pt x="81" y="89"/>
                    <a:pt x="81" y="90"/>
                    <a:pt x="81" y="90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79" y="92"/>
                    <a:pt x="78" y="93"/>
                    <a:pt x="76" y="93"/>
                  </a:cubicBezTo>
                  <a:cubicBezTo>
                    <a:pt x="74" y="94"/>
                    <a:pt x="72" y="95"/>
                    <a:pt x="69" y="96"/>
                  </a:cubicBezTo>
                  <a:cubicBezTo>
                    <a:pt x="66" y="96"/>
                    <a:pt x="63" y="97"/>
                    <a:pt x="59" y="98"/>
                  </a:cubicBezTo>
                  <a:cubicBezTo>
                    <a:pt x="55" y="98"/>
                    <a:pt x="51" y="98"/>
                    <a:pt x="47" y="98"/>
                  </a:cubicBezTo>
                  <a:cubicBezTo>
                    <a:pt x="39" y="98"/>
                    <a:pt x="32" y="97"/>
                    <a:pt x="26" y="95"/>
                  </a:cubicBezTo>
                  <a:cubicBezTo>
                    <a:pt x="21" y="94"/>
                    <a:pt x="16" y="91"/>
                    <a:pt x="12" y="87"/>
                  </a:cubicBezTo>
                  <a:cubicBezTo>
                    <a:pt x="8" y="83"/>
                    <a:pt x="5" y="78"/>
                    <a:pt x="3" y="72"/>
                  </a:cubicBezTo>
                  <a:cubicBezTo>
                    <a:pt x="1" y="65"/>
                    <a:pt x="0" y="58"/>
                    <a:pt x="0" y="50"/>
                  </a:cubicBezTo>
                  <a:cubicBezTo>
                    <a:pt x="0" y="43"/>
                    <a:pt x="1" y="36"/>
                    <a:pt x="3" y="29"/>
                  </a:cubicBezTo>
                  <a:cubicBezTo>
                    <a:pt x="5" y="23"/>
                    <a:pt x="8" y="18"/>
                    <a:pt x="12" y="13"/>
                  </a:cubicBezTo>
                  <a:cubicBezTo>
                    <a:pt x="16" y="9"/>
                    <a:pt x="21" y="6"/>
                    <a:pt x="26" y="4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2" y="0"/>
                    <a:pt x="58" y="1"/>
                    <a:pt x="63" y="3"/>
                  </a:cubicBezTo>
                  <a:cubicBezTo>
                    <a:pt x="69" y="6"/>
                    <a:pt x="73" y="9"/>
                    <a:pt x="76" y="12"/>
                  </a:cubicBezTo>
                  <a:cubicBezTo>
                    <a:pt x="80" y="16"/>
                    <a:pt x="82" y="21"/>
                    <a:pt x="84" y="26"/>
                  </a:cubicBezTo>
                  <a:cubicBezTo>
                    <a:pt x="85" y="31"/>
                    <a:pt x="86" y="37"/>
                    <a:pt x="86" y="43"/>
                  </a:cubicBezTo>
                  <a:lnTo>
                    <a:pt x="86" y="47"/>
                  </a:lnTo>
                  <a:close/>
                  <a:moveTo>
                    <a:pt x="62" y="40"/>
                  </a:moveTo>
                  <a:cubicBezTo>
                    <a:pt x="62" y="33"/>
                    <a:pt x="61" y="27"/>
                    <a:pt x="58" y="23"/>
                  </a:cubicBezTo>
                  <a:cubicBezTo>
                    <a:pt x="55" y="20"/>
                    <a:pt x="50" y="18"/>
                    <a:pt x="44" y="18"/>
                  </a:cubicBezTo>
                  <a:cubicBezTo>
                    <a:pt x="41" y="18"/>
                    <a:pt x="38" y="18"/>
                    <a:pt x="36" y="19"/>
                  </a:cubicBezTo>
                  <a:cubicBezTo>
                    <a:pt x="34" y="20"/>
                    <a:pt x="32" y="22"/>
                    <a:pt x="30" y="24"/>
                  </a:cubicBezTo>
                  <a:cubicBezTo>
                    <a:pt x="29" y="26"/>
                    <a:pt x="27" y="28"/>
                    <a:pt x="27" y="31"/>
                  </a:cubicBezTo>
                  <a:cubicBezTo>
                    <a:pt x="26" y="34"/>
                    <a:pt x="25" y="37"/>
                    <a:pt x="25" y="40"/>
                  </a:cubicBezTo>
                  <a:lnTo>
                    <a:pt x="62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6063814" y="5888786"/>
              <a:ext cx="134510" cy="128841"/>
            </a:xfrm>
            <a:custGeom>
              <a:avLst/>
              <a:gdLst>
                <a:gd name="T0" fmla="*/ 132 w 132"/>
                <a:gd name="T1" fmla="*/ 124 h 127"/>
                <a:gd name="T2" fmla="*/ 132 w 132"/>
                <a:gd name="T3" fmla="*/ 125 h 127"/>
                <a:gd name="T4" fmla="*/ 131 w 132"/>
                <a:gd name="T5" fmla="*/ 126 h 127"/>
                <a:gd name="T6" fmla="*/ 129 w 132"/>
                <a:gd name="T7" fmla="*/ 127 h 127"/>
                <a:gd name="T8" fmla="*/ 126 w 132"/>
                <a:gd name="T9" fmla="*/ 127 h 127"/>
                <a:gd name="T10" fmla="*/ 123 w 132"/>
                <a:gd name="T11" fmla="*/ 127 h 127"/>
                <a:gd name="T12" fmla="*/ 121 w 132"/>
                <a:gd name="T13" fmla="*/ 126 h 127"/>
                <a:gd name="T14" fmla="*/ 120 w 132"/>
                <a:gd name="T15" fmla="*/ 125 h 127"/>
                <a:gd name="T16" fmla="*/ 120 w 132"/>
                <a:gd name="T17" fmla="*/ 124 h 127"/>
                <a:gd name="T18" fmla="*/ 120 w 132"/>
                <a:gd name="T19" fmla="*/ 10 h 127"/>
                <a:gd name="T20" fmla="*/ 120 w 132"/>
                <a:gd name="T21" fmla="*/ 10 h 127"/>
                <a:gd name="T22" fmla="*/ 70 w 132"/>
                <a:gd name="T23" fmla="*/ 125 h 127"/>
                <a:gd name="T24" fmla="*/ 70 w 132"/>
                <a:gd name="T25" fmla="*/ 126 h 127"/>
                <a:gd name="T26" fmla="*/ 68 w 132"/>
                <a:gd name="T27" fmla="*/ 126 h 127"/>
                <a:gd name="T28" fmla="*/ 67 w 132"/>
                <a:gd name="T29" fmla="*/ 127 h 127"/>
                <a:gd name="T30" fmla="*/ 65 w 132"/>
                <a:gd name="T31" fmla="*/ 127 h 127"/>
                <a:gd name="T32" fmla="*/ 62 w 132"/>
                <a:gd name="T33" fmla="*/ 127 h 127"/>
                <a:gd name="T34" fmla="*/ 61 w 132"/>
                <a:gd name="T35" fmla="*/ 126 h 127"/>
                <a:gd name="T36" fmla="*/ 60 w 132"/>
                <a:gd name="T37" fmla="*/ 126 h 127"/>
                <a:gd name="T38" fmla="*/ 59 w 132"/>
                <a:gd name="T39" fmla="*/ 125 h 127"/>
                <a:gd name="T40" fmla="*/ 12 w 132"/>
                <a:gd name="T41" fmla="*/ 10 h 127"/>
                <a:gd name="T42" fmla="*/ 12 w 132"/>
                <a:gd name="T43" fmla="*/ 10 h 127"/>
                <a:gd name="T44" fmla="*/ 12 w 132"/>
                <a:gd name="T45" fmla="*/ 124 h 127"/>
                <a:gd name="T46" fmla="*/ 11 w 132"/>
                <a:gd name="T47" fmla="*/ 125 h 127"/>
                <a:gd name="T48" fmla="*/ 10 w 132"/>
                <a:gd name="T49" fmla="*/ 126 h 127"/>
                <a:gd name="T50" fmla="*/ 8 w 132"/>
                <a:gd name="T51" fmla="*/ 127 h 127"/>
                <a:gd name="T52" fmla="*/ 5 w 132"/>
                <a:gd name="T53" fmla="*/ 127 h 127"/>
                <a:gd name="T54" fmla="*/ 3 w 132"/>
                <a:gd name="T55" fmla="*/ 127 h 127"/>
                <a:gd name="T56" fmla="*/ 1 w 132"/>
                <a:gd name="T57" fmla="*/ 126 h 127"/>
                <a:gd name="T58" fmla="*/ 0 w 132"/>
                <a:gd name="T59" fmla="*/ 125 h 127"/>
                <a:gd name="T60" fmla="*/ 0 w 132"/>
                <a:gd name="T61" fmla="*/ 124 h 127"/>
                <a:gd name="T62" fmla="*/ 0 w 132"/>
                <a:gd name="T63" fmla="*/ 6 h 127"/>
                <a:gd name="T64" fmla="*/ 2 w 132"/>
                <a:gd name="T65" fmla="*/ 1 h 127"/>
                <a:gd name="T66" fmla="*/ 5 w 132"/>
                <a:gd name="T67" fmla="*/ 0 h 127"/>
                <a:gd name="T68" fmla="*/ 12 w 132"/>
                <a:gd name="T69" fmla="*/ 0 h 127"/>
                <a:gd name="T70" fmla="*/ 16 w 132"/>
                <a:gd name="T71" fmla="*/ 0 h 127"/>
                <a:gd name="T72" fmla="*/ 19 w 132"/>
                <a:gd name="T73" fmla="*/ 2 h 127"/>
                <a:gd name="T74" fmla="*/ 22 w 132"/>
                <a:gd name="T75" fmla="*/ 4 h 127"/>
                <a:gd name="T76" fmla="*/ 23 w 132"/>
                <a:gd name="T77" fmla="*/ 8 h 127"/>
                <a:gd name="T78" fmla="*/ 65 w 132"/>
                <a:gd name="T79" fmla="*/ 108 h 127"/>
                <a:gd name="T80" fmla="*/ 66 w 132"/>
                <a:gd name="T81" fmla="*/ 108 h 127"/>
                <a:gd name="T82" fmla="*/ 109 w 132"/>
                <a:gd name="T83" fmla="*/ 8 h 127"/>
                <a:gd name="T84" fmla="*/ 111 w 132"/>
                <a:gd name="T85" fmla="*/ 4 h 127"/>
                <a:gd name="T86" fmla="*/ 114 w 132"/>
                <a:gd name="T87" fmla="*/ 2 h 127"/>
                <a:gd name="T88" fmla="*/ 116 w 132"/>
                <a:gd name="T89" fmla="*/ 0 h 127"/>
                <a:gd name="T90" fmla="*/ 120 w 132"/>
                <a:gd name="T91" fmla="*/ 0 h 127"/>
                <a:gd name="T92" fmla="*/ 127 w 132"/>
                <a:gd name="T93" fmla="*/ 0 h 127"/>
                <a:gd name="T94" fmla="*/ 129 w 132"/>
                <a:gd name="T95" fmla="*/ 0 h 127"/>
                <a:gd name="T96" fmla="*/ 130 w 132"/>
                <a:gd name="T97" fmla="*/ 1 h 127"/>
                <a:gd name="T98" fmla="*/ 132 w 132"/>
                <a:gd name="T99" fmla="*/ 3 h 127"/>
                <a:gd name="T100" fmla="*/ 132 w 132"/>
                <a:gd name="T101" fmla="*/ 6 h 127"/>
                <a:gd name="T102" fmla="*/ 132 w 132"/>
                <a:gd name="T103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7">
                  <a:moveTo>
                    <a:pt x="132" y="124"/>
                  </a:move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29" y="127"/>
                  </a:cubicBezTo>
                  <a:cubicBezTo>
                    <a:pt x="128" y="127"/>
                    <a:pt x="127" y="127"/>
                    <a:pt x="126" y="127"/>
                  </a:cubicBezTo>
                  <a:cubicBezTo>
                    <a:pt x="125" y="127"/>
                    <a:pt x="124" y="127"/>
                    <a:pt x="123" y="127"/>
                  </a:cubicBezTo>
                  <a:cubicBezTo>
                    <a:pt x="123" y="126"/>
                    <a:pt x="122" y="126"/>
                    <a:pt x="121" y="126"/>
                  </a:cubicBezTo>
                  <a:cubicBezTo>
                    <a:pt x="121" y="126"/>
                    <a:pt x="121" y="126"/>
                    <a:pt x="120" y="125"/>
                  </a:cubicBezTo>
                  <a:cubicBezTo>
                    <a:pt x="120" y="125"/>
                    <a:pt x="120" y="125"/>
                    <a:pt x="120" y="124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69" y="126"/>
                    <a:pt x="69" y="126"/>
                    <a:pt x="68" y="126"/>
                  </a:cubicBezTo>
                  <a:cubicBezTo>
                    <a:pt x="68" y="126"/>
                    <a:pt x="67" y="127"/>
                    <a:pt x="67" y="127"/>
                  </a:cubicBezTo>
                  <a:cubicBezTo>
                    <a:pt x="66" y="127"/>
                    <a:pt x="66" y="127"/>
                    <a:pt x="65" y="127"/>
                  </a:cubicBezTo>
                  <a:cubicBezTo>
                    <a:pt x="64" y="127"/>
                    <a:pt x="63" y="127"/>
                    <a:pt x="62" y="127"/>
                  </a:cubicBezTo>
                  <a:cubicBezTo>
                    <a:pt x="62" y="127"/>
                    <a:pt x="61" y="126"/>
                    <a:pt x="61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1" y="125"/>
                  </a:cubicBezTo>
                  <a:cubicBezTo>
                    <a:pt x="11" y="126"/>
                    <a:pt x="11" y="126"/>
                    <a:pt x="10" y="126"/>
                  </a:cubicBezTo>
                  <a:cubicBezTo>
                    <a:pt x="10" y="126"/>
                    <a:pt x="9" y="126"/>
                    <a:pt x="8" y="127"/>
                  </a:cubicBezTo>
                  <a:cubicBezTo>
                    <a:pt x="8" y="127"/>
                    <a:pt x="7" y="127"/>
                    <a:pt x="5" y="127"/>
                  </a:cubicBezTo>
                  <a:cubicBezTo>
                    <a:pt x="4" y="127"/>
                    <a:pt x="3" y="127"/>
                    <a:pt x="3" y="127"/>
                  </a:cubicBezTo>
                  <a:cubicBezTo>
                    <a:pt x="2" y="126"/>
                    <a:pt x="1" y="126"/>
                    <a:pt x="1" y="126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0" y="125"/>
                    <a:pt x="0" y="125"/>
                    <a:pt x="0" y="1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2" y="5"/>
                    <a:pt x="23" y="6"/>
                    <a:pt x="23" y="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7"/>
                    <a:pt x="111" y="5"/>
                    <a:pt x="111" y="4"/>
                  </a:cubicBezTo>
                  <a:cubicBezTo>
                    <a:pt x="112" y="3"/>
                    <a:pt x="113" y="2"/>
                    <a:pt x="114" y="2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7" y="0"/>
                    <a:pt x="118" y="0"/>
                    <a:pt x="12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9" y="0"/>
                  </a:cubicBezTo>
                  <a:cubicBezTo>
                    <a:pt x="129" y="0"/>
                    <a:pt x="130" y="1"/>
                    <a:pt x="130" y="1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4"/>
                    <a:pt x="132" y="5"/>
                    <a:pt x="132" y="6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217312" y="5921385"/>
              <a:ext cx="79123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4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8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5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5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4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9" y="91"/>
                    <a:pt x="66" y="92"/>
                    <a:pt x="64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5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8" y="0"/>
                    <a:pt x="53" y="1"/>
                    <a:pt x="58" y="4"/>
                  </a:cubicBezTo>
                  <a:cubicBezTo>
                    <a:pt x="63" y="6"/>
                    <a:pt x="66" y="9"/>
                    <a:pt x="69" y="12"/>
                  </a:cubicBezTo>
                  <a:cubicBezTo>
                    <a:pt x="73" y="16"/>
                    <a:pt x="75" y="21"/>
                    <a:pt x="76" y="26"/>
                  </a:cubicBezTo>
                  <a:cubicBezTo>
                    <a:pt x="78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8" y="22"/>
                    <a:pt x="16" y="25"/>
                    <a:pt x="14" y="29"/>
                  </a:cubicBezTo>
                  <a:cubicBezTo>
                    <a:pt x="13" y="32"/>
                    <a:pt x="13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313843" y="5921385"/>
              <a:ext cx="129762" cy="96242"/>
            </a:xfrm>
            <a:custGeom>
              <a:avLst/>
              <a:gdLst>
                <a:gd name="T0" fmla="*/ 126 w 126"/>
                <a:gd name="T1" fmla="*/ 93 h 95"/>
                <a:gd name="T2" fmla="*/ 123 w 126"/>
                <a:gd name="T3" fmla="*/ 95 h 95"/>
                <a:gd name="T4" fmla="*/ 118 w 126"/>
                <a:gd name="T5" fmla="*/ 95 h 95"/>
                <a:gd name="T6" fmla="*/ 115 w 126"/>
                <a:gd name="T7" fmla="*/ 93 h 95"/>
                <a:gd name="T8" fmla="*/ 115 w 126"/>
                <a:gd name="T9" fmla="*/ 38 h 95"/>
                <a:gd name="T10" fmla="*/ 110 w 126"/>
                <a:gd name="T11" fmla="*/ 18 h 95"/>
                <a:gd name="T12" fmla="*/ 95 w 126"/>
                <a:gd name="T13" fmla="*/ 10 h 95"/>
                <a:gd name="T14" fmla="*/ 69 w 126"/>
                <a:gd name="T15" fmla="*/ 29 h 95"/>
                <a:gd name="T16" fmla="*/ 69 w 126"/>
                <a:gd name="T17" fmla="*/ 93 h 95"/>
                <a:gd name="T18" fmla="*/ 66 w 126"/>
                <a:gd name="T19" fmla="*/ 95 h 95"/>
                <a:gd name="T20" fmla="*/ 60 w 126"/>
                <a:gd name="T21" fmla="*/ 95 h 95"/>
                <a:gd name="T22" fmla="*/ 58 w 126"/>
                <a:gd name="T23" fmla="*/ 93 h 95"/>
                <a:gd name="T24" fmla="*/ 57 w 126"/>
                <a:gd name="T25" fmla="*/ 38 h 95"/>
                <a:gd name="T26" fmla="*/ 53 w 126"/>
                <a:gd name="T27" fmla="*/ 18 h 95"/>
                <a:gd name="T28" fmla="*/ 38 w 126"/>
                <a:gd name="T29" fmla="*/ 10 h 95"/>
                <a:gd name="T30" fmla="*/ 12 w 126"/>
                <a:gd name="T31" fmla="*/ 29 h 95"/>
                <a:gd name="T32" fmla="*/ 11 w 126"/>
                <a:gd name="T33" fmla="*/ 93 h 95"/>
                <a:gd name="T34" fmla="*/ 9 w 126"/>
                <a:gd name="T35" fmla="*/ 95 h 95"/>
                <a:gd name="T36" fmla="*/ 3 w 126"/>
                <a:gd name="T37" fmla="*/ 95 h 95"/>
                <a:gd name="T38" fmla="*/ 0 w 126"/>
                <a:gd name="T39" fmla="*/ 93 h 95"/>
                <a:gd name="T40" fmla="*/ 0 w 126"/>
                <a:gd name="T41" fmla="*/ 4 h 95"/>
                <a:gd name="T42" fmla="*/ 1 w 126"/>
                <a:gd name="T43" fmla="*/ 2 h 95"/>
                <a:gd name="T44" fmla="*/ 6 w 126"/>
                <a:gd name="T45" fmla="*/ 1 h 95"/>
                <a:gd name="T46" fmla="*/ 10 w 126"/>
                <a:gd name="T47" fmla="*/ 2 h 95"/>
                <a:gd name="T48" fmla="*/ 11 w 126"/>
                <a:gd name="T49" fmla="*/ 4 h 95"/>
                <a:gd name="T50" fmla="*/ 26 w 126"/>
                <a:gd name="T51" fmla="*/ 4 h 95"/>
                <a:gd name="T52" fmla="*/ 49 w 126"/>
                <a:gd name="T53" fmla="*/ 2 h 95"/>
                <a:gd name="T54" fmla="*/ 63 w 126"/>
                <a:gd name="T55" fmla="*/ 11 h 95"/>
                <a:gd name="T56" fmla="*/ 75 w 126"/>
                <a:gd name="T57" fmla="*/ 10 h 95"/>
                <a:gd name="T58" fmla="*/ 90 w 126"/>
                <a:gd name="T59" fmla="*/ 1 h 95"/>
                <a:gd name="T60" fmla="*/ 111 w 126"/>
                <a:gd name="T61" fmla="*/ 3 h 95"/>
                <a:gd name="T62" fmla="*/ 125 w 126"/>
                <a:gd name="T63" fmla="*/ 23 h 95"/>
                <a:gd name="T64" fmla="*/ 126 w 126"/>
                <a:gd name="T6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95">
                  <a:moveTo>
                    <a:pt x="126" y="92"/>
                  </a:moveTo>
                  <a:cubicBezTo>
                    <a:pt x="126" y="93"/>
                    <a:pt x="126" y="93"/>
                    <a:pt x="126" y="93"/>
                  </a:cubicBezTo>
                  <a:cubicBezTo>
                    <a:pt x="126" y="94"/>
                    <a:pt x="126" y="94"/>
                    <a:pt x="125" y="94"/>
                  </a:cubicBezTo>
                  <a:cubicBezTo>
                    <a:pt x="125" y="94"/>
                    <a:pt x="124" y="94"/>
                    <a:pt x="123" y="95"/>
                  </a:cubicBezTo>
                  <a:cubicBezTo>
                    <a:pt x="123" y="95"/>
                    <a:pt x="122" y="95"/>
                    <a:pt x="121" y="95"/>
                  </a:cubicBezTo>
                  <a:cubicBezTo>
                    <a:pt x="119" y="95"/>
                    <a:pt x="118" y="95"/>
                    <a:pt x="118" y="95"/>
                  </a:cubicBezTo>
                  <a:cubicBezTo>
                    <a:pt x="117" y="94"/>
                    <a:pt x="116" y="94"/>
                    <a:pt x="116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5" y="93"/>
                    <a:pt x="115" y="92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4"/>
                    <a:pt x="114" y="30"/>
                    <a:pt x="114" y="26"/>
                  </a:cubicBezTo>
                  <a:cubicBezTo>
                    <a:pt x="113" y="23"/>
                    <a:pt x="112" y="20"/>
                    <a:pt x="110" y="18"/>
                  </a:cubicBezTo>
                  <a:cubicBezTo>
                    <a:pt x="109" y="15"/>
                    <a:pt x="106" y="13"/>
                    <a:pt x="104" y="12"/>
                  </a:cubicBezTo>
                  <a:cubicBezTo>
                    <a:pt x="102" y="11"/>
                    <a:pt x="99" y="10"/>
                    <a:pt x="95" y="10"/>
                  </a:cubicBezTo>
                  <a:cubicBezTo>
                    <a:pt x="91" y="10"/>
                    <a:pt x="87" y="12"/>
                    <a:pt x="83" y="15"/>
                  </a:cubicBezTo>
                  <a:cubicBezTo>
                    <a:pt x="79" y="18"/>
                    <a:pt x="74" y="23"/>
                    <a:pt x="69" y="29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8" y="94"/>
                    <a:pt x="68" y="94"/>
                  </a:cubicBezTo>
                  <a:cubicBezTo>
                    <a:pt x="67" y="94"/>
                    <a:pt x="67" y="94"/>
                    <a:pt x="66" y="95"/>
                  </a:cubicBezTo>
                  <a:cubicBezTo>
                    <a:pt x="65" y="95"/>
                    <a:pt x="64" y="95"/>
                    <a:pt x="63" y="95"/>
                  </a:cubicBezTo>
                  <a:cubicBezTo>
                    <a:pt x="62" y="95"/>
                    <a:pt x="61" y="95"/>
                    <a:pt x="60" y="95"/>
                  </a:cubicBezTo>
                  <a:cubicBezTo>
                    <a:pt x="60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3"/>
                  </a:cubicBezTo>
                  <a:cubicBezTo>
                    <a:pt x="58" y="93"/>
                    <a:pt x="57" y="93"/>
                    <a:pt x="57" y="92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4"/>
                    <a:pt x="57" y="30"/>
                    <a:pt x="56" y="26"/>
                  </a:cubicBezTo>
                  <a:cubicBezTo>
                    <a:pt x="56" y="23"/>
                    <a:pt x="54" y="20"/>
                    <a:pt x="53" y="18"/>
                  </a:cubicBezTo>
                  <a:cubicBezTo>
                    <a:pt x="51" y="15"/>
                    <a:pt x="49" y="13"/>
                    <a:pt x="47" y="12"/>
                  </a:cubicBezTo>
                  <a:cubicBezTo>
                    <a:pt x="44" y="11"/>
                    <a:pt x="41" y="10"/>
                    <a:pt x="38" y="10"/>
                  </a:cubicBezTo>
                  <a:cubicBezTo>
                    <a:pt x="34" y="10"/>
                    <a:pt x="30" y="12"/>
                    <a:pt x="25" y="15"/>
                  </a:cubicBezTo>
                  <a:cubicBezTo>
                    <a:pt x="21" y="18"/>
                    <a:pt x="17" y="23"/>
                    <a:pt x="12" y="29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1"/>
                    <a:pt x="21" y="7"/>
                    <a:pt x="26" y="4"/>
                  </a:cubicBezTo>
                  <a:cubicBezTo>
                    <a:pt x="30" y="1"/>
                    <a:pt x="35" y="0"/>
                    <a:pt x="39" y="0"/>
                  </a:cubicBezTo>
                  <a:cubicBezTo>
                    <a:pt x="43" y="0"/>
                    <a:pt x="46" y="1"/>
                    <a:pt x="49" y="2"/>
                  </a:cubicBezTo>
                  <a:cubicBezTo>
                    <a:pt x="52" y="2"/>
                    <a:pt x="55" y="4"/>
                    <a:pt x="57" y="5"/>
                  </a:cubicBezTo>
                  <a:cubicBezTo>
                    <a:pt x="59" y="7"/>
                    <a:pt x="61" y="9"/>
                    <a:pt x="63" y="11"/>
                  </a:cubicBezTo>
                  <a:cubicBezTo>
                    <a:pt x="64" y="13"/>
                    <a:pt x="65" y="16"/>
                    <a:pt x="66" y="18"/>
                  </a:cubicBezTo>
                  <a:cubicBezTo>
                    <a:pt x="69" y="15"/>
                    <a:pt x="72" y="12"/>
                    <a:pt x="75" y="10"/>
                  </a:cubicBezTo>
                  <a:cubicBezTo>
                    <a:pt x="78" y="7"/>
                    <a:pt x="80" y="6"/>
                    <a:pt x="83" y="4"/>
                  </a:cubicBezTo>
                  <a:cubicBezTo>
                    <a:pt x="85" y="3"/>
                    <a:pt x="88" y="2"/>
                    <a:pt x="90" y="1"/>
                  </a:cubicBezTo>
                  <a:cubicBezTo>
                    <a:pt x="92" y="1"/>
                    <a:pt x="94" y="0"/>
                    <a:pt x="97" y="0"/>
                  </a:cubicBezTo>
                  <a:cubicBezTo>
                    <a:pt x="102" y="0"/>
                    <a:pt x="107" y="1"/>
                    <a:pt x="111" y="3"/>
                  </a:cubicBezTo>
                  <a:cubicBezTo>
                    <a:pt x="115" y="5"/>
                    <a:pt x="118" y="8"/>
                    <a:pt x="120" y="11"/>
                  </a:cubicBezTo>
                  <a:cubicBezTo>
                    <a:pt x="122" y="14"/>
                    <a:pt x="124" y="18"/>
                    <a:pt x="125" y="23"/>
                  </a:cubicBezTo>
                  <a:cubicBezTo>
                    <a:pt x="126" y="27"/>
                    <a:pt x="126" y="32"/>
                    <a:pt x="126" y="37"/>
                  </a:cubicBezTo>
                  <a:lnTo>
                    <a:pt x="126" y="92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467342" y="5879473"/>
              <a:ext cx="77541" cy="138155"/>
            </a:xfrm>
            <a:custGeom>
              <a:avLst/>
              <a:gdLst>
                <a:gd name="T0" fmla="*/ 77 w 77"/>
                <a:gd name="T1" fmla="*/ 89 h 138"/>
                <a:gd name="T2" fmla="*/ 75 w 77"/>
                <a:gd name="T3" fmla="*/ 109 h 138"/>
                <a:gd name="T4" fmla="*/ 67 w 77"/>
                <a:gd name="T5" fmla="*/ 125 h 138"/>
                <a:gd name="T6" fmla="*/ 55 w 77"/>
                <a:gd name="T7" fmla="*/ 134 h 138"/>
                <a:gd name="T8" fmla="*/ 39 w 77"/>
                <a:gd name="T9" fmla="*/ 138 h 138"/>
                <a:gd name="T10" fmla="*/ 31 w 77"/>
                <a:gd name="T11" fmla="*/ 137 h 138"/>
                <a:gd name="T12" fmla="*/ 25 w 77"/>
                <a:gd name="T13" fmla="*/ 134 h 138"/>
                <a:gd name="T14" fmla="*/ 18 w 77"/>
                <a:gd name="T15" fmla="*/ 130 h 138"/>
                <a:gd name="T16" fmla="*/ 10 w 77"/>
                <a:gd name="T17" fmla="*/ 123 h 138"/>
                <a:gd name="T18" fmla="*/ 10 w 77"/>
                <a:gd name="T19" fmla="*/ 134 h 138"/>
                <a:gd name="T20" fmla="*/ 10 w 77"/>
                <a:gd name="T21" fmla="*/ 135 h 138"/>
                <a:gd name="T22" fmla="*/ 9 w 77"/>
                <a:gd name="T23" fmla="*/ 136 h 138"/>
                <a:gd name="T24" fmla="*/ 7 w 77"/>
                <a:gd name="T25" fmla="*/ 137 h 138"/>
                <a:gd name="T26" fmla="*/ 5 w 77"/>
                <a:gd name="T27" fmla="*/ 137 h 138"/>
                <a:gd name="T28" fmla="*/ 2 w 77"/>
                <a:gd name="T29" fmla="*/ 137 h 138"/>
                <a:gd name="T30" fmla="*/ 1 w 77"/>
                <a:gd name="T31" fmla="*/ 136 h 138"/>
                <a:gd name="T32" fmla="*/ 0 w 77"/>
                <a:gd name="T33" fmla="*/ 135 h 138"/>
                <a:gd name="T34" fmla="*/ 0 w 77"/>
                <a:gd name="T35" fmla="*/ 134 h 138"/>
                <a:gd name="T36" fmla="*/ 0 w 77"/>
                <a:gd name="T37" fmla="*/ 3 h 138"/>
                <a:gd name="T38" fmla="*/ 0 w 77"/>
                <a:gd name="T39" fmla="*/ 1 h 138"/>
                <a:gd name="T40" fmla="*/ 1 w 77"/>
                <a:gd name="T41" fmla="*/ 1 h 138"/>
                <a:gd name="T42" fmla="*/ 3 w 77"/>
                <a:gd name="T43" fmla="*/ 0 h 138"/>
                <a:gd name="T44" fmla="*/ 5 w 77"/>
                <a:gd name="T45" fmla="*/ 0 h 138"/>
                <a:gd name="T46" fmla="*/ 8 w 77"/>
                <a:gd name="T47" fmla="*/ 0 h 138"/>
                <a:gd name="T48" fmla="*/ 10 w 77"/>
                <a:gd name="T49" fmla="*/ 1 h 138"/>
                <a:gd name="T50" fmla="*/ 11 w 77"/>
                <a:gd name="T51" fmla="*/ 1 h 138"/>
                <a:gd name="T52" fmla="*/ 11 w 77"/>
                <a:gd name="T53" fmla="*/ 3 h 138"/>
                <a:gd name="T54" fmla="*/ 11 w 77"/>
                <a:gd name="T55" fmla="*/ 58 h 138"/>
                <a:gd name="T56" fmla="*/ 19 w 77"/>
                <a:gd name="T57" fmla="*/ 50 h 138"/>
                <a:gd name="T58" fmla="*/ 27 w 77"/>
                <a:gd name="T59" fmla="*/ 46 h 138"/>
                <a:gd name="T60" fmla="*/ 34 w 77"/>
                <a:gd name="T61" fmla="*/ 43 h 138"/>
                <a:gd name="T62" fmla="*/ 41 w 77"/>
                <a:gd name="T63" fmla="*/ 42 h 138"/>
                <a:gd name="T64" fmla="*/ 58 w 77"/>
                <a:gd name="T65" fmla="*/ 46 h 138"/>
                <a:gd name="T66" fmla="*/ 69 w 77"/>
                <a:gd name="T67" fmla="*/ 56 h 138"/>
                <a:gd name="T68" fmla="*/ 75 w 77"/>
                <a:gd name="T69" fmla="*/ 71 h 138"/>
                <a:gd name="T70" fmla="*/ 77 w 77"/>
                <a:gd name="T71" fmla="*/ 89 h 138"/>
                <a:gd name="T72" fmla="*/ 65 w 77"/>
                <a:gd name="T73" fmla="*/ 91 h 138"/>
                <a:gd name="T74" fmla="*/ 64 w 77"/>
                <a:gd name="T75" fmla="*/ 76 h 138"/>
                <a:gd name="T76" fmla="*/ 60 w 77"/>
                <a:gd name="T77" fmla="*/ 64 h 138"/>
                <a:gd name="T78" fmla="*/ 52 w 77"/>
                <a:gd name="T79" fmla="*/ 55 h 138"/>
                <a:gd name="T80" fmla="*/ 40 w 77"/>
                <a:gd name="T81" fmla="*/ 52 h 138"/>
                <a:gd name="T82" fmla="*/ 34 w 77"/>
                <a:gd name="T83" fmla="*/ 53 h 138"/>
                <a:gd name="T84" fmla="*/ 27 w 77"/>
                <a:gd name="T85" fmla="*/ 56 h 138"/>
                <a:gd name="T86" fmla="*/ 19 w 77"/>
                <a:gd name="T87" fmla="*/ 62 h 138"/>
                <a:gd name="T88" fmla="*/ 11 w 77"/>
                <a:gd name="T89" fmla="*/ 71 h 138"/>
                <a:gd name="T90" fmla="*/ 11 w 77"/>
                <a:gd name="T91" fmla="*/ 110 h 138"/>
                <a:gd name="T92" fmla="*/ 26 w 77"/>
                <a:gd name="T93" fmla="*/ 123 h 138"/>
                <a:gd name="T94" fmla="*/ 40 w 77"/>
                <a:gd name="T95" fmla="*/ 128 h 138"/>
                <a:gd name="T96" fmla="*/ 51 w 77"/>
                <a:gd name="T97" fmla="*/ 125 h 138"/>
                <a:gd name="T98" fmla="*/ 59 w 77"/>
                <a:gd name="T99" fmla="*/ 116 h 138"/>
                <a:gd name="T100" fmla="*/ 63 w 77"/>
                <a:gd name="T101" fmla="*/ 104 h 138"/>
                <a:gd name="T102" fmla="*/ 65 w 77"/>
                <a:gd name="T103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" h="138">
                  <a:moveTo>
                    <a:pt x="77" y="89"/>
                  </a:moveTo>
                  <a:cubicBezTo>
                    <a:pt x="77" y="96"/>
                    <a:pt x="76" y="103"/>
                    <a:pt x="75" y="109"/>
                  </a:cubicBezTo>
                  <a:cubicBezTo>
                    <a:pt x="73" y="115"/>
                    <a:pt x="71" y="120"/>
                    <a:pt x="67" y="125"/>
                  </a:cubicBezTo>
                  <a:cubicBezTo>
                    <a:pt x="64" y="129"/>
                    <a:pt x="60" y="132"/>
                    <a:pt x="55" y="134"/>
                  </a:cubicBezTo>
                  <a:cubicBezTo>
                    <a:pt x="51" y="137"/>
                    <a:pt x="45" y="138"/>
                    <a:pt x="39" y="138"/>
                  </a:cubicBezTo>
                  <a:cubicBezTo>
                    <a:pt x="36" y="138"/>
                    <a:pt x="34" y="138"/>
                    <a:pt x="31" y="137"/>
                  </a:cubicBezTo>
                  <a:cubicBezTo>
                    <a:pt x="29" y="136"/>
                    <a:pt x="27" y="136"/>
                    <a:pt x="25" y="134"/>
                  </a:cubicBezTo>
                  <a:cubicBezTo>
                    <a:pt x="22" y="133"/>
                    <a:pt x="20" y="132"/>
                    <a:pt x="18" y="130"/>
                  </a:cubicBezTo>
                  <a:cubicBezTo>
                    <a:pt x="16" y="128"/>
                    <a:pt x="13" y="125"/>
                    <a:pt x="10" y="123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0" y="136"/>
                    <a:pt x="10" y="136"/>
                    <a:pt x="9" y="136"/>
                  </a:cubicBezTo>
                  <a:cubicBezTo>
                    <a:pt x="9" y="136"/>
                    <a:pt x="8" y="137"/>
                    <a:pt x="7" y="137"/>
                  </a:cubicBezTo>
                  <a:cubicBezTo>
                    <a:pt x="7" y="137"/>
                    <a:pt x="6" y="137"/>
                    <a:pt x="5" y="137"/>
                  </a:cubicBezTo>
                  <a:cubicBezTo>
                    <a:pt x="4" y="137"/>
                    <a:pt x="3" y="137"/>
                    <a:pt x="2" y="137"/>
                  </a:cubicBezTo>
                  <a:cubicBezTo>
                    <a:pt x="2" y="137"/>
                    <a:pt x="1" y="136"/>
                    <a:pt x="1" y="136"/>
                  </a:cubicBezTo>
                  <a:cubicBezTo>
                    <a:pt x="0" y="136"/>
                    <a:pt x="0" y="136"/>
                    <a:pt x="0" y="135"/>
                  </a:cubicBezTo>
                  <a:cubicBezTo>
                    <a:pt x="0" y="135"/>
                    <a:pt x="0" y="135"/>
                    <a:pt x="0" y="13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5"/>
                    <a:pt x="17" y="52"/>
                    <a:pt x="19" y="50"/>
                  </a:cubicBezTo>
                  <a:cubicBezTo>
                    <a:pt x="22" y="48"/>
                    <a:pt x="24" y="47"/>
                    <a:pt x="27" y="46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36" y="42"/>
                    <a:pt x="39" y="42"/>
                    <a:pt x="41" y="42"/>
                  </a:cubicBezTo>
                  <a:cubicBezTo>
                    <a:pt x="48" y="42"/>
                    <a:pt x="53" y="43"/>
                    <a:pt x="58" y="46"/>
                  </a:cubicBezTo>
                  <a:cubicBezTo>
                    <a:pt x="62" y="48"/>
                    <a:pt x="66" y="52"/>
                    <a:pt x="69" y="56"/>
                  </a:cubicBezTo>
                  <a:cubicBezTo>
                    <a:pt x="72" y="60"/>
                    <a:pt x="74" y="65"/>
                    <a:pt x="75" y="71"/>
                  </a:cubicBezTo>
                  <a:cubicBezTo>
                    <a:pt x="76" y="76"/>
                    <a:pt x="77" y="83"/>
                    <a:pt x="77" y="89"/>
                  </a:cubicBezTo>
                  <a:close/>
                  <a:moveTo>
                    <a:pt x="65" y="91"/>
                  </a:moveTo>
                  <a:cubicBezTo>
                    <a:pt x="65" y="86"/>
                    <a:pt x="64" y="81"/>
                    <a:pt x="64" y="76"/>
                  </a:cubicBezTo>
                  <a:cubicBezTo>
                    <a:pt x="63" y="72"/>
                    <a:pt x="62" y="68"/>
                    <a:pt x="60" y="64"/>
                  </a:cubicBezTo>
                  <a:cubicBezTo>
                    <a:pt x="58" y="61"/>
                    <a:pt x="55" y="58"/>
                    <a:pt x="52" y="55"/>
                  </a:cubicBezTo>
                  <a:cubicBezTo>
                    <a:pt x="49" y="53"/>
                    <a:pt x="45" y="52"/>
                    <a:pt x="40" y="52"/>
                  </a:cubicBezTo>
                  <a:cubicBezTo>
                    <a:pt x="38" y="52"/>
                    <a:pt x="36" y="53"/>
                    <a:pt x="34" y="53"/>
                  </a:cubicBezTo>
                  <a:cubicBezTo>
                    <a:pt x="31" y="54"/>
                    <a:pt x="29" y="55"/>
                    <a:pt x="27" y="56"/>
                  </a:cubicBezTo>
                  <a:cubicBezTo>
                    <a:pt x="24" y="58"/>
                    <a:pt x="22" y="60"/>
                    <a:pt x="19" y="62"/>
                  </a:cubicBezTo>
                  <a:cubicBezTo>
                    <a:pt x="17" y="65"/>
                    <a:pt x="14" y="68"/>
                    <a:pt x="11" y="71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6" y="115"/>
                    <a:pt x="21" y="120"/>
                    <a:pt x="26" y="123"/>
                  </a:cubicBezTo>
                  <a:cubicBezTo>
                    <a:pt x="30" y="126"/>
                    <a:pt x="35" y="128"/>
                    <a:pt x="40" y="128"/>
                  </a:cubicBezTo>
                  <a:cubicBezTo>
                    <a:pt x="44" y="128"/>
                    <a:pt x="48" y="127"/>
                    <a:pt x="51" y="125"/>
                  </a:cubicBezTo>
                  <a:cubicBezTo>
                    <a:pt x="54" y="122"/>
                    <a:pt x="57" y="120"/>
                    <a:pt x="59" y="116"/>
                  </a:cubicBezTo>
                  <a:cubicBezTo>
                    <a:pt x="61" y="113"/>
                    <a:pt x="63" y="109"/>
                    <a:pt x="63" y="104"/>
                  </a:cubicBezTo>
                  <a:cubicBezTo>
                    <a:pt x="64" y="100"/>
                    <a:pt x="65" y="95"/>
                    <a:pt x="65" y="91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55960" y="5921385"/>
              <a:ext cx="80706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3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7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4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3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8" y="91"/>
                    <a:pt x="66" y="92"/>
                    <a:pt x="63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4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7" y="0"/>
                    <a:pt x="53" y="1"/>
                    <a:pt x="58" y="4"/>
                  </a:cubicBezTo>
                  <a:cubicBezTo>
                    <a:pt x="62" y="6"/>
                    <a:pt x="66" y="9"/>
                    <a:pt x="69" y="12"/>
                  </a:cubicBezTo>
                  <a:cubicBezTo>
                    <a:pt x="72" y="16"/>
                    <a:pt x="75" y="21"/>
                    <a:pt x="76" y="26"/>
                  </a:cubicBezTo>
                  <a:cubicBezTo>
                    <a:pt x="77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7" y="22"/>
                    <a:pt x="16" y="25"/>
                    <a:pt x="14" y="29"/>
                  </a:cubicBezTo>
                  <a:cubicBezTo>
                    <a:pt x="13" y="32"/>
                    <a:pt x="12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6654072" y="5921385"/>
              <a:ext cx="49057" cy="96242"/>
            </a:xfrm>
            <a:custGeom>
              <a:avLst/>
              <a:gdLst>
                <a:gd name="T0" fmla="*/ 49 w 49"/>
                <a:gd name="T1" fmla="*/ 8 h 95"/>
                <a:gd name="T2" fmla="*/ 49 w 49"/>
                <a:gd name="T3" fmla="*/ 11 h 95"/>
                <a:gd name="T4" fmla="*/ 49 w 49"/>
                <a:gd name="T5" fmla="*/ 12 h 95"/>
                <a:gd name="T6" fmla="*/ 48 w 49"/>
                <a:gd name="T7" fmla="*/ 13 h 95"/>
                <a:gd name="T8" fmla="*/ 47 w 49"/>
                <a:gd name="T9" fmla="*/ 14 h 95"/>
                <a:gd name="T10" fmla="*/ 45 w 49"/>
                <a:gd name="T11" fmla="*/ 13 h 95"/>
                <a:gd name="T12" fmla="*/ 42 w 49"/>
                <a:gd name="T13" fmla="*/ 12 h 95"/>
                <a:gd name="T14" fmla="*/ 39 w 49"/>
                <a:gd name="T15" fmla="*/ 11 h 95"/>
                <a:gd name="T16" fmla="*/ 35 w 49"/>
                <a:gd name="T17" fmla="*/ 11 h 95"/>
                <a:gd name="T18" fmla="*/ 30 w 49"/>
                <a:gd name="T19" fmla="*/ 12 h 95"/>
                <a:gd name="T20" fmla="*/ 24 w 49"/>
                <a:gd name="T21" fmla="*/ 16 h 95"/>
                <a:gd name="T22" fmla="*/ 18 w 49"/>
                <a:gd name="T23" fmla="*/ 22 h 95"/>
                <a:gd name="T24" fmla="*/ 12 w 49"/>
                <a:gd name="T25" fmla="*/ 32 h 95"/>
                <a:gd name="T26" fmla="*/ 12 w 49"/>
                <a:gd name="T27" fmla="*/ 92 h 95"/>
                <a:gd name="T28" fmla="*/ 11 w 49"/>
                <a:gd name="T29" fmla="*/ 93 h 95"/>
                <a:gd name="T30" fmla="*/ 10 w 49"/>
                <a:gd name="T31" fmla="*/ 94 h 95"/>
                <a:gd name="T32" fmla="*/ 9 w 49"/>
                <a:gd name="T33" fmla="*/ 95 h 95"/>
                <a:gd name="T34" fmla="*/ 6 w 49"/>
                <a:gd name="T35" fmla="*/ 95 h 95"/>
                <a:gd name="T36" fmla="*/ 3 w 49"/>
                <a:gd name="T37" fmla="*/ 95 h 95"/>
                <a:gd name="T38" fmla="*/ 1 w 49"/>
                <a:gd name="T39" fmla="*/ 94 h 95"/>
                <a:gd name="T40" fmla="*/ 0 w 49"/>
                <a:gd name="T41" fmla="*/ 93 h 95"/>
                <a:gd name="T42" fmla="*/ 0 w 49"/>
                <a:gd name="T43" fmla="*/ 92 h 95"/>
                <a:gd name="T44" fmla="*/ 0 w 49"/>
                <a:gd name="T45" fmla="*/ 4 h 95"/>
                <a:gd name="T46" fmla="*/ 0 w 49"/>
                <a:gd name="T47" fmla="*/ 3 h 95"/>
                <a:gd name="T48" fmla="*/ 1 w 49"/>
                <a:gd name="T49" fmla="*/ 2 h 95"/>
                <a:gd name="T50" fmla="*/ 3 w 49"/>
                <a:gd name="T51" fmla="*/ 1 h 95"/>
                <a:gd name="T52" fmla="*/ 6 w 49"/>
                <a:gd name="T53" fmla="*/ 1 h 95"/>
                <a:gd name="T54" fmla="*/ 8 w 49"/>
                <a:gd name="T55" fmla="*/ 1 h 95"/>
                <a:gd name="T56" fmla="*/ 10 w 49"/>
                <a:gd name="T57" fmla="*/ 2 h 95"/>
                <a:gd name="T58" fmla="*/ 11 w 49"/>
                <a:gd name="T59" fmla="*/ 3 h 95"/>
                <a:gd name="T60" fmla="*/ 11 w 49"/>
                <a:gd name="T61" fmla="*/ 4 h 95"/>
                <a:gd name="T62" fmla="*/ 11 w 49"/>
                <a:gd name="T63" fmla="*/ 18 h 95"/>
                <a:gd name="T64" fmla="*/ 18 w 49"/>
                <a:gd name="T65" fmla="*/ 9 h 95"/>
                <a:gd name="T66" fmla="*/ 24 w 49"/>
                <a:gd name="T67" fmla="*/ 3 h 95"/>
                <a:gd name="T68" fmla="*/ 30 w 49"/>
                <a:gd name="T69" fmla="*/ 1 h 95"/>
                <a:gd name="T70" fmla="*/ 36 w 49"/>
                <a:gd name="T71" fmla="*/ 0 h 95"/>
                <a:gd name="T72" fmla="*/ 39 w 49"/>
                <a:gd name="T73" fmla="*/ 0 h 95"/>
                <a:gd name="T74" fmla="*/ 42 w 49"/>
                <a:gd name="T75" fmla="*/ 1 h 95"/>
                <a:gd name="T76" fmla="*/ 46 w 49"/>
                <a:gd name="T77" fmla="*/ 2 h 95"/>
                <a:gd name="T78" fmla="*/ 48 w 49"/>
                <a:gd name="T79" fmla="*/ 3 h 95"/>
                <a:gd name="T80" fmla="*/ 49 w 49"/>
                <a:gd name="T81" fmla="*/ 4 h 95"/>
                <a:gd name="T82" fmla="*/ 49 w 49"/>
                <a:gd name="T83" fmla="*/ 4 h 95"/>
                <a:gd name="T84" fmla="*/ 49 w 49"/>
                <a:gd name="T85" fmla="*/ 6 h 95"/>
                <a:gd name="T86" fmla="*/ 49 w 49"/>
                <a:gd name="T8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95">
                  <a:moveTo>
                    <a:pt x="49" y="8"/>
                  </a:moveTo>
                  <a:cubicBezTo>
                    <a:pt x="49" y="9"/>
                    <a:pt x="49" y="10"/>
                    <a:pt x="49" y="11"/>
                  </a:cubicBezTo>
                  <a:cubicBezTo>
                    <a:pt x="49" y="11"/>
                    <a:pt x="49" y="12"/>
                    <a:pt x="49" y="12"/>
                  </a:cubicBezTo>
                  <a:cubicBezTo>
                    <a:pt x="49" y="13"/>
                    <a:pt x="48" y="13"/>
                    <a:pt x="48" y="13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6" y="14"/>
                    <a:pt x="45" y="13"/>
                  </a:cubicBezTo>
                  <a:cubicBezTo>
                    <a:pt x="44" y="13"/>
                    <a:pt x="43" y="13"/>
                    <a:pt x="42" y="12"/>
                  </a:cubicBezTo>
                  <a:cubicBezTo>
                    <a:pt x="41" y="12"/>
                    <a:pt x="40" y="12"/>
                    <a:pt x="39" y="11"/>
                  </a:cubicBezTo>
                  <a:cubicBezTo>
                    <a:pt x="38" y="11"/>
                    <a:pt x="36" y="11"/>
                    <a:pt x="35" y="11"/>
                  </a:cubicBezTo>
                  <a:cubicBezTo>
                    <a:pt x="33" y="11"/>
                    <a:pt x="31" y="11"/>
                    <a:pt x="30" y="12"/>
                  </a:cubicBezTo>
                  <a:cubicBezTo>
                    <a:pt x="28" y="13"/>
                    <a:pt x="26" y="14"/>
                    <a:pt x="24" y="16"/>
                  </a:cubicBezTo>
                  <a:cubicBezTo>
                    <a:pt x="22" y="17"/>
                    <a:pt x="20" y="20"/>
                    <a:pt x="18" y="22"/>
                  </a:cubicBezTo>
                  <a:cubicBezTo>
                    <a:pt x="16" y="25"/>
                    <a:pt x="14" y="28"/>
                    <a:pt x="12" y="3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4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4" y="14"/>
                    <a:pt x="16" y="11"/>
                    <a:pt x="18" y="9"/>
                  </a:cubicBezTo>
                  <a:cubicBezTo>
                    <a:pt x="20" y="7"/>
                    <a:pt x="22" y="5"/>
                    <a:pt x="24" y="3"/>
                  </a:cubicBezTo>
                  <a:cubicBezTo>
                    <a:pt x="26" y="2"/>
                    <a:pt x="28" y="1"/>
                    <a:pt x="30" y="1"/>
                  </a:cubicBezTo>
                  <a:cubicBezTo>
                    <a:pt x="32" y="0"/>
                    <a:pt x="34" y="0"/>
                    <a:pt x="36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2" y="1"/>
                  </a:cubicBezTo>
                  <a:cubicBezTo>
                    <a:pt x="44" y="1"/>
                    <a:pt x="45" y="1"/>
                    <a:pt x="46" y="2"/>
                  </a:cubicBezTo>
                  <a:cubicBezTo>
                    <a:pt x="47" y="2"/>
                    <a:pt x="47" y="3"/>
                    <a:pt x="48" y="3"/>
                  </a:cubicBezTo>
                  <a:cubicBezTo>
                    <a:pt x="48" y="3"/>
                    <a:pt x="48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5"/>
                    <a:pt x="49" y="5"/>
                    <a:pt x="49" y="6"/>
                  </a:cubicBezTo>
                  <a:cubicBezTo>
                    <a:pt x="49" y="7"/>
                    <a:pt x="49" y="7"/>
                    <a:pt x="49" y="8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6701546" y="5921385"/>
              <a:ext cx="61717" cy="96242"/>
            </a:xfrm>
            <a:custGeom>
              <a:avLst/>
              <a:gdLst>
                <a:gd name="T0" fmla="*/ 60 w 60"/>
                <a:gd name="T1" fmla="*/ 69 h 96"/>
                <a:gd name="T2" fmla="*/ 58 w 60"/>
                <a:gd name="T3" fmla="*/ 80 h 96"/>
                <a:gd name="T4" fmla="*/ 51 w 60"/>
                <a:gd name="T5" fmla="*/ 89 h 96"/>
                <a:gd name="T6" fmla="*/ 41 w 60"/>
                <a:gd name="T7" fmla="*/ 94 h 96"/>
                <a:gd name="T8" fmla="*/ 27 w 60"/>
                <a:gd name="T9" fmla="*/ 96 h 96"/>
                <a:gd name="T10" fmla="*/ 19 w 60"/>
                <a:gd name="T11" fmla="*/ 95 h 96"/>
                <a:gd name="T12" fmla="*/ 11 w 60"/>
                <a:gd name="T13" fmla="*/ 93 h 96"/>
                <a:gd name="T14" fmla="*/ 6 w 60"/>
                <a:gd name="T15" fmla="*/ 91 h 96"/>
                <a:gd name="T16" fmla="*/ 2 w 60"/>
                <a:gd name="T17" fmla="*/ 89 h 96"/>
                <a:gd name="T18" fmla="*/ 1 w 60"/>
                <a:gd name="T19" fmla="*/ 86 h 96"/>
                <a:gd name="T20" fmla="*/ 0 w 60"/>
                <a:gd name="T21" fmla="*/ 82 h 96"/>
                <a:gd name="T22" fmla="*/ 0 w 60"/>
                <a:gd name="T23" fmla="*/ 80 h 96"/>
                <a:gd name="T24" fmla="*/ 1 w 60"/>
                <a:gd name="T25" fmla="*/ 78 h 96"/>
                <a:gd name="T26" fmla="*/ 2 w 60"/>
                <a:gd name="T27" fmla="*/ 77 h 96"/>
                <a:gd name="T28" fmla="*/ 3 w 60"/>
                <a:gd name="T29" fmla="*/ 77 h 96"/>
                <a:gd name="T30" fmla="*/ 6 w 60"/>
                <a:gd name="T31" fmla="*/ 78 h 96"/>
                <a:gd name="T32" fmla="*/ 11 w 60"/>
                <a:gd name="T33" fmla="*/ 81 h 96"/>
                <a:gd name="T34" fmla="*/ 18 w 60"/>
                <a:gd name="T35" fmla="*/ 84 h 96"/>
                <a:gd name="T36" fmla="*/ 28 w 60"/>
                <a:gd name="T37" fmla="*/ 86 h 96"/>
                <a:gd name="T38" fmla="*/ 36 w 60"/>
                <a:gd name="T39" fmla="*/ 85 h 96"/>
                <a:gd name="T40" fmla="*/ 43 w 60"/>
                <a:gd name="T41" fmla="*/ 82 h 96"/>
                <a:gd name="T42" fmla="*/ 47 w 60"/>
                <a:gd name="T43" fmla="*/ 77 h 96"/>
                <a:gd name="T44" fmla="*/ 49 w 60"/>
                <a:gd name="T45" fmla="*/ 70 h 96"/>
                <a:gd name="T46" fmla="*/ 47 w 60"/>
                <a:gd name="T47" fmla="*/ 63 h 96"/>
                <a:gd name="T48" fmla="*/ 42 w 60"/>
                <a:gd name="T49" fmla="*/ 58 h 96"/>
                <a:gd name="T50" fmla="*/ 34 w 60"/>
                <a:gd name="T51" fmla="*/ 54 h 96"/>
                <a:gd name="T52" fmla="*/ 26 w 60"/>
                <a:gd name="T53" fmla="*/ 51 h 96"/>
                <a:gd name="T54" fmla="*/ 18 w 60"/>
                <a:gd name="T55" fmla="*/ 47 h 96"/>
                <a:gd name="T56" fmla="*/ 10 w 60"/>
                <a:gd name="T57" fmla="*/ 42 h 96"/>
                <a:gd name="T58" fmla="*/ 5 w 60"/>
                <a:gd name="T59" fmla="*/ 35 h 96"/>
                <a:gd name="T60" fmla="*/ 3 w 60"/>
                <a:gd name="T61" fmla="*/ 25 h 96"/>
                <a:gd name="T62" fmla="*/ 5 w 60"/>
                <a:gd name="T63" fmla="*/ 16 h 96"/>
                <a:gd name="T64" fmla="*/ 10 w 60"/>
                <a:gd name="T65" fmla="*/ 8 h 96"/>
                <a:gd name="T66" fmla="*/ 20 w 60"/>
                <a:gd name="T67" fmla="*/ 2 h 96"/>
                <a:gd name="T68" fmla="*/ 33 w 60"/>
                <a:gd name="T69" fmla="*/ 0 h 96"/>
                <a:gd name="T70" fmla="*/ 40 w 60"/>
                <a:gd name="T71" fmla="*/ 1 h 96"/>
                <a:gd name="T72" fmla="*/ 46 w 60"/>
                <a:gd name="T73" fmla="*/ 2 h 96"/>
                <a:gd name="T74" fmla="*/ 51 w 60"/>
                <a:gd name="T75" fmla="*/ 4 h 96"/>
                <a:gd name="T76" fmla="*/ 54 w 60"/>
                <a:gd name="T77" fmla="*/ 6 h 96"/>
                <a:gd name="T78" fmla="*/ 55 w 60"/>
                <a:gd name="T79" fmla="*/ 7 h 96"/>
                <a:gd name="T80" fmla="*/ 56 w 60"/>
                <a:gd name="T81" fmla="*/ 8 h 96"/>
                <a:gd name="T82" fmla="*/ 56 w 60"/>
                <a:gd name="T83" fmla="*/ 10 h 96"/>
                <a:gd name="T84" fmla="*/ 56 w 60"/>
                <a:gd name="T85" fmla="*/ 12 h 96"/>
                <a:gd name="T86" fmla="*/ 56 w 60"/>
                <a:gd name="T87" fmla="*/ 14 h 96"/>
                <a:gd name="T88" fmla="*/ 55 w 60"/>
                <a:gd name="T89" fmla="*/ 15 h 96"/>
                <a:gd name="T90" fmla="*/ 55 w 60"/>
                <a:gd name="T91" fmla="*/ 16 h 96"/>
                <a:gd name="T92" fmla="*/ 54 w 60"/>
                <a:gd name="T93" fmla="*/ 17 h 96"/>
                <a:gd name="T94" fmla="*/ 51 w 60"/>
                <a:gd name="T95" fmla="*/ 16 h 96"/>
                <a:gd name="T96" fmla="*/ 47 w 60"/>
                <a:gd name="T97" fmla="*/ 13 h 96"/>
                <a:gd name="T98" fmla="*/ 41 w 60"/>
                <a:gd name="T99" fmla="*/ 11 h 96"/>
                <a:gd name="T100" fmla="*/ 33 w 60"/>
                <a:gd name="T101" fmla="*/ 10 h 96"/>
                <a:gd name="T102" fmla="*/ 25 w 60"/>
                <a:gd name="T103" fmla="*/ 11 h 96"/>
                <a:gd name="T104" fmla="*/ 19 w 60"/>
                <a:gd name="T105" fmla="*/ 14 h 96"/>
                <a:gd name="T106" fmla="*/ 16 w 60"/>
                <a:gd name="T107" fmla="*/ 19 h 96"/>
                <a:gd name="T108" fmla="*/ 15 w 60"/>
                <a:gd name="T109" fmla="*/ 24 h 96"/>
                <a:gd name="T110" fmla="*/ 16 w 60"/>
                <a:gd name="T111" fmla="*/ 32 h 96"/>
                <a:gd name="T112" fmla="*/ 22 w 60"/>
                <a:gd name="T113" fmla="*/ 37 h 96"/>
                <a:gd name="T114" fmla="*/ 29 w 60"/>
                <a:gd name="T115" fmla="*/ 41 h 96"/>
                <a:gd name="T116" fmla="*/ 37 w 60"/>
                <a:gd name="T117" fmla="*/ 44 h 96"/>
                <a:gd name="T118" fmla="*/ 46 w 60"/>
                <a:gd name="T119" fmla="*/ 48 h 96"/>
                <a:gd name="T120" fmla="*/ 53 w 60"/>
                <a:gd name="T121" fmla="*/ 52 h 96"/>
                <a:gd name="T122" fmla="*/ 58 w 60"/>
                <a:gd name="T123" fmla="*/ 59 h 96"/>
                <a:gd name="T124" fmla="*/ 60 w 60"/>
                <a:gd name="T125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96">
                  <a:moveTo>
                    <a:pt x="60" y="69"/>
                  </a:moveTo>
                  <a:cubicBezTo>
                    <a:pt x="60" y="73"/>
                    <a:pt x="59" y="77"/>
                    <a:pt x="58" y="80"/>
                  </a:cubicBezTo>
                  <a:cubicBezTo>
                    <a:pt x="56" y="83"/>
                    <a:pt x="54" y="86"/>
                    <a:pt x="51" y="89"/>
                  </a:cubicBezTo>
                  <a:cubicBezTo>
                    <a:pt x="48" y="91"/>
                    <a:pt x="45" y="93"/>
                    <a:pt x="41" y="94"/>
                  </a:cubicBezTo>
                  <a:cubicBezTo>
                    <a:pt x="37" y="95"/>
                    <a:pt x="32" y="96"/>
                    <a:pt x="27" y="96"/>
                  </a:cubicBezTo>
                  <a:cubicBezTo>
                    <a:pt x="24" y="96"/>
                    <a:pt x="21" y="96"/>
                    <a:pt x="19" y="95"/>
                  </a:cubicBezTo>
                  <a:cubicBezTo>
                    <a:pt x="16" y="95"/>
                    <a:pt x="13" y="94"/>
                    <a:pt x="11" y="93"/>
                  </a:cubicBezTo>
                  <a:cubicBezTo>
                    <a:pt x="9" y="92"/>
                    <a:pt x="7" y="92"/>
                    <a:pt x="6" y="91"/>
                  </a:cubicBezTo>
                  <a:cubicBezTo>
                    <a:pt x="4" y="90"/>
                    <a:pt x="3" y="89"/>
                    <a:pt x="2" y="89"/>
                  </a:cubicBezTo>
                  <a:cubicBezTo>
                    <a:pt x="1" y="88"/>
                    <a:pt x="1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1"/>
                    <a:pt x="0" y="81"/>
                    <a:pt x="0" y="80"/>
                  </a:cubicBezTo>
                  <a:cubicBezTo>
                    <a:pt x="0" y="79"/>
                    <a:pt x="1" y="79"/>
                    <a:pt x="1" y="78"/>
                  </a:cubicBezTo>
                  <a:cubicBezTo>
                    <a:pt x="1" y="78"/>
                    <a:pt x="1" y="78"/>
                    <a:pt x="2" y="77"/>
                  </a:cubicBezTo>
                  <a:cubicBezTo>
                    <a:pt x="2" y="77"/>
                    <a:pt x="2" y="77"/>
                    <a:pt x="3" y="77"/>
                  </a:cubicBezTo>
                  <a:cubicBezTo>
                    <a:pt x="3" y="77"/>
                    <a:pt x="4" y="77"/>
                    <a:pt x="6" y="78"/>
                  </a:cubicBezTo>
                  <a:cubicBezTo>
                    <a:pt x="7" y="79"/>
                    <a:pt x="9" y="80"/>
                    <a:pt x="11" y="81"/>
                  </a:cubicBezTo>
                  <a:cubicBezTo>
                    <a:pt x="13" y="82"/>
                    <a:pt x="15" y="83"/>
                    <a:pt x="18" y="84"/>
                  </a:cubicBezTo>
                  <a:cubicBezTo>
                    <a:pt x="21" y="85"/>
                    <a:pt x="24" y="86"/>
                    <a:pt x="28" y="86"/>
                  </a:cubicBezTo>
                  <a:cubicBezTo>
                    <a:pt x="31" y="86"/>
                    <a:pt x="34" y="85"/>
                    <a:pt x="36" y="85"/>
                  </a:cubicBezTo>
                  <a:cubicBezTo>
                    <a:pt x="39" y="84"/>
                    <a:pt x="41" y="83"/>
                    <a:pt x="43" y="82"/>
                  </a:cubicBezTo>
                  <a:cubicBezTo>
                    <a:pt x="45" y="80"/>
                    <a:pt x="46" y="79"/>
                    <a:pt x="47" y="77"/>
                  </a:cubicBezTo>
                  <a:cubicBezTo>
                    <a:pt x="48" y="75"/>
                    <a:pt x="49" y="72"/>
                    <a:pt x="49" y="70"/>
                  </a:cubicBezTo>
                  <a:cubicBezTo>
                    <a:pt x="49" y="67"/>
                    <a:pt x="48" y="65"/>
                    <a:pt x="47" y="63"/>
                  </a:cubicBezTo>
                  <a:cubicBezTo>
                    <a:pt x="45" y="61"/>
                    <a:pt x="44" y="59"/>
                    <a:pt x="42" y="58"/>
                  </a:cubicBezTo>
                  <a:cubicBezTo>
                    <a:pt x="39" y="56"/>
                    <a:pt x="37" y="55"/>
                    <a:pt x="34" y="54"/>
                  </a:cubicBezTo>
                  <a:cubicBezTo>
                    <a:pt x="32" y="53"/>
                    <a:pt x="29" y="52"/>
                    <a:pt x="26" y="51"/>
                  </a:cubicBezTo>
                  <a:cubicBezTo>
                    <a:pt x="23" y="50"/>
                    <a:pt x="20" y="48"/>
                    <a:pt x="18" y="47"/>
                  </a:cubicBezTo>
                  <a:cubicBezTo>
                    <a:pt x="15" y="46"/>
                    <a:pt x="12" y="44"/>
                    <a:pt x="10" y="42"/>
                  </a:cubicBezTo>
                  <a:cubicBezTo>
                    <a:pt x="8" y="40"/>
                    <a:pt x="7" y="38"/>
                    <a:pt x="5" y="35"/>
                  </a:cubicBezTo>
                  <a:cubicBezTo>
                    <a:pt x="4" y="32"/>
                    <a:pt x="3" y="29"/>
                    <a:pt x="3" y="25"/>
                  </a:cubicBezTo>
                  <a:cubicBezTo>
                    <a:pt x="3" y="22"/>
                    <a:pt x="4" y="19"/>
                    <a:pt x="5" y="16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6" y="4"/>
                    <a:pt x="20" y="2"/>
                  </a:cubicBezTo>
                  <a:cubicBezTo>
                    <a:pt x="24" y="1"/>
                    <a:pt x="28" y="0"/>
                    <a:pt x="33" y="0"/>
                  </a:cubicBezTo>
                  <a:cubicBezTo>
                    <a:pt x="36" y="0"/>
                    <a:pt x="38" y="0"/>
                    <a:pt x="40" y="1"/>
                  </a:cubicBezTo>
                  <a:cubicBezTo>
                    <a:pt x="42" y="1"/>
                    <a:pt x="44" y="2"/>
                    <a:pt x="46" y="2"/>
                  </a:cubicBezTo>
                  <a:cubicBezTo>
                    <a:pt x="48" y="3"/>
                    <a:pt x="49" y="3"/>
                    <a:pt x="51" y="4"/>
                  </a:cubicBezTo>
                  <a:cubicBezTo>
                    <a:pt x="52" y="5"/>
                    <a:pt x="53" y="5"/>
                    <a:pt x="54" y="6"/>
                  </a:cubicBezTo>
                  <a:cubicBezTo>
                    <a:pt x="54" y="6"/>
                    <a:pt x="55" y="7"/>
                    <a:pt x="55" y="7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9"/>
                    <a:pt x="56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2" y="16"/>
                    <a:pt x="51" y="16"/>
                  </a:cubicBezTo>
                  <a:cubicBezTo>
                    <a:pt x="50" y="15"/>
                    <a:pt x="49" y="14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6" y="10"/>
                    <a:pt x="33" y="10"/>
                  </a:cubicBezTo>
                  <a:cubicBezTo>
                    <a:pt x="30" y="10"/>
                    <a:pt x="27" y="10"/>
                    <a:pt x="25" y="11"/>
                  </a:cubicBezTo>
                  <a:cubicBezTo>
                    <a:pt x="22" y="12"/>
                    <a:pt x="21" y="13"/>
                    <a:pt x="19" y="14"/>
                  </a:cubicBezTo>
                  <a:cubicBezTo>
                    <a:pt x="18" y="15"/>
                    <a:pt x="16" y="17"/>
                    <a:pt x="16" y="19"/>
                  </a:cubicBezTo>
                  <a:cubicBezTo>
                    <a:pt x="15" y="20"/>
                    <a:pt x="15" y="22"/>
                    <a:pt x="15" y="24"/>
                  </a:cubicBezTo>
                  <a:cubicBezTo>
                    <a:pt x="15" y="27"/>
                    <a:pt x="15" y="30"/>
                    <a:pt x="16" y="32"/>
                  </a:cubicBezTo>
                  <a:cubicBezTo>
                    <a:pt x="18" y="34"/>
                    <a:pt x="20" y="35"/>
                    <a:pt x="22" y="37"/>
                  </a:cubicBezTo>
                  <a:cubicBezTo>
                    <a:pt x="24" y="38"/>
                    <a:pt x="26" y="39"/>
                    <a:pt x="29" y="41"/>
                  </a:cubicBezTo>
                  <a:cubicBezTo>
                    <a:pt x="32" y="42"/>
                    <a:pt x="35" y="43"/>
                    <a:pt x="37" y="44"/>
                  </a:cubicBezTo>
                  <a:cubicBezTo>
                    <a:pt x="40" y="45"/>
                    <a:pt x="43" y="46"/>
                    <a:pt x="46" y="48"/>
                  </a:cubicBezTo>
                  <a:cubicBezTo>
                    <a:pt x="49" y="49"/>
                    <a:pt x="51" y="50"/>
                    <a:pt x="53" y="52"/>
                  </a:cubicBezTo>
                  <a:cubicBezTo>
                    <a:pt x="55" y="54"/>
                    <a:pt x="57" y="57"/>
                    <a:pt x="58" y="59"/>
                  </a:cubicBezTo>
                  <a:cubicBezTo>
                    <a:pt x="60" y="62"/>
                    <a:pt x="60" y="65"/>
                    <a:pt x="60" y="69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5427663" y="5804963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5432410" y="5894996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5582745" y="5711825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C318267C-552E-4E31-B2E5-7D83694EF9AB}"/>
              </a:ext>
            </a:extLst>
          </p:cNvPr>
          <p:cNvSpPr txBox="1">
            <a:spLocks/>
          </p:cNvSpPr>
          <p:nvPr/>
        </p:nvSpPr>
        <p:spPr>
          <a:xfrm>
            <a:off x="8183438" y="2421682"/>
            <a:ext cx="2176920" cy="83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( 39)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D1A4082-F9BF-4DB8-C8B1-20BDB019C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3"/>
          <a:stretch/>
        </p:blipFill>
        <p:spPr>
          <a:xfrm>
            <a:off x="8471470" y="3141762"/>
            <a:ext cx="2564709" cy="3382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AAB9CA8C-7D0F-49D2-83FE-84951A3F6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"/>
          <a:stretch/>
        </p:blipFill>
        <p:spPr>
          <a:xfrm>
            <a:off x="1342678" y="1701602"/>
            <a:ext cx="9073008" cy="4980912"/>
          </a:xfrm>
          <a:prstGeom prst="rect">
            <a:avLst/>
          </a:prstGeom>
          <a:solidFill>
            <a:srgbClr val="92D050"/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BB91BA6C-488C-4EF8-A38E-4CFFDE50E053}"/>
              </a:ext>
            </a:extLst>
          </p:cNvPr>
          <p:cNvSpPr txBox="1"/>
          <p:nvPr/>
        </p:nvSpPr>
        <p:spPr>
          <a:xfrm>
            <a:off x="1990750" y="5374010"/>
            <a:ext cx="3664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Break the horse’s spirit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Rule by fear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Use harsh treatment and extreme force. </a:t>
            </a:r>
            <a:r>
              <a:rPr lang="en-US" sz="1500" b="0" i="0" u="none" strike="noStrike" baseline="0" dirty="0">
                <a:solidFill>
                  <a:srgbClr val="0000FF"/>
                </a:solidFill>
                <a:latin typeface="+mj-lt"/>
              </a:rPr>
              <a:t>	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F768ADC7-69E6-4ED8-816D-2035CBD082EC}"/>
              </a:ext>
            </a:extLst>
          </p:cNvPr>
          <p:cNvSpPr txBox="1"/>
          <p:nvPr/>
        </p:nvSpPr>
        <p:spPr>
          <a:xfrm>
            <a:off x="5951190" y="5302002"/>
            <a:ext cx="4275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Create a willing and accepting partner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Owners need to be firm leaders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Rule the horse with respect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Communication is the secret to natural horsemanship.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Get to know your horse’s body language, natural tendencies.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The horse needs time and patience. </a:t>
            </a:r>
          </a:p>
        </p:txBody>
      </p:sp>
      <p:pic>
        <p:nvPicPr>
          <p:cNvPr id="11" name="MG Bk 4 F-SA__16_2-10">
            <a:hlinkClick r:id="" action="ppaction://media"/>
            <a:extLst>
              <a:ext uri="{FF2B5EF4-FFF2-40B4-BE49-F238E27FC236}">
                <a16:creationId xmlns:a16="http://schemas.microsoft.com/office/drawing/2014/main" xmlns="" id="{7D5ABFBC-3190-4FC6-B9E9-55992288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1470" y="189434"/>
            <a:ext cx="1068935" cy="9162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0A478366-1EBF-478E-B8C3-36F7F24D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74" y="3213770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4C83F14-9A00-4722-9345-8E0340622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8" t="45635" r="13266" b="8801"/>
          <a:stretch/>
        </p:blipFill>
        <p:spPr>
          <a:xfrm>
            <a:off x="1493520" y="2925738"/>
            <a:ext cx="9001760" cy="3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2-11">
            <a:hlinkClick r:id="" action="ppaction://media"/>
            <a:extLst>
              <a:ext uri="{FF2B5EF4-FFF2-40B4-BE49-F238E27FC236}">
                <a16:creationId xmlns:a16="http://schemas.microsoft.com/office/drawing/2014/main" xmlns="" id="{55D2223E-689B-40E5-B122-5F4EA487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9662" y="1845618"/>
            <a:ext cx="1067715" cy="9150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08E6B730-9B22-44AA-8C5F-E2EBBE69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70" y="4869954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4260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B3C5894-16F2-9505-CA17-A426F4686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8" t="40588" r="16511" b="14674"/>
          <a:stretch/>
        </p:blipFill>
        <p:spPr>
          <a:xfrm>
            <a:off x="478582" y="1917626"/>
            <a:ext cx="11412058" cy="449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62" y="189434"/>
            <a:ext cx="7391351" cy="101827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Match the words with their meanings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B9D90504-C07A-4D2C-BEAB-C80642C267D9}"/>
              </a:ext>
            </a:extLst>
          </p:cNvPr>
          <p:cNvSpPr txBox="1"/>
          <p:nvPr/>
        </p:nvSpPr>
        <p:spPr>
          <a:xfrm>
            <a:off x="2134766" y="5374010"/>
            <a:ext cx="470347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9900"/>
                </a:solidFill>
                <a:latin typeface="Amasis MT Pro" panose="02040504050005020304" pitchFamily="18" charset="0"/>
              </a:rPr>
              <a:t>b</a:t>
            </a:r>
          </a:p>
        </p:txBody>
      </p:sp>
      <p:pic>
        <p:nvPicPr>
          <p:cNvPr id="13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3A39CF94-AEDE-45EB-8FDC-0CCFCC9C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82" y="4869954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5D34C6E5-726B-4C7A-EE25-F0D229326D02}"/>
              </a:ext>
            </a:extLst>
          </p:cNvPr>
          <p:cNvSpPr txBox="1"/>
          <p:nvPr/>
        </p:nvSpPr>
        <p:spPr>
          <a:xfrm>
            <a:off x="2134766" y="3213770"/>
            <a:ext cx="389746" cy="688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F00200C0-BAB4-E72E-0B99-90123D3994F8}"/>
              </a:ext>
            </a:extLst>
          </p:cNvPr>
          <p:cNvSpPr txBox="1"/>
          <p:nvPr/>
        </p:nvSpPr>
        <p:spPr>
          <a:xfrm>
            <a:off x="2134766" y="3645818"/>
            <a:ext cx="576064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00" b="1" i="0" u="none" strike="noStrike" baseline="0" dirty="0">
              <a:solidFill>
                <a:schemeClr val="accent6">
                  <a:lumMod val="50000"/>
                </a:schemeClr>
              </a:solidFill>
              <a:latin typeface="Amasis MT Pro" panose="02040504050005020304" pitchFamily="18" charset="0"/>
            </a:endParaRPr>
          </a:p>
          <a:p>
            <a:r>
              <a:rPr lang="en-US" sz="2800" b="1" dirty="0">
                <a:solidFill>
                  <a:srgbClr val="009900"/>
                </a:solidFill>
                <a:latin typeface="Amasis MT Pro" panose="02040504050005020304" pitchFamily="18" charset="0"/>
              </a:rPr>
              <a:t>a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958011D1-4EC1-3ECF-C598-9734EFB957A8}"/>
              </a:ext>
            </a:extLst>
          </p:cNvPr>
          <p:cNvSpPr txBox="1"/>
          <p:nvPr/>
        </p:nvSpPr>
        <p:spPr>
          <a:xfrm>
            <a:off x="2134766" y="3861842"/>
            <a:ext cx="504056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masis MT Pro" panose="02040504050005020304" pitchFamily="18" charset="0"/>
              </a:rPr>
              <a:t>f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543706E8-DA84-D666-7AF6-A063F5D9BEC8}"/>
              </a:ext>
            </a:extLst>
          </p:cNvPr>
          <p:cNvSpPr txBox="1"/>
          <p:nvPr/>
        </p:nvSpPr>
        <p:spPr>
          <a:xfrm>
            <a:off x="2134766" y="4149874"/>
            <a:ext cx="360040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9900"/>
                </a:solidFill>
                <a:latin typeface="Amasis MT Pro" panose="02040504050005020304" pitchFamily="18" charset="0"/>
              </a:rPr>
              <a:t>g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B7B542AB-2B82-0DF0-08EE-6BF4F1D81C8F}"/>
              </a:ext>
            </a:extLst>
          </p:cNvPr>
          <p:cNvSpPr txBox="1"/>
          <p:nvPr/>
        </p:nvSpPr>
        <p:spPr>
          <a:xfrm>
            <a:off x="2134766" y="4437906"/>
            <a:ext cx="1224136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9569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0DA1E44A-5220-4A5B-274E-08C49EB94DCF}"/>
              </a:ext>
            </a:extLst>
          </p:cNvPr>
          <p:cNvSpPr txBox="1"/>
          <p:nvPr/>
        </p:nvSpPr>
        <p:spPr>
          <a:xfrm>
            <a:off x="2134766" y="4869954"/>
            <a:ext cx="313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h</a:t>
            </a:r>
            <a:endParaRPr lang="ar-SA" sz="18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A0157FDA-FE56-A256-E9BF-17082978268B}"/>
              </a:ext>
            </a:extLst>
          </p:cNvPr>
          <p:cNvSpPr txBox="1"/>
          <p:nvPr/>
        </p:nvSpPr>
        <p:spPr>
          <a:xfrm>
            <a:off x="2134766" y="5229994"/>
            <a:ext cx="360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e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7ED1417-305A-4602-A22D-C626C94A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2133650"/>
            <a:ext cx="6336704" cy="302433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2558" y="1341562"/>
            <a:ext cx="4968552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7F3F23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굴림" pitchFamily="50" charset="-127"/>
              </a:rPr>
              <a:t>Homework</a:t>
            </a:r>
            <a:endParaRPr kumimoji="1" lang="ko-KR" altLang="ko-KR" sz="8000" b="1" i="0" u="none" strike="noStrike" kern="1200" cap="none" spc="0" normalizeH="0" baseline="0" noProof="0" dirty="0">
              <a:ln>
                <a:noFill/>
              </a:ln>
              <a:solidFill>
                <a:srgbClr val="7F3F23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904CA989-69F0-4E77-ABF0-BD1016339052}"/>
              </a:ext>
            </a:extLst>
          </p:cNvPr>
          <p:cNvSpPr txBox="1">
            <a:spLocks/>
          </p:cNvSpPr>
          <p:nvPr/>
        </p:nvSpPr>
        <p:spPr>
          <a:xfrm>
            <a:off x="190550" y="3069754"/>
            <a:ext cx="4104456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p. </a:t>
            </a:r>
            <a:r>
              <a:rPr lang="en-US" b="1" dirty="0">
                <a:solidFill>
                  <a:srgbClr val="1C696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(104)</a:t>
            </a:r>
            <a:r>
              <a:rPr lang="en-US" dirty="0">
                <a:solidFill>
                  <a:srgbClr val="1C696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b="1" dirty="0">
                <a:solidFill>
                  <a:srgbClr val="1C696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(G)</a:t>
            </a:r>
            <a:endParaRPr lang="en-US" sz="3600" b="1" dirty="0">
              <a:solidFill>
                <a:srgbClr val="1C696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5BB00C8-0BC9-CBFD-E31A-E639A492F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058" r="1"/>
          <a:stretch/>
        </p:blipFill>
        <p:spPr>
          <a:xfrm>
            <a:off x="4511030" y="2781722"/>
            <a:ext cx="2914282" cy="372071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1990750" y="1917626"/>
            <a:ext cx="8695948" cy="1800200"/>
          </a:xfrm>
        </p:spPr>
        <p:txBody>
          <a:bodyPr/>
          <a:lstStyle/>
          <a:p>
            <a:r>
              <a:rPr lang="en-US" altLang="ko-KR" sz="8800" b="1" dirty="0"/>
              <a:t>THANKS!</a:t>
            </a:r>
            <a:endParaRPr lang="ko-KR" altLang="en-US" sz="88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A59C5FC-16B7-4D1B-A22B-88CC3B5C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910" y="3429794"/>
            <a:ext cx="576064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C696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7314CCCC-0450-422F-A935-16CB125F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90" y="3997359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xmlns="" id="{02F1A897-B781-4856-8BE6-337D6C277CA3}"/>
              </a:ext>
            </a:extLst>
          </p:cNvPr>
          <p:cNvSpPr/>
          <p:nvPr/>
        </p:nvSpPr>
        <p:spPr>
          <a:xfrm>
            <a:off x="5663158" y="1413570"/>
            <a:ext cx="5184576" cy="2376264"/>
          </a:xfrm>
          <a:prstGeom prst="cloudCallout">
            <a:avLst>
              <a:gd name="adj1" fmla="val 28474"/>
              <a:gd name="adj2" fmla="val 70345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E285"/>
                </a:solidFill>
              </a:rPr>
              <a:t>Look at the picture.. </a:t>
            </a:r>
          </a:p>
          <a:p>
            <a:pPr algn="ctr"/>
            <a:r>
              <a:rPr lang="en-US" sz="2800" b="1" dirty="0">
                <a:solidFill>
                  <a:srgbClr val="FFE285"/>
                </a:solidFill>
              </a:rPr>
              <a:t>What do you think our lesson will be about??</a:t>
            </a:r>
            <a:endParaRPr lang="ar-SA" sz="2800" b="1" dirty="0">
              <a:solidFill>
                <a:srgbClr val="FFE285"/>
              </a:solidFill>
            </a:endParaRPr>
          </a:p>
        </p:txBody>
      </p:sp>
      <p:sp>
        <p:nvSpPr>
          <p:cNvPr id="13" name="Google Shape;409;p37">
            <a:extLst>
              <a:ext uri="{FF2B5EF4-FFF2-40B4-BE49-F238E27FC236}">
                <a16:creationId xmlns:a16="http://schemas.microsoft.com/office/drawing/2014/main" xmlns="" id="{5638D3C9-861A-410C-A184-897ACC85219D}"/>
              </a:ext>
            </a:extLst>
          </p:cNvPr>
          <p:cNvSpPr/>
          <p:nvPr/>
        </p:nvSpPr>
        <p:spPr>
          <a:xfrm>
            <a:off x="694606" y="333450"/>
            <a:ext cx="2304256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A2C5384A-9408-4A40-AD54-D334B2C5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06" y="1269554"/>
            <a:ext cx="4304149" cy="5346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Head Of Horse And Black Letters Stock Photo, Picture And Royalty Free  Image. Image 95385666.">
            <a:extLst>
              <a:ext uri="{FF2B5EF4-FFF2-40B4-BE49-F238E27FC236}">
                <a16:creationId xmlns:a16="http://schemas.microsoft.com/office/drawing/2014/main" xmlns="" id="{1441BF84-FE39-4726-9D44-C464603C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4221882"/>
            <a:ext cx="3813810" cy="144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63 Horse Trainer Stock Photos, Pictures &amp;amp; Royalty-Free Images - iStock">
            <a:extLst>
              <a:ext uri="{FF2B5EF4-FFF2-40B4-BE49-F238E27FC236}">
                <a16:creationId xmlns:a16="http://schemas.microsoft.com/office/drawing/2014/main" xmlns="" id="{6BD09949-9947-49C0-83C5-DA54C347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773610"/>
            <a:ext cx="489319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7314CCCC-0450-422F-A935-16CB125F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4077866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xmlns="" id="{02F1A897-B781-4856-8BE6-337D6C277CA3}"/>
              </a:ext>
            </a:extLst>
          </p:cNvPr>
          <p:cNvSpPr/>
          <p:nvPr/>
        </p:nvSpPr>
        <p:spPr>
          <a:xfrm>
            <a:off x="6959302" y="1413570"/>
            <a:ext cx="4536504" cy="1922264"/>
          </a:xfrm>
          <a:prstGeom prst="cloudCallout">
            <a:avLst>
              <a:gd name="adj1" fmla="val 18125"/>
              <a:gd name="adj2" fmla="val 85590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Who should be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the boss in the relationship between the man and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the horse? </a:t>
            </a:r>
            <a:endParaRPr lang="ar-SA" b="1" dirty="0">
              <a:solidFill>
                <a:srgbClr val="FFE285"/>
              </a:solidFill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B7F8A466-EDAA-4D38-A143-55EC22AE1EE8}"/>
              </a:ext>
            </a:extLst>
          </p:cNvPr>
          <p:cNvSpPr/>
          <p:nvPr/>
        </p:nvSpPr>
        <p:spPr>
          <a:xfrm>
            <a:off x="5663158" y="3285778"/>
            <a:ext cx="3312368" cy="1346200"/>
          </a:xfrm>
          <a:prstGeom prst="cloudCallout">
            <a:avLst>
              <a:gd name="adj1" fmla="val 58642"/>
              <a:gd name="adj2" fmla="val 22933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Have you ever tried to train an animal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of any kind?</a:t>
            </a:r>
            <a:endParaRPr lang="ar-SA" b="1" dirty="0">
              <a:solidFill>
                <a:srgbClr val="FFE285"/>
              </a:solidFill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F0EEB8A-8A15-40D2-99B3-6E360A8CF379}"/>
              </a:ext>
            </a:extLst>
          </p:cNvPr>
          <p:cNvSpPr/>
          <p:nvPr/>
        </p:nvSpPr>
        <p:spPr>
          <a:xfrm>
            <a:off x="4295006" y="4725938"/>
            <a:ext cx="4464496" cy="1490216"/>
          </a:xfrm>
          <a:prstGeom prst="cloudCallout">
            <a:avLst>
              <a:gd name="adj1" fmla="val 64829"/>
              <a:gd name="adj2" fmla="val -39706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How did you do it? Was it difficult?</a:t>
            </a:r>
            <a:endParaRPr lang="ar-SA" b="1" dirty="0">
              <a:solidFill>
                <a:srgbClr val="FFE285"/>
              </a:solidFill>
            </a:endParaRPr>
          </a:p>
        </p:txBody>
      </p:sp>
      <p:sp>
        <p:nvSpPr>
          <p:cNvPr id="13" name="Google Shape;409;p37">
            <a:extLst>
              <a:ext uri="{FF2B5EF4-FFF2-40B4-BE49-F238E27FC236}">
                <a16:creationId xmlns:a16="http://schemas.microsoft.com/office/drawing/2014/main" xmlns="" id="{5638D3C9-861A-410C-A184-897ACC85219D}"/>
              </a:ext>
            </a:extLst>
          </p:cNvPr>
          <p:cNvSpPr/>
          <p:nvPr/>
        </p:nvSpPr>
        <p:spPr>
          <a:xfrm>
            <a:off x="694606" y="333450"/>
            <a:ext cx="2304256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303118" y="837506"/>
            <a:ext cx="6336704" cy="2003300"/>
          </a:xfrm>
        </p:spPr>
        <p:txBody>
          <a:bodyPr/>
          <a:lstStyle/>
          <a:p>
            <a:r>
              <a:rPr lang="en-US" altLang="ko-KR" sz="8000" b="1" dirty="0">
                <a:solidFill>
                  <a:schemeClr val="accent6">
                    <a:lumMod val="50000"/>
                  </a:schemeClr>
                </a:solidFill>
              </a:rPr>
              <a:t>Book Open</a:t>
            </a:r>
            <a:endParaRPr lang="ko-KR" altLang="en-US" sz="8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5427663" y="6166383"/>
            <a:ext cx="1335600" cy="338400"/>
            <a:chOff x="5427663" y="5711825"/>
            <a:chExt cx="1335600" cy="33840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5711825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628635" y="5887235"/>
              <a:ext cx="85453" cy="130393"/>
            </a:xfrm>
            <a:custGeom>
              <a:avLst/>
              <a:gdLst>
                <a:gd name="T0" fmla="*/ 83 w 83"/>
                <a:gd name="T1" fmla="*/ 90 h 130"/>
                <a:gd name="T2" fmla="*/ 79 w 83"/>
                <a:gd name="T3" fmla="*/ 108 h 130"/>
                <a:gd name="T4" fmla="*/ 69 w 83"/>
                <a:gd name="T5" fmla="*/ 120 h 130"/>
                <a:gd name="T6" fmla="*/ 54 w 83"/>
                <a:gd name="T7" fmla="*/ 128 h 130"/>
                <a:gd name="T8" fmla="*/ 36 w 83"/>
                <a:gd name="T9" fmla="*/ 130 h 130"/>
                <a:gd name="T10" fmla="*/ 24 w 83"/>
                <a:gd name="T11" fmla="*/ 129 h 130"/>
                <a:gd name="T12" fmla="*/ 14 w 83"/>
                <a:gd name="T13" fmla="*/ 127 h 130"/>
                <a:gd name="T14" fmla="*/ 7 w 83"/>
                <a:gd name="T15" fmla="*/ 124 h 130"/>
                <a:gd name="T16" fmla="*/ 3 w 83"/>
                <a:gd name="T17" fmla="*/ 121 h 130"/>
                <a:gd name="T18" fmla="*/ 1 w 83"/>
                <a:gd name="T19" fmla="*/ 117 h 130"/>
                <a:gd name="T20" fmla="*/ 0 w 83"/>
                <a:gd name="T21" fmla="*/ 110 h 130"/>
                <a:gd name="T22" fmla="*/ 0 w 83"/>
                <a:gd name="T23" fmla="*/ 105 h 130"/>
                <a:gd name="T24" fmla="*/ 1 w 83"/>
                <a:gd name="T25" fmla="*/ 102 h 130"/>
                <a:gd name="T26" fmla="*/ 2 w 83"/>
                <a:gd name="T27" fmla="*/ 100 h 130"/>
                <a:gd name="T28" fmla="*/ 4 w 83"/>
                <a:gd name="T29" fmla="*/ 99 h 130"/>
                <a:gd name="T30" fmla="*/ 8 w 83"/>
                <a:gd name="T31" fmla="*/ 101 h 130"/>
                <a:gd name="T32" fmla="*/ 14 w 83"/>
                <a:gd name="T33" fmla="*/ 105 h 130"/>
                <a:gd name="T34" fmla="*/ 24 w 83"/>
                <a:gd name="T35" fmla="*/ 108 h 130"/>
                <a:gd name="T36" fmla="*/ 36 w 83"/>
                <a:gd name="T37" fmla="*/ 110 h 130"/>
                <a:gd name="T38" fmla="*/ 45 w 83"/>
                <a:gd name="T39" fmla="*/ 109 h 130"/>
                <a:gd name="T40" fmla="*/ 51 w 83"/>
                <a:gd name="T41" fmla="*/ 105 h 130"/>
                <a:gd name="T42" fmla="*/ 55 w 83"/>
                <a:gd name="T43" fmla="*/ 100 h 130"/>
                <a:gd name="T44" fmla="*/ 56 w 83"/>
                <a:gd name="T45" fmla="*/ 94 h 130"/>
                <a:gd name="T46" fmla="*/ 54 w 83"/>
                <a:gd name="T47" fmla="*/ 86 h 130"/>
                <a:gd name="T48" fmla="*/ 48 w 83"/>
                <a:gd name="T49" fmla="*/ 81 h 130"/>
                <a:gd name="T50" fmla="*/ 39 w 83"/>
                <a:gd name="T51" fmla="*/ 76 h 130"/>
                <a:gd name="T52" fmla="*/ 29 w 83"/>
                <a:gd name="T53" fmla="*/ 72 h 130"/>
                <a:gd name="T54" fmla="*/ 19 w 83"/>
                <a:gd name="T55" fmla="*/ 66 h 130"/>
                <a:gd name="T56" fmla="*/ 11 w 83"/>
                <a:gd name="T57" fmla="*/ 59 h 130"/>
                <a:gd name="T58" fmla="*/ 5 w 83"/>
                <a:gd name="T59" fmla="*/ 50 h 130"/>
                <a:gd name="T60" fmla="*/ 2 w 83"/>
                <a:gd name="T61" fmla="*/ 36 h 130"/>
                <a:gd name="T62" fmla="*/ 6 w 83"/>
                <a:gd name="T63" fmla="*/ 20 h 130"/>
                <a:gd name="T64" fmla="*/ 15 w 83"/>
                <a:gd name="T65" fmla="*/ 9 h 130"/>
                <a:gd name="T66" fmla="*/ 28 w 83"/>
                <a:gd name="T67" fmla="*/ 2 h 130"/>
                <a:gd name="T68" fmla="*/ 45 w 83"/>
                <a:gd name="T69" fmla="*/ 0 h 130"/>
                <a:gd name="T70" fmla="*/ 54 w 83"/>
                <a:gd name="T71" fmla="*/ 0 h 130"/>
                <a:gd name="T72" fmla="*/ 62 w 83"/>
                <a:gd name="T73" fmla="*/ 2 h 130"/>
                <a:gd name="T74" fmla="*/ 69 w 83"/>
                <a:gd name="T75" fmla="*/ 5 h 130"/>
                <a:gd name="T76" fmla="*/ 73 w 83"/>
                <a:gd name="T77" fmla="*/ 7 h 130"/>
                <a:gd name="T78" fmla="*/ 75 w 83"/>
                <a:gd name="T79" fmla="*/ 9 h 130"/>
                <a:gd name="T80" fmla="*/ 75 w 83"/>
                <a:gd name="T81" fmla="*/ 11 h 130"/>
                <a:gd name="T82" fmla="*/ 75 w 83"/>
                <a:gd name="T83" fmla="*/ 13 h 130"/>
                <a:gd name="T84" fmla="*/ 76 w 83"/>
                <a:gd name="T85" fmla="*/ 18 h 130"/>
                <a:gd name="T86" fmla="*/ 75 w 83"/>
                <a:gd name="T87" fmla="*/ 22 h 130"/>
                <a:gd name="T88" fmla="*/ 75 w 83"/>
                <a:gd name="T89" fmla="*/ 26 h 130"/>
                <a:gd name="T90" fmla="*/ 74 w 83"/>
                <a:gd name="T91" fmla="*/ 28 h 130"/>
                <a:gd name="T92" fmla="*/ 72 w 83"/>
                <a:gd name="T93" fmla="*/ 28 h 130"/>
                <a:gd name="T94" fmla="*/ 69 w 83"/>
                <a:gd name="T95" fmla="*/ 27 h 130"/>
                <a:gd name="T96" fmla="*/ 63 w 83"/>
                <a:gd name="T97" fmla="*/ 24 h 130"/>
                <a:gd name="T98" fmla="*/ 55 w 83"/>
                <a:gd name="T99" fmla="*/ 21 h 130"/>
                <a:gd name="T100" fmla="*/ 45 w 83"/>
                <a:gd name="T101" fmla="*/ 20 h 130"/>
                <a:gd name="T102" fmla="*/ 38 w 83"/>
                <a:gd name="T103" fmla="*/ 21 h 130"/>
                <a:gd name="T104" fmla="*/ 33 w 83"/>
                <a:gd name="T105" fmla="*/ 23 h 130"/>
                <a:gd name="T106" fmla="*/ 30 w 83"/>
                <a:gd name="T107" fmla="*/ 28 h 130"/>
                <a:gd name="T108" fmla="*/ 28 w 83"/>
                <a:gd name="T109" fmla="*/ 33 h 130"/>
                <a:gd name="T110" fmla="*/ 31 w 83"/>
                <a:gd name="T111" fmla="*/ 40 h 130"/>
                <a:gd name="T112" fmla="*/ 37 w 83"/>
                <a:gd name="T113" fmla="*/ 46 h 130"/>
                <a:gd name="T114" fmla="*/ 46 w 83"/>
                <a:gd name="T115" fmla="*/ 50 h 130"/>
                <a:gd name="T116" fmla="*/ 56 w 83"/>
                <a:gd name="T117" fmla="*/ 55 h 130"/>
                <a:gd name="T118" fmla="*/ 66 w 83"/>
                <a:gd name="T119" fmla="*/ 60 h 130"/>
                <a:gd name="T120" fmla="*/ 74 w 83"/>
                <a:gd name="T121" fmla="*/ 67 h 130"/>
                <a:gd name="T122" fmla="*/ 81 w 83"/>
                <a:gd name="T123" fmla="*/ 77 h 130"/>
                <a:gd name="T124" fmla="*/ 83 w 83"/>
                <a:gd name="T12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130">
                  <a:moveTo>
                    <a:pt x="83" y="90"/>
                  </a:moveTo>
                  <a:cubicBezTo>
                    <a:pt x="83" y="97"/>
                    <a:pt x="82" y="103"/>
                    <a:pt x="79" y="108"/>
                  </a:cubicBezTo>
                  <a:cubicBezTo>
                    <a:pt x="77" y="113"/>
                    <a:pt x="73" y="117"/>
                    <a:pt x="69" y="120"/>
                  </a:cubicBezTo>
                  <a:cubicBezTo>
                    <a:pt x="65" y="124"/>
                    <a:pt x="60" y="126"/>
                    <a:pt x="54" y="128"/>
                  </a:cubicBezTo>
                  <a:cubicBezTo>
                    <a:pt x="49" y="130"/>
                    <a:pt x="42" y="130"/>
                    <a:pt x="36" y="130"/>
                  </a:cubicBezTo>
                  <a:cubicBezTo>
                    <a:pt x="32" y="130"/>
                    <a:pt x="28" y="130"/>
                    <a:pt x="24" y="129"/>
                  </a:cubicBezTo>
                  <a:cubicBezTo>
                    <a:pt x="20" y="129"/>
                    <a:pt x="17" y="128"/>
                    <a:pt x="14" y="127"/>
                  </a:cubicBezTo>
                  <a:cubicBezTo>
                    <a:pt x="11" y="126"/>
                    <a:pt x="9" y="125"/>
                    <a:pt x="7" y="124"/>
                  </a:cubicBezTo>
                  <a:cubicBezTo>
                    <a:pt x="5" y="122"/>
                    <a:pt x="3" y="121"/>
                    <a:pt x="3" y="121"/>
                  </a:cubicBezTo>
                  <a:cubicBezTo>
                    <a:pt x="2" y="120"/>
                    <a:pt x="1" y="119"/>
                    <a:pt x="1" y="117"/>
                  </a:cubicBezTo>
                  <a:cubicBezTo>
                    <a:pt x="0" y="115"/>
                    <a:pt x="0" y="113"/>
                    <a:pt x="0" y="110"/>
                  </a:cubicBezTo>
                  <a:cubicBezTo>
                    <a:pt x="0" y="108"/>
                    <a:pt x="0" y="106"/>
                    <a:pt x="0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101"/>
                    <a:pt x="2" y="100"/>
                    <a:pt x="2" y="100"/>
                  </a:cubicBezTo>
                  <a:cubicBezTo>
                    <a:pt x="3" y="100"/>
                    <a:pt x="3" y="99"/>
                    <a:pt x="4" y="99"/>
                  </a:cubicBezTo>
                  <a:cubicBezTo>
                    <a:pt x="5" y="99"/>
                    <a:pt x="6" y="100"/>
                    <a:pt x="8" y="101"/>
                  </a:cubicBezTo>
                  <a:cubicBezTo>
                    <a:pt x="9" y="102"/>
                    <a:pt x="12" y="103"/>
                    <a:pt x="14" y="105"/>
                  </a:cubicBezTo>
                  <a:cubicBezTo>
                    <a:pt x="17" y="106"/>
                    <a:pt x="20" y="107"/>
                    <a:pt x="24" y="108"/>
                  </a:cubicBezTo>
                  <a:cubicBezTo>
                    <a:pt x="27" y="109"/>
                    <a:pt x="31" y="110"/>
                    <a:pt x="36" y="110"/>
                  </a:cubicBezTo>
                  <a:cubicBezTo>
                    <a:pt x="39" y="110"/>
                    <a:pt x="42" y="109"/>
                    <a:pt x="45" y="109"/>
                  </a:cubicBezTo>
                  <a:cubicBezTo>
                    <a:pt x="47" y="108"/>
                    <a:pt x="49" y="107"/>
                    <a:pt x="51" y="105"/>
                  </a:cubicBezTo>
                  <a:cubicBezTo>
                    <a:pt x="53" y="104"/>
                    <a:pt x="54" y="102"/>
                    <a:pt x="55" y="100"/>
                  </a:cubicBezTo>
                  <a:cubicBezTo>
                    <a:pt x="56" y="98"/>
                    <a:pt x="56" y="96"/>
                    <a:pt x="56" y="94"/>
                  </a:cubicBezTo>
                  <a:cubicBezTo>
                    <a:pt x="56" y="91"/>
                    <a:pt x="55" y="88"/>
                    <a:pt x="54" y="86"/>
                  </a:cubicBezTo>
                  <a:cubicBezTo>
                    <a:pt x="52" y="84"/>
                    <a:pt x="50" y="82"/>
                    <a:pt x="48" y="81"/>
                  </a:cubicBezTo>
                  <a:cubicBezTo>
                    <a:pt x="45" y="79"/>
                    <a:pt x="42" y="78"/>
                    <a:pt x="39" y="76"/>
                  </a:cubicBezTo>
                  <a:cubicBezTo>
                    <a:pt x="36" y="75"/>
                    <a:pt x="33" y="73"/>
                    <a:pt x="29" y="72"/>
                  </a:cubicBezTo>
                  <a:cubicBezTo>
                    <a:pt x="26" y="70"/>
                    <a:pt x="23" y="68"/>
                    <a:pt x="19" y="66"/>
                  </a:cubicBezTo>
                  <a:cubicBezTo>
                    <a:pt x="16" y="65"/>
                    <a:pt x="13" y="62"/>
                    <a:pt x="11" y="59"/>
                  </a:cubicBezTo>
                  <a:cubicBezTo>
                    <a:pt x="8" y="57"/>
                    <a:pt x="6" y="53"/>
                    <a:pt x="5" y="50"/>
                  </a:cubicBezTo>
                  <a:cubicBezTo>
                    <a:pt x="3" y="46"/>
                    <a:pt x="2" y="41"/>
                    <a:pt x="2" y="36"/>
                  </a:cubicBezTo>
                  <a:cubicBezTo>
                    <a:pt x="2" y="30"/>
                    <a:pt x="3" y="25"/>
                    <a:pt x="6" y="20"/>
                  </a:cubicBezTo>
                  <a:cubicBezTo>
                    <a:pt x="8" y="15"/>
                    <a:pt x="11" y="12"/>
                    <a:pt x="15" y="9"/>
                  </a:cubicBezTo>
                  <a:cubicBezTo>
                    <a:pt x="19" y="6"/>
                    <a:pt x="23" y="3"/>
                    <a:pt x="28" y="2"/>
                  </a:cubicBezTo>
                  <a:cubicBezTo>
                    <a:pt x="34" y="0"/>
                    <a:pt x="39" y="0"/>
                    <a:pt x="45" y="0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1"/>
                    <a:pt x="60" y="1"/>
                    <a:pt x="62" y="2"/>
                  </a:cubicBezTo>
                  <a:cubicBezTo>
                    <a:pt x="65" y="3"/>
                    <a:pt x="67" y="4"/>
                    <a:pt x="69" y="5"/>
                  </a:cubicBezTo>
                  <a:cubicBezTo>
                    <a:pt x="71" y="6"/>
                    <a:pt x="73" y="7"/>
                    <a:pt x="73" y="7"/>
                  </a:cubicBezTo>
                  <a:cubicBezTo>
                    <a:pt x="74" y="8"/>
                    <a:pt x="74" y="8"/>
                    <a:pt x="75" y="9"/>
                  </a:cubicBezTo>
                  <a:cubicBezTo>
                    <a:pt x="75" y="9"/>
                    <a:pt x="75" y="10"/>
                    <a:pt x="75" y="11"/>
                  </a:cubicBezTo>
                  <a:cubicBezTo>
                    <a:pt x="75" y="11"/>
                    <a:pt x="75" y="12"/>
                    <a:pt x="75" y="13"/>
                  </a:cubicBezTo>
                  <a:cubicBezTo>
                    <a:pt x="76" y="15"/>
                    <a:pt x="76" y="16"/>
                    <a:pt x="76" y="18"/>
                  </a:cubicBezTo>
                  <a:cubicBezTo>
                    <a:pt x="76" y="20"/>
                    <a:pt x="76" y="21"/>
                    <a:pt x="75" y="22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5" y="27"/>
                    <a:pt x="74" y="27"/>
                    <a:pt x="74" y="28"/>
                  </a:cubicBezTo>
                  <a:cubicBezTo>
                    <a:pt x="74" y="28"/>
                    <a:pt x="73" y="28"/>
                    <a:pt x="72" y="28"/>
                  </a:cubicBezTo>
                  <a:cubicBezTo>
                    <a:pt x="72" y="28"/>
                    <a:pt x="70" y="28"/>
                    <a:pt x="69" y="27"/>
                  </a:cubicBezTo>
                  <a:cubicBezTo>
                    <a:pt x="67" y="26"/>
                    <a:pt x="65" y="25"/>
                    <a:pt x="63" y="24"/>
                  </a:cubicBezTo>
                  <a:cubicBezTo>
                    <a:pt x="61" y="23"/>
                    <a:pt x="58" y="22"/>
                    <a:pt x="55" y="21"/>
                  </a:cubicBezTo>
                  <a:cubicBezTo>
                    <a:pt x="52" y="20"/>
                    <a:pt x="49" y="20"/>
                    <a:pt x="45" y="20"/>
                  </a:cubicBezTo>
                  <a:cubicBezTo>
                    <a:pt x="42" y="20"/>
                    <a:pt x="40" y="20"/>
                    <a:pt x="38" y="21"/>
                  </a:cubicBezTo>
                  <a:cubicBezTo>
                    <a:pt x="36" y="21"/>
                    <a:pt x="34" y="22"/>
                    <a:pt x="33" y="23"/>
                  </a:cubicBezTo>
                  <a:cubicBezTo>
                    <a:pt x="31" y="25"/>
                    <a:pt x="30" y="26"/>
                    <a:pt x="30" y="28"/>
                  </a:cubicBezTo>
                  <a:cubicBezTo>
                    <a:pt x="29" y="29"/>
                    <a:pt x="28" y="31"/>
                    <a:pt x="28" y="33"/>
                  </a:cubicBezTo>
                  <a:cubicBezTo>
                    <a:pt x="28" y="36"/>
                    <a:pt x="29" y="38"/>
                    <a:pt x="31" y="40"/>
                  </a:cubicBezTo>
                  <a:cubicBezTo>
                    <a:pt x="32" y="42"/>
                    <a:pt x="34" y="44"/>
                    <a:pt x="37" y="46"/>
                  </a:cubicBezTo>
                  <a:cubicBezTo>
                    <a:pt x="40" y="47"/>
                    <a:pt x="42" y="49"/>
                    <a:pt x="46" y="50"/>
                  </a:cubicBezTo>
                  <a:cubicBezTo>
                    <a:pt x="49" y="52"/>
                    <a:pt x="52" y="53"/>
                    <a:pt x="56" y="55"/>
                  </a:cubicBezTo>
                  <a:cubicBezTo>
                    <a:pt x="59" y="56"/>
                    <a:pt x="62" y="58"/>
                    <a:pt x="66" y="60"/>
                  </a:cubicBezTo>
                  <a:cubicBezTo>
                    <a:pt x="69" y="62"/>
                    <a:pt x="72" y="65"/>
                    <a:pt x="74" y="67"/>
                  </a:cubicBezTo>
                  <a:cubicBezTo>
                    <a:pt x="77" y="70"/>
                    <a:pt x="79" y="73"/>
                    <a:pt x="81" y="77"/>
                  </a:cubicBezTo>
                  <a:cubicBezTo>
                    <a:pt x="82" y="81"/>
                    <a:pt x="83" y="85"/>
                    <a:pt x="83" y="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726748" y="5879473"/>
              <a:ext cx="26902" cy="138155"/>
            </a:xfrm>
            <a:custGeom>
              <a:avLst/>
              <a:gdLst>
                <a:gd name="T0" fmla="*/ 25 w 25"/>
                <a:gd name="T1" fmla="*/ 133 h 137"/>
                <a:gd name="T2" fmla="*/ 24 w 25"/>
                <a:gd name="T3" fmla="*/ 135 h 137"/>
                <a:gd name="T4" fmla="*/ 22 w 25"/>
                <a:gd name="T5" fmla="*/ 136 h 137"/>
                <a:gd name="T6" fmla="*/ 18 w 25"/>
                <a:gd name="T7" fmla="*/ 137 h 137"/>
                <a:gd name="T8" fmla="*/ 12 w 25"/>
                <a:gd name="T9" fmla="*/ 137 h 137"/>
                <a:gd name="T10" fmla="*/ 7 w 25"/>
                <a:gd name="T11" fmla="*/ 137 h 137"/>
                <a:gd name="T12" fmla="*/ 3 w 25"/>
                <a:gd name="T13" fmla="*/ 136 h 137"/>
                <a:gd name="T14" fmla="*/ 1 w 25"/>
                <a:gd name="T15" fmla="*/ 135 h 137"/>
                <a:gd name="T16" fmla="*/ 0 w 25"/>
                <a:gd name="T17" fmla="*/ 133 h 137"/>
                <a:gd name="T18" fmla="*/ 0 w 25"/>
                <a:gd name="T19" fmla="*/ 4 h 137"/>
                <a:gd name="T20" fmla="*/ 1 w 25"/>
                <a:gd name="T21" fmla="*/ 3 h 137"/>
                <a:gd name="T22" fmla="*/ 3 w 25"/>
                <a:gd name="T23" fmla="*/ 1 h 137"/>
                <a:gd name="T24" fmla="*/ 7 w 25"/>
                <a:gd name="T25" fmla="*/ 1 h 137"/>
                <a:gd name="T26" fmla="*/ 12 w 25"/>
                <a:gd name="T27" fmla="*/ 0 h 137"/>
                <a:gd name="T28" fmla="*/ 18 w 25"/>
                <a:gd name="T29" fmla="*/ 1 h 137"/>
                <a:gd name="T30" fmla="*/ 22 w 25"/>
                <a:gd name="T31" fmla="*/ 1 h 137"/>
                <a:gd name="T32" fmla="*/ 24 w 25"/>
                <a:gd name="T33" fmla="*/ 3 h 137"/>
                <a:gd name="T34" fmla="*/ 25 w 25"/>
                <a:gd name="T35" fmla="*/ 4 h 137"/>
                <a:gd name="T36" fmla="*/ 25 w 25"/>
                <a:gd name="T37" fmla="*/ 1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37">
                  <a:moveTo>
                    <a:pt x="25" y="133"/>
                  </a:moveTo>
                  <a:cubicBezTo>
                    <a:pt x="25" y="133"/>
                    <a:pt x="25" y="134"/>
                    <a:pt x="24" y="135"/>
                  </a:cubicBezTo>
                  <a:cubicBezTo>
                    <a:pt x="24" y="135"/>
                    <a:pt x="23" y="135"/>
                    <a:pt x="22" y="136"/>
                  </a:cubicBezTo>
                  <a:cubicBezTo>
                    <a:pt x="21" y="136"/>
                    <a:pt x="20" y="136"/>
                    <a:pt x="18" y="137"/>
                  </a:cubicBezTo>
                  <a:cubicBezTo>
                    <a:pt x="17" y="137"/>
                    <a:pt x="15" y="137"/>
                    <a:pt x="12" y="137"/>
                  </a:cubicBezTo>
                  <a:cubicBezTo>
                    <a:pt x="10" y="137"/>
                    <a:pt x="8" y="137"/>
                    <a:pt x="7" y="137"/>
                  </a:cubicBezTo>
                  <a:cubicBezTo>
                    <a:pt x="5" y="136"/>
                    <a:pt x="4" y="136"/>
                    <a:pt x="3" y="136"/>
                  </a:cubicBezTo>
                  <a:cubicBezTo>
                    <a:pt x="2" y="135"/>
                    <a:pt x="1" y="135"/>
                    <a:pt x="1" y="135"/>
                  </a:cubicBezTo>
                  <a:cubicBezTo>
                    <a:pt x="0" y="134"/>
                    <a:pt x="0" y="133"/>
                    <a:pt x="0" y="1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20" y="1"/>
                    <a:pt x="21" y="1"/>
                    <a:pt x="22" y="1"/>
                  </a:cubicBezTo>
                  <a:cubicBezTo>
                    <a:pt x="23" y="2"/>
                    <a:pt x="24" y="2"/>
                    <a:pt x="24" y="3"/>
                  </a:cubicBezTo>
                  <a:cubicBezTo>
                    <a:pt x="25" y="3"/>
                    <a:pt x="25" y="4"/>
                    <a:pt x="25" y="4"/>
                  </a:cubicBezTo>
                  <a:lnTo>
                    <a:pt x="25" y="13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5771057" y="5882577"/>
              <a:ext cx="28484" cy="135050"/>
            </a:xfrm>
            <a:custGeom>
              <a:avLst/>
              <a:gdLst>
                <a:gd name="T0" fmla="*/ 28 w 28"/>
                <a:gd name="T1" fmla="*/ 12 h 133"/>
                <a:gd name="T2" fmla="*/ 25 w 28"/>
                <a:gd name="T3" fmla="*/ 22 h 133"/>
                <a:gd name="T4" fmla="*/ 14 w 28"/>
                <a:gd name="T5" fmla="*/ 25 h 133"/>
                <a:gd name="T6" fmla="*/ 2 w 28"/>
                <a:gd name="T7" fmla="*/ 23 h 133"/>
                <a:gd name="T8" fmla="*/ 0 w 28"/>
                <a:gd name="T9" fmla="*/ 13 h 133"/>
                <a:gd name="T10" fmla="*/ 3 w 28"/>
                <a:gd name="T11" fmla="*/ 2 h 133"/>
                <a:gd name="T12" fmla="*/ 14 w 28"/>
                <a:gd name="T13" fmla="*/ 0 h 133"/>
                <a:gd name="T14" fmla="*/ 25 w 28"/>
                <a:gd name="T15" fmla="*/ 2 h 133"/>
                <a:gd name="T16" fmla="*/ 28 w 28"/>
                <a:gd name="T17" fmla="*/ 12 h 133"/>
                <a:gd name="T18" fmla="*/ 26 w 28"/>
                <a:gd name="T19" fmla="*/ 129 h 133"/>
                <a:gd name="T20" fmla="*/ 25 w 28"/>
                <a:gd name="T21" fmla="*/ 131 h 133"/>
                <a:gd name="T22" fmla="*/ 23 w 28"/>
                <a:gd name="T23" fmla="*/ 132 h 133"/>
                <a:gd name="T24" fmla="*/ 20 w 28"/>
                <a:gd name="T25" fmla="*/ 133 h 133"/>
                <a:gd name="T26" fmla="*/ 14 w 28"/>
                <a:gd name="T27" fmla="*/ 133 h 133"/>
                <a:gd name="T28" fmla="*/ 8 w 28"/>
                <a:gd name="T29" fmla="*/ 133 h 133"/>
                <a:gd name="T30" fmla="*/ 4 w 28"/>
                <a:gd name="T31" fmla="*/ 132 h 133"/>
                <a:gd name="T32" fmla="*/ 2 w 28"/>
                <a:gd name="T33" fmla="*/ 131 h 133"/>
                <a:gd name="T34" fmla="*/ 1 w 28"/>
                <a:gd name="T35" fmla="*/ 129 h 133"/>
                <a:gd name="T36" fmla="*/ 1 w 28"/>
                <a:gd name="T37" fmla="*/ 42 h 133"/>
                <a:gd name="T38" fmla="*/ 2 w 28"/>
                <a:gd name="T39" fmla="*/ 40 h 133"/>
                <a:gd name="T40" fmla="*/ 4 w 28"/>
                <a:gd name="T41" fmla="*/ 39 h 133"/>
                <a:gd name="T42" fmla="*/ 8 w 28"/>
                <a:gd name="T43" fmla="*/ 38 h 133"/>
                <a:gd name="T44" fmla="*/ 14 w 28"/>
                <a:gd name="T45" fmla="*/ 38 h 133"/>
                <a:gd name="T46" fmla="*/ 20 w 28"/>
                <a:gd name="T47" fmla="*/ 38 h 133"/>
                <a:gd name="T48" fmla="*/ 23 w 28"/>
                <a:gd name="T49" fmla="*/ 39 h 133"/>
                <a:gd name="T50" fmla="*/ 25 w 28"/>
                <a:gd name="T51" fmla="*/ 40 h 133"/>
                <a:gd name="T52" fmla="*/ 26 w 28"/>
                <a:gd name="T53" fmla="*/ 42 h 133"/>
                <a:gd name="T54" fmla="*/ 26 w 28"/>
                <a:gd name="T55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33">
                  <a:moveTo>
                    <a:pt x="28" y="12"/>
                  </a:moveTo>
                  <a:cubicBezTo>
                    <a:pt x="28" y="17"/>
                    <a:pt x="27" y="21"/>
                    <a:pt x="25" y="22"/>
                  </a:cubicBezTo>
                  <a:cubicBezTo>
                    <a:pt x="23" y="24"/>
                    <a:pt x="19" y="25"/>
                    <a:pt x="14" y="25"/>
                  </a:cubicBezTo>
                  <a:cubicBezTo>
                    <a:pt x="8" y="25"/>
                    <a:pt x="4" y="24"/>
                    <a:pt x="2" y="23"/>
                  </a:cubicBezTo>
                  <a:cubicBezTo>
                    <a:pt x="0" y="21"/>
                    <a:pt x="0" y="17"/>
                    <a:pt x="0" y="13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5" y="1"/>
                    <a:pt x="8" y="0"/>
                    <a:pt x="14" y="0"/>
                  </a:cubicBezTo>
                  <a:cubicBezTo>
                    <a:pt x="19" y="0"/>
                    <a:pt x="23" y="0"/>
                    <a:pt x="25" y="2"/>
                  </a:cubicBezTo>
                  <a:cubicBezTo>
                    <a:pt x="27" y="4"/>
                    <a:pt x="28" y="7"/>
                    <a:pt x="28" y="12"/>
                  </a:cubicBezTo>
                  <a:close/>
                  <a:moveTo>
                    <a:pt x="26" y="129"/>
                  </a:moveTo>
                  <a:cubicBezTo>
                    <a:pt x="26" y="129"/>
                    <a:pt x="26" y="130"/>
                    <a:pt x="25" y="131"/>
                  </a:cubicBezTo>
                  <a:cubicBezTo>
                    <a:pt x="25" y="131"/>
                    <a:pt x="24" y="131"/>
                    <a:pt x="23" y="132"/>
                  </a:cubicBezTo>
                  <a:cubicBezTo>
                    <a:pt x="23" y="132"/>
                    <a:pt x="21" y="132"/>
                    <a:pt x="20" y="133"/>
                  </a:cubicBezTo>
                  <a:cubicBezTo>
                    <a:pt x="18" y="133"/>
                    <a:pt x="16" y="133"/>
                    <a:pt x="14" y="133"/>
                  </a:cubicBezTo>
                  <a:cubicBezTo>
                    <a:pt x="11" y="133"/>
                    <a:pt x="9" y="133"/>
                    <a:pt x="8" y="133"/>
                  </a:cubicBezTo>
                  <a:cubicBezTo>
                    <a:pt x="6" y="132"/>
                    <a:pt x="5" y="132"/>
                    <a:pt x="4" y="132"/>
                  </a:cubicBezTo>
                  <a:cubicBezTo>
                    <a:pt x="3" y="131"/>
                    <a:pt x="2" y="131"/>
                    <a:pt x="2" y="131"/>
                  </a:cubicBezTo>
                  <a:cubicBezTo>
                    <a:pt x="2" y="130"/>
                    <a:pt x="1" y="129"/>
                    <a:pt x="1" y="12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2" y="41"/>
                    <a:pt x="2" y="40"/>
                  </a:cubicBez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9" y="38"/>
                    <a:pt x="11" y="38"/>
                    <a:pt x="14" y="38"/>
                  </a:cubicBezTo>
                  <a:cubicBezTo>
                    <a:pt x="16" y="38"/>
                    <a:pt x="18" y="38"/>
                    <a:pt x="20" y="38"/>
                  </a:cubicBezTo>
                  <a:cubicBezTo>
                    <a:pt x="21" y="38"/>
                    <a:pt x="23" y="39"/>
                    <a:pt x="23" y="39"/>
                  </a:cubicBezTo>
                  <a:cubicBezTo>
                    <a:pt x="24" y="39"/>
                    <a:pt x="25" y="40"/>
                    <a:pt x="25" y="40"/>
                  </a:cubicBezTo>
                  <a:cubicBezTo>
                    <a:pt x="26" y="41"/>
                    <a:pt x="26" y="41"/>
                    <a:pt x="26" y="42"/>
                  </a:cubicBezTo>
                  <a:lnTo>
                    <a:pt x="26" y="12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5813784" y="5879473"/>
              <a:ext cx="88618" cy="138155"/>
            </a:xfrm>
            <a:custGeom>
              <a:avLst/>
              <a:gdLst>
                <a:gd name="T0" fmla="*/ 88 w 88"/>
                <a:gd name="T1" fmla="*/ 132 h 137"/>
                <a:gd name="T2" fmla="*/ 87 w 88"/>
                <a:gd name="T3" fmla="*/ 134 h 137"/>
                <a:gd name="T4" fmla="*/ 85 w 88"/>
                <a:gd name="T5" fmla="*/ 135 h 137"/>
                <a:gd name="T6" fmla="*/ 82 w 88"/>
                <a:gd name="T7" fmla="*/ 136 h 137"/>
                <a:gd name="T8" fmla="*/ 77 w 88"/>
                <a:gd name="T9" fmla="*/ 136 h 137"/>
                <a:gd name="T10" fmla="*/ 72 w 88"/>
                <a:gd name="T11" fmla="*/ 136 h 137"/>
                <a:gd name="T12" fmla="*/ 69 w 88"/>
                <a:gd name="T13" fmla="*/ 135 h 137"/>
                <a:gd name="T14" fmla="*/ 67 w 88"/>
                <a:gd name="T15" fmla="*/ 134 h 137"/>
                <a:gd name="T16" fmla="*/ 67 w 88"/>
                <a:gd name="T17" fmla="*/ 132 h 137"/>
                <a:gd name="T18" fmla="*/ 67 w 88"/>
                <a:gd name="T19" fmla="*/ 122 h 137"/>
                <a:gd name="T20" fmla="*/ 52 w 88"/>
                <a:gd name="T21" fmla="*/ 133 h 137"/>
                <a:gd name="T22" fmla="*/ 36 w 88"/>
                <a:gd name="T23" fmla="*/ 137 h 137"/>
                <a:gd name="T24" fmla="*/ 19 w 88"/>
                <a:gd name="T25" fmla="*/ 134 h 137"/>
                <a:gd name="T26" fmla="*/ 8 w 88"/>
                <a:gd name="T27" fmla="*/ 123 h 137"/>
                <a:gd name="T28" fmla="*/ 2 w 88"/>
                <a:gd name="T29" fmla="*/ 108 h 137"/>
                <a:gd name="T30" fmla="*/ 0 w 88"/>
                <a:gd name="T31" fmla="*/ 89 h 137"/>
                <a:gd name="T32" fmla="*/ 2 w 88"/>
                <a:gd name="T33" fmla="*/ 69 h 137"/>
                <a:gd name="T34" fmla="*/ 9 w 88"/>
                <a:gd name="T35" fmla="*/ 53 h 137"/>
                <a:gd name="T36" fmla="*/ 21 w 88"/>
                <a:gd name="T37" fmla="*/ 43 h 137"/>
                <a:gd name="T38" fmla="*/ 38 w 88"/>
                <a:gd name="T39" fmla="*/ 39 h 137"/>
                <a:gd name="T40" fmla="*/ 51 w 88"/>
                <a:gd name="T41" fmla="*/ 42 h 137"/>
                <a:gd name="T42" fmla="*/ 63 w 88"/>
                <a:gd name="T43" fmla="*/ 51 h 137"/>
                <a:gd name="T44" fmla="*/ 63 w 88"/>
                <a:gd name="T45" fmla="*/ 4 h 137"/>
                <a:gd name="T46" fmla="*/ 64 w 88"/>
                <a:gd name="T47" fmla="*/ 2 h 137"/>
                <a:gd name="T48" fmla="*/ 66 w 88"/>
                <a:gd name="T49" fmla="*/ 1 h 137"/>
                <a:gd name="T50" fmla="*/ 69 w 88"/>
                <a:gd name="T51" fmla="*/ 0 h 137"/>
                <a:gd name="T52" fmla="*/ 75 w 88"/>
                <a:gd name="T53" fmla="*/ 0 h 137"/>
                <a:gd name="T54" fmla="*/ 81 w 88"/>
                <a:gd name="T55" fmla="*/ 0 h 137"/>
                <a:gd name="T56" fmla="*/ 85 w 88"/>
                <a:gd name="T57" fmla="*/ 1 h 137"/>
                <a:gd name="T58" fmla="*/ 87 w 88"/>
                <a:gd name="T59" fmla="*/ 2 h 137"/>
                <a:gd name="T60" fmla="*/ 88 w 88"/>
                <a:gd name="T61" fmla="*/ 4 h 137"/>
                <a:gd name="T62" fmla="*/ 88 w 88"/>
                <a:gd name="T63" fmla="*/ 132 h 137"/>
                <a:gd name="T64" fmla="*/ 63 w 88"/>
                <a:gd name="T65" fmla="*/ 74 h 137"/>
                <a:gd name="T66" fmla="*/ 53 w 88"/>
                <a:gd name="T67" fmla="*/ 63 h 137"/>
                <a:gd name="T68" fmla="*/ 43 w 88"/>
                <a:gd name="T69" fmla="*/ 60 h 137"/>
                <a:gd name="T70" fmla="*/ 34 w 88"/>
                <a:gd name="T71" fmla="*/ 62 h 137"/>
                <a:gd name="T72" fmla="*/ 29 w 88"/>
                <a:gd name="T73" fmla="*/ 69 h 137"/>
                <a:gd name="T74" fmla="*/ 26 w 88"/>
                <a:gd name="T75" fmla="*/ 78 h 137"/>
                <a:gd name="T76" fmla="*/ 25 w 88"/>
                <a:gd name="T77" fmla="*/ 88 h 137"/>
                <a:gd name="T78" fmla="*/ 26 w 88"/>
                <a:gd name="T79" fmla="*/ 98 h 137"/>
                <a:gd name="T80" fmla="*/ 28 w 88"/>
                <a:gd name="T81" fmla="*/ 108 h 137"/>
                <a:gd name="T82" fmla="*/ 34 w 88"/>
                <a:gd name="T83" fmla="*/ 114 h 137"/>
                <a:gd name="T84" fmla="*/ 42 w 88"/>
                <a:gd name="T85" fmla="*/ 117 h 137"/>
                <a:gd name="T86" fmla="*/ 47 w 88"/>
                <a:gd name="T87" fmla="*/ 116 h 137"/>
                <a:gd name="T88" fmla="*/ 52 w 88"/>
                <a:gd name="T89" fmla="*/ 113 h 137"/>
                <a:gd name="T90" fmla="*/ 57 w 88"/>
                <a:gd name="T91" fmla="*/ 109 h 137"/>
                <a:gd name="T92" fmla="*/ 63 w 88"/>
                <a:gd name="T93" fmla="*/ 103 h 137"/>
                <a:gd name="T94" fmla="*/ 63 w 88"/>
                <a:gd name="T95" fmla="*/ 7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37">
                  <a:moveTo>
                    <a:pt x="88" y="132"/>
                  </a:moveTo>
                  <a:cubicBezTo>
                    <a:pt x="88" y="133"/>
                    <a:pt x="87" y="133"/>
                    <a:pt x="87" y="134"/>
                  </a:cubicBezTo>
                  <a:cubicBezTo>
                    <a:pt x="87" y="134"/>
                    <a:pt x="86" y="135"/>
                    <a:pt x="85" y="135"/>
                  </a:cubicBezTo>
                  <a:cubicBezTo>
                    <a:pt x="85" y="135"/>
                    <a:pt x="84" y="135"/>
                    <a:pt x="82" y="136"/>
                  </a:cubicBezTo>
                  <a:cubicBezTo>
                    <a:pt x="81" y="136"/>
                    <a:pt x="79" y="136"/>
                    <a:pt x="77" y="136"/>
                  </a:cubicBezTo>
                  <a:cubicBezTo>
                    <a:pt x="75" y="136"/>
                    <a:pt x="73" y="136"/>
                    <a:pt x="72" y="136"/>
                  </a:cubicBezTo>
                  <a:cubicBezTo>
                    <a:pt x="71" y="135"/>
                    <a:pt x="70" y="135"/>
                    <a:pt x="69" y="135"/>
                  </a:cubicBezTo>
                  <a:cubicBezTo>
                    <a:pt x="68" y="135"/>
                    <a:pt x="68" y="134"/>
                    <a:pt x="67" y="134"/>
                  </a:cubicBezTo>
                  <a:cubicBezTo>
                    <a:pt x="67" y="133"/>
                    <a:pt x="67" y="133"/>
                    <a:pt x="67" y="13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2" y="127"/>
                    <a:pt x="57" y="131"/>
                    <a:pt x="52" y="133"/>
                  </a:cubicBezTo>
                  <a:cubicBezTo>
                    <a:pt x="48" y="136"/>
                    <a:pt x="42" y="137"/>
                    <a:pt x="36" y="137"/>
                  </a:cubicBezTo>
                  <a:cubicBezTo>
                    <a:pt x="29" y="137"/>
                    <a:pt x="24" y="136"/>
                    <a:pt x="19" y="134"/>
                  </a:cubicBezTo>
                  <a:cubicBezTo>
                    <a:pt x="15" y="131"/>
                    <a:pt x="11" y="128"/>
                    <a:pt x="8" y="123"/>
                  </a:cubicBezTo>
                  <a:cubicBezTo>
                    <a:pt x="5" y="119"/>
                    <a:pt x="3" y="114"/>
                    <a:pt x="2" y="108"/>
                  </a:cubicBezTo>
                  <a:cubicBezTo>
                    <a:pt x="0" y="102"/>
                    <a:pt x="0" y="96"/>
                    <a:pt x="0" y="89"/>
                  </a:cubicBezTo>
                  <a:cubicBezTo>
                    <a:pt x="0" y="82"/>
                    <a:pt x="0" y="75"/>
                    <a:pt x="2" y="69"/>
                  </a:cubicBezTo>
                  <a:cubicBezTo>
                    <a:pt x="4" y="62"/>
                    <a:pt x="6" y="57"/>
                    <a:pt x="9" y="53"/>
                  </a:cubicBezTo>
                  <a:cubicBezTo>
                    <a:pt x="13" y="48"/>
                    <a:pt x="17" y="45"/>
                    <a:pt x="21" y="43"/>
                  </a:cubicBezTo>
                  <a:cubicBezTo>
                    <a:pt x="26" y="40"/>
                    <a:pt x="32" y="39"/>
                    <a:pt x="38" y="39"/>
                  </a:cubicBezTo>
                  <a:cubicBezTo>
                    <a:pt x="43" y="39"/>
                    <a:pt x="47" y="40"/>
                    <a:pt x="51" y="42"/>
                  </a:cubicBezTo>
                  <a:cubicBezTo>
                    <a:pt x="55" y="44"/>
                    <a:pt x="59" y="47"/>
                    <a:pt x="63" y="5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3"/>
                    <a:pt x="63" y="2"/>
                    <a:pt x="64" y="2"/>
                  </a:cubicBezTo>
                  <a:cubicBezTo>
                    <a:pt x="64" y="1"/>
                    <a:pt x="65" y="1"/>
                    <a:pt x="66" y="1"/>
                  </a:cubicBezTo>
                  <a:cubicBezTo>
                    <a:pt x="66" y="0"/>
                    <a:pt x="68" y="0"/>
                    <a:pt x="69" y="0"/>
                  </a:cubicBez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3" y="0"/>
                    <a:pt x="84" y="0"/>
                    <a:pt x="85" y="1"/>
                  </a:cubicBezTo>
                  <a:cubicBezTo>
                    <a:pt x="86" y="1"/>
                    <a:pt x="87" y="1"/>
                    <a:pt x="87" y="2"/>
                  </a:cubicBezTo>
                  <a:cubicBezTo>
                    <a:pt x="87" y="2"/>
                    <a:pt x="88" y="3"/>
                    <a:pt x="88" y="4"/>
                  </a:cubicBezTo>
                  <a:lnTo>
                    <a:pt x="88" y="132"/>
                  </a:lnTo>
                  <a:close/>
                  <a:moveTo>
                    <a:pt x="63" y="74"/>
                  </a:moveTo>
                  <a:cubicBezTo>
                    <a:pt x="59" y="69"/>
                    <a:pt x="56" y="66"/>
                    <a:pt x="53" y="63"/>
                  </a:cubicBezTo>
                  <a:cubicBezTo>
                    <a:pt x="50" y="61"/>
                    <a:pt x="46" y="60"/>
                    <a:pt x="43" y="60"/>
                  </a:cubicBezTo>
                  <a:cubicBezTo>
                    <a:pt x="40" y="60"/>
                    <a:pt x="37" y="61"/>
                    <a:pt x="34" y="62"/>
                  </a:cubicBezTo>
                  <a:cubicBezTo>
                    <a:pt x="32" y="64"/>
                    <a:pt x="30" y="66"/>
                    <a:pt x="29" y="69"/>
                  </a:cubicBezTo>
                  <a:cubicBezTo>
                    <a:pt x="27" y="71"/>
                    <a:pt x="26" y="74"/>
                    <a:pt x="26" y="78"/>
                  </a:cubicBezTo>
                  <a:cubicBezTo>
                    <a:pt x="25" y="81"/>
                    <a:pt x="25" y="84"/>
                    <a:pt x="25" y="88"/>
                  </a:cubicBezTo>
                  <a:cubicBezTo>
                    <a:pt x="25" y="91"/>
                    <a:pt x="25" y="95"/>
                    <a:pt x="26" y="98"/>
                  </a:cubicBezTo>
                  <a:cubicBezTo>
                    <a:pt x="26" y="102"/>
                    <a:pt x="27" y="105"/>
                    <a:pt x="28" y="108"/>
                  </a:cubicBezTo>
                  <a:cubicBezTo>
                    <a:pt x="30" y="110"/>
                    <a:pt x="32" y="113"/>
                    <a:pt x="34" y="114"/>
                  </a:cubicBezTo>
                  <a:cubicBezTo>
                    <a:pt x="36" y="116"/>
                    <a:pt x="39" y="117"/>
                    <a:pt x="42" y="117"/>
                  </a:cubicBezTo>
                  <a:cubicBezTo>
                    <a:pt x="44" y="117"/>
                    <a:pt x="46" y="116"/>
                    <a:pt x="47" y="116"/>
                  </a:cubicBezTo>
                  <a:cubicBezTo>
                    <a:pt x="49" y="115"/>
                    <a:pt x="50" y="115"/>
                    <a:pt x="52" y="113"/>
                  </a:cubicBezTo>
                  <a:cubicBezTo>
                    <a:pt x="54" y="112"/>
                    <a:pt x="55" y="111"/>
                    <a:pt x="57" y="109"/>
                  </a:cubicBezTo>
                  <a:cubicBezTo>
                    <a:pt x="59" y="107"/>
                    <a:pt x="61" y="105"/>
                    <a:pt x="63" y="103"/>
                  </a:cubicBezTo>
                  <a:lnTo>
                    <a:pt x="63" y="7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5916644" y="5919832"/>
              <a:ext cx="88618" cy="97795"/>
            </a:xfrm>
            <a:custGeom>
              <a:avLst/>
              <a:gdLst>
                <a:gd name="T0" fmla="*/ 86 w 86"/>
                <a:gd name="T1" fmla="*/ 47 h 98"/>
                <a:gd name="T2" fmla="*/ 84 w 86"/>
                <a:gd name="T3" fmla="*/ 53 h 98"/>
                <a:gd name="T4" fmla="*/ 78 w 86"/>
                <a:gd name="T5" fmla="*/ 56 h 98"/>
                <a:gd name="T6" fmla="*/ 25 w 86"/>
                <a:gd name="T7" fmla="*/ 56 h 98"/>
                <a:gd name="T8" fmla="*/ 27 w 86"/>
                <a:gd name="T9" fmla="*/ 66 h 98"/>
                <a:gd name="T10" fmla="*/ 31 w 86"/>
                <a:gd name="T11" fmla="*/ 73 h 98"/>
                <a:gd name="T12" fmla="*/ 38 w 86"/>
                <a:gd name="T13" fmla="*/ 78 h 98"/>
                <a:gd name="T14" fmla="*/ 49 w 86"/>
                <a:gd name="T15" fmla="*/ 80 h 98"/>
                <a:gd name="T16" fmla="*/ 61 w 86"/>
                <a:gd name="T17" fmla="*/ 79 h 98"/>
                <a:gd name="T18" fmla="*/ 69 w 86"/>
                <a:gd name="T19" fmla="*/ 77 h 98"/>
                <a:gd name="T20" fmla="*/ 75 w 86"/>
                <a:gd name="T21" fmla="*/ 75 h 98"/>
                <a:gd name="T22" fmla="*/ 79 w 86"/>
                <a:gd name="T23" fmla="*/ 74 h 98"/>
                <a:gd name="T24" fmla="*/ 80 w 86"/>
                <a:gd name="T25" fmla="*/ 74 h 98"/>
                <a:gd name="T26" fmla="*/ 81 w 86"/>
                <a:gd name="T27" fmla="*/ 75 h 98"/>
                <a:gd name="T28" fmla="*/ 82 w 86"/>
                <a:gd name="T29" fmla="*/ 78 h 98"/>
                <a:gd name="T30" fmla="*/ 82 w 86"/>
                <a:gd name="T31" fmla="*/ 82 h 98"/>
                <a:gd name="T32" fmla="*/ 82 w 86"/>
                <a:gd name="T33" fmla="*/ 86 h 98"/>
                <a:gd name="T34" fmla="*/ 81 w 86"/>
                <a:gd name="T35" fmla="*/ 88 h 98"/>
                <a:gd name="T36" fmla="*/ 81 w 86"/>
                <a:gd name="T37" fmla="*/ 90 h 98"/>
                <a:gd name="T38" fmla="*/ 80 w 86"/>
                <a:gd name="T39" fmla="*/ 91 h 98"/>
                <a:gd name="T40" fmla="*/ 76 w 86"/>
                <a:gd name="T41" fmla="*/ 93 h 98"/>
                <a:gd name="T42" fmla="*/ 69 w 86"/>
                <a:gd name="T43" fmla="*/ 96 h 98"/>
                <a:gd name="T44" fmla="*/ 59 w 86"/>
                <a:gd name="T45" fmla="*/ 98 h 98"/>
                <a:gd name="T46" fmla="*/ 47 w 86"/>
                <a:gd name="T47" fmla="*/ 98 h 98"/>
                <a:gd name="T48" fmla="*/ 26 w 86"/>
                <a:gd name="T49" fmla="*/ 95 h 98"/>
                <a:gd name="T50" fmla="*/ 12 w 86"/>
                <a:gd name="T51" fmla="*/ 87 h 98"/>
                <a:gd name="T52" fmla="*/ 3 w 86"/>
                <a:gd name="T53" fmla="*/ 72 h 98"/>
                <a:gd name="T54" fmla="*/ 0 w 86"/>
                <a:gd name="T55" fmla="*/ 50 h 98"/>
                <a:gd name="T56" fmla="*/ 3 w 86"/>
                <a:gd name="T57" fmla="*/ 29 h 98"/>
                <a:gd name="T58" fmla="*/ 12 w 86"/>
                <a:gd name="T59" fmla="*/ 13 h 98"/>
                <a:gd name="T60" fmla="*/ 26 w 86"/>
                <a:gd name="T61" fmla="*/ 4 h 98"/>
                <a:gd name="T62" fmla="*/ 45 w 86"/>
                <a:gd name="T63" fmla="*/ 0 h 98"/>
                <a:gd name="T64" fmla="*/ 63 w 86"/>
                <a:gd name="T65" fmla="*/ 3 h 98"/>
                <a:gd name="T66" fmla="*/ 76 w 86"/>
                <a:gd name="T67" fmla="*/ 12 h 98"/>
                <a:gd name="T68" fmla="*/ 84 w 86"/>
                <a:gd name="T69" fmla="*/ 26 h 98"/>
                <a:gd name="T70" fmla="*/ 86 w 86"/>
                <a:gd name="T71" fmla="*/ 43 h 98"/>
                <a:gd name="T72" fmla="*/ 86 w 86"/>
                <a:gd name="T73" fmla="*/ 47 h 98"/>
                <a:gd name="T74" fmla="*/ 62 w 86"/>
                <a:gd name="T75" fmla="*/ 40 h 98"/>
                <a:gd name="T76" fmla="*/ 58 w 86"/>
                <a:gd name="T77" fmla="*/ 23 h 98"/>
                <a:gd name="T78" fmla="*/ 44 w 86"/>
                <a:gd name="T79" fmla="*/ 18 h 98"/>
                <a:gd name="T80" fmla="*/ 36 w 86"/>
                <a:gd name="T81" fmla="*/ 19 h 98"/>
                <a:gd name="T82" fmla="*/ 30 w 86"/>
                <a:gd name="T83" fmla="*/ 24 h 98"/>
                <a:gd name="T84" fmla="*/ 27 w 86"/>
                <a:gd name="T85" fmla="*/ 31 h 98"/>
                <a:gd name="T86" fmla="*/ 25 w 86"/>
                <a:gd name="T87" fmla="*/ 40 h 98"/>
                <a:gd name="T88" fmla="*/ 62 w 86"/>
                <a:gd name="T8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98">
                  <a:moveTo>
                    <a:pt x="86" y="47"/>
                  </a:moveTo>
                  <a:cubicBezTo>
                    <a:pt x="86" y="50"/>
                    <a:pt x="85" y="52"/>
                    <a:pt x="84" y="53"/>
                  </a:cubicBezTo>
                  <a:cubicBezTo>
                    <a:pt x="83" y="55"/>
                    <a:pt x="81" y="56"/>
                    <a:pt x="7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6" y="63"/>
                    <a:pt x="27" y="66"/>
                  </a:cubicBezTo>
                  <a:cubicBezTo>
                    <a:pt x="27" y="69"/>
                    <a:pt x="29" y="71"/>
                    <a:pt x="31" y="73"/>
                  </a:cubicBezTo>
                  <a:cubicBezTo>
                    <a:pt x="33" y="75"/>
                    <a:pt x="35" y="77"/>
                    <a:pt x="38" y="78"/>
                  </a:cubicBezTo>
                  <a:cubicBezTo>
                    <a:pt x="41" y="79"/>
                    <a:pt x="45" y="80"/>
                    <a:pt x="49" y="80"/>
                  </a:cubicBezTo>
                  <a:cubicBezTo>
                    <a:pt x="53" y="80"/>
                    <a:pt x="57" y="80"/>
                    <a:pt x="61" y="79"/>
                  </a:cubicBezTo>
                  <a:cubicBezTo>
                    <a:pt x="64" y="78"/>
                    <a:pt x="67" y="78"/>
                    <a:pt x="69" y="77"/>
                  </a:cubicBezTo>
                  <a:cubicBezTo>
                    <a:pt x="71" y="76"/>
                    <a:pt x="73" y="75"/>
                    <a:pt x="75" y="75"/>
                  </a:cubicBezTo>
                  <a:cubicBezTo>
                    <a:pt x="76" y="74"/>
                    <a:pt x="78" y="74"/>
                    <a:pt x="79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1" y="76"/>
                    <a:pt x="82" y="77"/>
                    <a:pt x="82" y="78"/>
                  </a:cubicBezTo>
                  <a:cubicBezTo>
                    <a:pt x="82" y="79"/>
                    <a:pt x="82" y="80"/>
                    <a:pt x="82" y="82"/>
                  </a:cubicBezTo>
                  <a:cubicBezTo>
                    <a:pt x="82" y="83"/>
                    <a:pt x="82" y="85"/>
                    <a:pt x="82" y="86"/>
                  </a:cubicBezTo>
                  <a:cubicBezTo>
                    <a:pt x="82" y="87"/>
                    <a:pt x="82" y="88"/>
                    <a:pt x="81" y="88"/>
                  </a:cubicBezTo>
                  <a:cubicBezTo>
                    <a:pt x="81" y="89"/>
                    <a:pt x="81" y="90"/>
                    <a:pt x="81" y="90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79" y="92"/>
                    <a:pt x="78" y="93"/>
                    <a:pt x="76" y="93"/>
                  </a:cubicBezTo>
                  <a:cubicBezTo>
                    <a:pt x="74" y="94"/>
                    <a:pt x="72" y="95"/>
                    <a:pt x="69" y="96"/>
                  </a:cubicBezTo>
                  <a:cubicBezTo>
                    <a:pt x="66" y="96"/>
                    <a:pt x="63" y="97"/>
                    <a:pt x="59" y="98"/>
                  </a:cubicBezTo>
                  <a:cubicBezTo>
                    <a:pt x="55" y="98"/>
                    <a:pt x="51" y="98"/>
                    <a:pt x="47" y="98"/>
                  </a:cubicBezTo>
                  <a:cubicBezTo>
                    <a:pt x="39" y="98"/>
                    <a:pt x="32" y="97"/>
                    <a:pt x="26" y="95"/>
                  </a:cubicBezTo>
                  <a:cubicBezTo>
                    <a:pt x="21" y="94"/>
                    <a:pt x="16" y="91"/>
                    <a:pt x="12" y="87"/>
                  </a:cubicBezTo>
                  <a:cubicBezTo>
                    <a:pt x="8" y="83"/>
                    <a:pt x="5" y="78"/>
                    <a:pt x="3" y="72"/>
                  </a:cubicBezTo>
                  <a:cubicBezTo>
                    <a:pt x="1" y="65"/>
                    <a:pt x="0" y="58"/>
                    <a:pt x="0" y="50"/>
                  </a:cubicBezTo>
                  <a:cubicBezTo>
                    <a:pt x="0" y="43"/>
                    <a:pt x="1" y="36"/>
                    <a:pt x="3" y="29"/>
                  </a:cubicBezTo>
                  <a:cubicBezTo>
                    <a:pt x="5" y="23"/>
                    <a:pt x="8" y="18"/>
                    <a:pt x="12" y="13"/>
                  </a:cubicBezTo>
                  <a:cubicBezTo>
                    <a:pt x="16" y="9"/>
                    <a:pt x="21" y="6"/>
                    <a:pt x="26" y="4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2" y="0"/>
                    <a:pt x="58" y="1"/>
                    <a:pt x="63" y="3"/>
                  </a:cubicBezTo>
                  <a:cubicBezTo>
                    <a:pt x="69" y="6"/>
                    <a:pt x="73" y="9"/>
                    <a:pt x="76" y="12"/>
                  </a:cubicBezTo>
                  <a:cubicBezTo>
                    <a:pt x="80" y="16"/>
                    <a:pt x="82" y="21"/>
                    <a:pt x="84" y="26"/>
                  </a:cubicBezTo>
                  <a:cubicBezTo>
                    <a:pt x="85" y="31"/>
                    <a:pt x="86" y="37"/>
                    <a:pt x="86" y="43"/>
                  </a:cubicBezTo>
                  <a:lnTo>
                    <a:pt x="86" y="47"/>
                  </a:lnTo>
                  <a:close/>
                  <a:moveTo>
                    <a:pt x="62" y="40"/>
                  </a:moveTo>
                  <a:cubicBezTo>
                    <a:pt x="62" y="33"/>
                    <a:pt x="61" y="27"/>
                    <a:pt x="58" y="23"/>
                  </a:cubicBezTo>
                  <a:cubicBezTo>
                    <a:pt x="55" y="20"/>
                    <a:pt x="50" y="18"/>
                    <a:pt x="44" y="18"/>
                  </a:cubicBezTo>
                  <a:cubicBezTo>
                    <a:pt x="41" y="18"/>
                    <a:pt x="38" y="18"/>
                    <a:pt x="36" y="19"/>
                  </a:cubicBezTo>
                  <a:cubicBezTo>
                    <a:pt x="34" y="20"/>
                    <a:pt x="32" y="22"/>
                    <a:pt x="30" y="24"/>
                  </a:cubicBezTo>
                  <a:cubicBezTo>
                    <a:pt x="29" y="26"/>
                    <a:pt x="27" y="28"/>
                    <a:pt x="27" y="31"/>
                  </a:cubicBezTo>
                  <a:cubicBezTo>
                    <a:pt x="26" y="34"/>
                    <a:pt x="25" y="37"/>
                    <a:pt x="25" y="40"/>
                  </a:cubicBezTo>
                  <a:lnTo>
                    <a:pt x="62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6063814" y="5888786"/>
              <a:ext cx="134510" cy="128841"/>
            </a:xfrm>
            <a:custGeom>
              <a:avLst/>
              <a:gdLst>
                <a:gd name="T0" fmla="*/ 132 w 132"/>
                <a:gd name="T1" fmla="*/ 124 h 127"/>
                <a:gd name="T2" fmla="*/ 132 w 132"/>
                <a:gd name="T3" fmla="*/ 125 h 127"/>
                <a:gd name="T4" fmla="*/ 131 w 132"/>
                <a:gd name="T5" fmla="*/ 126 h 127"/>
                <a:gd name="T6" fmla="*/ 129 w 132"/>
                <a:gd name="T7" fmla="*/ 127 h 127"/>
                <a:gd name="T8" fmla="*/ 126 w 132"/>
                <a:gd name="T9" fmla="*/ 127 h 127"/>
                <a:gd name="T10" fmla="*/ 123 w 132"/>
                <a:gd name="T11" fmla="*/ 127 h 127"/>
                <a:gd name="T12" fmla="*/ 121 w 132"/>
                <a:gd name="T13" fmla="*/ 126 h 127"/>
                <a:gd name="T14" fmla="*/ 120 w 132"/>
                <a:gd name="T15" fmla="*/ 125 h 127"/>
                <a:gd name="T16" fmla="*/ 120 w 132"/>
                <a:gd name="T17" fmla="*/ 124 h 127"/>
                <a:gd name="T18" fmla="*/ 120 w 132"/>
                <a:gd name="T19" fmla="*/ 10 h 127"/>
                <a:gd name="T20" fmla="*/ 120 w 132"/>
                <a:gd name="T21" fmla="*/ 10 h 127"/>
                <a:gd name="T22" fmla="*/ 70 w 132"/>
                <a:gd name="T23" fmla="*/ 125 h 127"/>
                <a:gd name="T24" fmla="*/ 70 w 132"/>
                <a:gd name="T25" fmla="*/ 126 h 127"/>
                <a:gd name="T26" fmla="*/ 68 w 132"/>
                <a:gd name="T27" fmla="*/ 126 h 127"/>
                <a:gd name="T28" fmla="*/ 67 w 132"/>
                <a:gd name="T29" fmla="*/ 127 h 127"/>
                <a:gd name="T30" fmla="*/ 65 w 132"/>
                <a:gd name="T31" fmla="*/ 127 h 127"/>
                <a:gd name="T32" fmla="*/ 62 w 132"/>
                <a:gd name="T33" fmla="*/ 127 h 127"/>
                <a:gd name="T34" fmla="*/ 61 w 132"/>
                <a:gd name="T35" fmla="*/ 126 h 127"/>
                <a:gd name="T36" fmla="*/ 60 w 132"/>
                <a:gd name="T37" fmla="*/ 126 h 127"/>
                <a:gd name="T38" fmla="*/ 59 w 132"/>
                <a:gd name="T39" fmla="*/ 125 h 127"/>
                <a:gd name="T40" fmla="*/ 12 w 132"/>
                <a:gd name="T41" fmla="*/ 10 h 127"/>
                <a:gd name="T42" fmla="*/ 12 w 132"/>
                <a:gd name="T43" fmla="*/ 10 h 127"/>
                <a:gd name="T44" fmla="*/ 12 w 132"/>
                <a:gd name="T45" fmla="*/ 124 h 127"/>
                <a:gd name="T46" fmla="*/ 11 w 132"/>
                <a:gd name="T47" fmla="*/ 125 h 127"/>
                <a:gd name="T48" fmla="*/ 10 w 132"/>
                <a:gd name="T49" fmla="*/ 126 h 127"/>
                <a:gd name="T50" fmla="*/ 8 w 132"/>
                <a:gd name="T51" fmla="*/ 127 h 127"/>
                <a:gd name="T52" fmla="*/ 5 w 132"/>
                <a:gd name="T53" fmla="*/ 127 h 127"/>
                <a:gd name="T54" fmla="*/ 3 w 132"/>
                <a:gd name="T55" fmla="*/ 127 h 127"/>
                <a:gd name="T56" fmla="*/ 1 w 132"/>
                <a:gd name="T57" fmla="*/ 126 h 127"/>
                <a:gd name="T58" fmla="*/ 0 w 132"/>
                <a:gd name="T59" fmla="*/ 125 h 127"/>
                <a:gd name="T60" fmla="*/ 0 w 132"/>
                <a:gd name="T61" fmla="*/ 124 h 127"/>
                <a:gd name="T62" fmla="*/ 0 w 132"/>
                <a:gd name="T63" fmla="*/ 6 h 127"/>
                <a:gd name="T64" fmla="*/ 2 w 132"/>
                <a:gd name="T65" fmla="*/ 1 h 127"/>
                <a:gd name="T66" fmla="*/ 5 w 132"/>
                <a:gd name="T67" fmla="*/ 0 h 127"/>
                <a:gd name="T68" fmla="*/ 12 w 132"/>
                <a:gd name="T69" fmla="*/ 0 h 127"/>
                <a:gd name="T70" fmla="*/ 16 w 132"/>
                <a:gd name="T71" fmla="*/ 0 h 127"/>
                <a:gd name="T72" fmla="*/ 19 w 132"/>
                <a:gd name="T73" fmla="*/ 2 h 127"/>
                <a:gd name="T74" fmla="*/ 22 w 132"/>
                <a:gd name="T75" fmla="*/ 4 h 127"/>
                <a:gd name="T76" fmla="*/ 23 w 132"/>
                <a:gd name="T77" fmla="*/ 8 h 127"/>
                <a:gd name="T78" fmla="*/ 65 w 132"/>
                <a:gd name="T79" fmla="*/ 108 h 127"/>
                <a:gd name="T80" fmla="*/ 66 w 132"/>
                <a:gd name="T81" fmla="*/ 108 h 127"/>
                <a:gd name="T82" fmla="*/ 109 w 132"/>
                <a:gd name="T83" fmla="*/ 8 h 127"/>
                <a:gd name="T84" fmla="*/ 111 w 132"/>
                <a:gd name="T85" fmla="*/ 4 h 127"/>
                <a:gd name="T86" fmla="*/ 114 w 132"/>
                <a:gd name="T87" fmla="*/ 2 h 127"/>
                <a:gd name="T88" fmla="*/ 116 w 132"/>
                <a:gd name="T89" fmla="*/ 0 h 127"/>
                <a:gd name="T90" fmla="*/ 120 w 132"/>
                <a:gd name="T91" fmla="*/ 0 h 127"/>
                <a:gd name="T92" fmla="*/ 127 w 132"/>
                <a:gd name="T93" fmla="*/ 0 h 127"/>
                <a:gd name="T94" fmla="*/ 129 w 132"/>
                <a:gd name="T95" fmla="*/ 0 h 127"/>
                <a:gd name="T96" fmla="*/ 130 w 132"/>
                <a:gd name="T97" fmla="*/ 1 h 127"/>
                <a:gd name="T98" fmla="*/ 132 w 132"/>
                <a:gd name="T99" fmla="*/ 3 h 127"/>
                <a:gd name="T100" fmla="*/ 132 w 132"/>
                <a:gd name="T101" fmla="*/ 6 h 127"/>
                <a:gd name="T102" fmla="*/ 132 w 132"/>
                <a:gd name="T103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7">
                  <a:moveTo>
                    <a:pt x="132" y="124"/>
                  </a:move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29" y="127"/>
                  </a:cubicBezTo>
                  <a:cubicBezTo>
                    <a:pt x="128" y="127"/>
                    <a:pt x="127" y="127"/>
                    <a:pt x="126" y="127"/>
                  </a:cubicBezTo>
                  <a:cubicBezTo>
                    <a:pt x="125" y="127"/>
                    <a:pt x="124" y="127"/>
                    <a:pt x="123" y="127"/>
                  </a:cubicBezTo>
                  <a:cubicBezTo>
                    <a:pt x="123" y="126"/>
                    <a:pt x="122" y="126"/>
                    <a:pt x="121" y="126"/>
                  </a:cubicBezTo>
                  <a:cubicBezTo>
                    <a:pt x="121" y="126"/>
                    <a:pt x="121" y="126"/>
                    <a:pt x="120" y="125"/>
                  </a:cubicBezTo>
                  <a:cubicBezTo>
                    <a:pt x="120" y="125"/>
                    <a:pt x="120" y="125"/>
                    <a:pt x="120" y="124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69" y="126"/>
                    <a:pt x="69" y="126"/>
                    <a:pt x="68" y="126"/>
                  </a:cubicBezTo>
                  <a:cubicBezTo>
                    <a:pt x="68" y="126"/>
                    <a:pt x="67" y="127"/>
                    <a:pt x="67" y="127"/>
                  </a:cubicBezTo>
                  <a:cubicBezTo>
                    <a:pt x="66" y="127"/>
                    <a:pt x="66" y="127"/>
                    <a:pt x="65" y="127"/>
                  </a:cubicBezTo>
                  <a:cubicBezTo>
                    <a:pt x="64" y="127"/>
                    <a:pt x="63" y="127"/>
                    <a:pt x="62" y="127"/>
                  </a:cubicBezTo>
                  <a:cubicBezTo>
                    <a:pt x="62" y="127"/>
                    <a:pt x="61" y="126"/>
                    <a:pt x="61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1" y="125"/>
                  </a:cubicBezTo>
                  <a:cubicBezTo>
                    <a:pt x="11" y="126"/>
                    <a:pt x="11" y="126"/>
                    <a:pt x="10" y="126"/>
                  </a:cubicBezTo>
                  <a:cubicBezTo>
                    <a:pt x="10" y="126"/>
                    <a:pt x="9" y="126"/>
                    <a:pt x="8" y="127"/>
                  </a:cubicBezTo>
                  <a:cubicBezTo>
                    <a:pt x="8" y="127"/>
                    <a:pt x="7" y="127"/>
                    <a:pt x="5" y="127"/>
                  </a:cubicBezTo>
                  <a:cubicBezTo>
                    <a:pt x="4" y="127"/>
                    <a:pt x="3" y="127"/>
                    <a:pt x="3" y="127"/>
                  </a:cubicBezTo>
                  <a:cubicBezTo>
                    <a:pt x="2" y="126"/>
                    <a:pt x="1" y="126"/>
                    <a:pt x="1" y="126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0" y="125"/>
                    <a:pt x="0" y="125"/>
                    <a:pt x="0" y="1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2" y="5"/>
                    <a:pt x="23" y="6"/>
                    <a:pt x="23" y="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7"/>
                    <a:pt x="111" y="5"/>
                    <a:pt x="111" y="4"/>
                  </a:cubicBezTo>
                  <a:cubicBezTo>
                    <a:pt x="112" y="3"/>
                    <a:pt x="113" y="2"/>
                    <a:pt x="114" y="2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7" y="0"/>
                    <a:pt x="118" y="0"/>
                    <a:pt x="12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9" y="0"/>
                  </a:cubicBezTo>
                  <a:cubicBezTo>
                    <a:pt x="129" y="0"/>
                    <a:pt x="130" y="1"/>
                    <a:pt x="130" y="1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4"/>
                    <a:pt x="132" y="5"/>
                    <a:pt x="132" y="6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217312" y="5921385"/>
              <a:ext cx="79123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4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8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5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5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4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9" y="91"/>
                    <a:pt x="66" y="92"/>
                    <a:pt x="64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5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8" y="0"/>
                    <a:pt x="53" y="1"/>
                    <a:pt x="58" y="4"/>
                  </a:cubicBezTo>
                  <a:cubicBezTo>
                    <a:pt x="63" y="6"/>
                    <a:pt x="66" y="9"/>
                    <a:pt x="69" y="12"/>
                  </a:cubicBezTo>
                  <a:cubicBezTo>
                    <a:pt x="73" y="16"/>
                    <a:pt x="75" y="21"/>
                    <a:pt x="76" y="26"/>
                  </a:cubicBezTo>
                  <a:cubicBezTo>
                    <a:pt x="78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8" y="22"/>
                    <a:pt x="16" y="25"/>
                    <a:pt x="14" y="29"/>
                  </a:cubicBezTo>
                  <a:cubicBezTo>
                    <a:pt x="13" y="32"/>
                    <a:pt x="13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313843" y="5921385"/>
              <a:ext cx="129762" cy="96242"/>
            </a:xfrm>
            <a:custGeom>
              <a:avLst/>
              <a:gdLst>
                <a:gd name="T0" fmla="*/ 126 w 126"/>
                <a:gd name="T1" fmla="*/ 93 h 95"/>
                <a:gd name="T2" fmla="*/ 123 w 126"/>
                <a:gd name="T3" fmla="*/ 95 h 95"/>
                <a:gd name="T4" fmla="*/ 118 w 126"/>
                <a:gd name="T5" fmla="*/ 95 h 95"/>
                <a:gd name="T6" fmla="*/ 115 w 126"/>
                <a:gd name="T7" fmla="*/ 93 h 95"/>
                <a:gd name="T8" fmla="*/ 115 w 126"/>
                <a:gd name="T9" fmla="*/ 38 h 95"/>
                <a:gd name="T10" fmla="*/ 110 w 126"/>
                <a:gd name="T11" fmla="*/ 18 h 95"/>
                <a:gd name="T12" fmla="*/ 95 w 126"/>
                <a:gd name="T13" fmla="*/ 10 h 95"/>
                <a:gd name="T14" fmla="*/ 69 w 126"/>
                <a:gd name="T15" fmla="*/ 29 h 95"/>
                <a:gd name="T16" fmla="*/ 69 w 126"/>
                <a:gd name="T17" fmla="*/ 93 h 95"/>
                <a:gd name="T18" fmla="*/ 66 w 126"/>
                <a:gd name="T19" fmla="*/ 95 h 95"/>
                <a:gd name="T20" fmla="*/ 60 w 126"/>
                <a:gd name="T21" fmla="*/ 95 h 95"/>
                <a:gd name="T22" fmla="*/ 58 w 126"/>
                <a:gd name="T23" fmla="*/ 93 h 95"/>
                <a:gd name="T24" fmla="*/ 57 w 126"/>
                <a:gd name="T25" fmla="*/ 38 h 95"/>
                <a:gd name="T26" fmla="*/ 53 w 126"/>
                <a:gd name="T27" fmla="*/ 18 h 95"/>
                <a:gd name="T28" fmla="*/ 38 w 126"/>
                <a:gd name="T29" fmla="*/ 10 h 95"/>
                <a:gd name="T30" fmla="*/ 12 w 126"/>
                <a:gd name="T31" fmla="*/ 29 h 95"/>
                <a:gd name="T32" fmla="*/ 11 w 126"/>
                <a:gd name="T33" fmla="*/ 93 h 95"/>
                <a:gd name="T34" fmla="*/ 9 w 126"/>
                <a:gd name="T35" fmla="*/ 95 h 95"/>
                <a:gd name="T36" fmla="*/ 3 w 126"/>
                <a:gd name="T37" fmla="*/ 95 h 95"/>
                <a:gd name="T38" fmla="*/ 0 w 126"/>
                <a:gd name="T39" fmla="*/ 93 h 95"/>
                <a:gd name="T40" fmla="*/ 0 w 126"/>
                <a:gd name="T41" fmla="*/ 4 h 95"/>
                <a:gd name="T42" fmla="*/ 1 w 126"/>
                <a:gd name="T43" fmla="*/ 2 h 95"/>
                <a:gd name="T44" fmla="*/ 6 w 126"/>
                <a:gd name="T45" fmla="*/ 1 h 95"/>
                <a:gd name="T46" fmla="*/ 10 w 126"/>
                <a:gd name="T47" fmla="*/ 2 h 95"/>
                <a:gd name="T48" fmla="*/ 11 w 126"/>
                <a:gd name="T49" fmla="*/ 4 h 95"/>
                <a:gd name="T50" fmla="*/ 26 w 126"/>
                <a:gd name="T51" fmla="*/ 4 h 95"/>
                <a:gd name="T52" fmla="*/ 49 w 126"/>
                <a:gd name="T53" fmla="*/ 2 h 95"/>
                <a:gd name="T54" fmla="*/ 63 w 126"/>
                <a:gd name="T55" fmla="*/ 11 h 95"/>
                <a:gd name="T56" fmla="*/ 75 w 126"/>
                <a:gd name="T57" fmla="*/ 10 h 95"/>
                <a:gd name="T58" fmla="*/ 90 w 126"/>
                <a:gd name="T59" fmla="*/ 1 h 95"/>
                <a:gd name="T60" fmla="*/ 111 w 126"/>
                <a:gd name="T61" fmla="*/ 3 h 95"/>
                <a:gd name="T62" fmla="*/ 125 w 126"/>
                <a:gd name="T63" fmla="*/ 23 h 95"/>
                <a:gd name="T64" fmla="*/ 126 w 126"/>
                <a:gd name="T6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95">
                  <a:moveTo>
                    <a:pt x="126" y="92"/>
                  </a:moveTo>
                  <a:cubicBezTo>
                    <a:pt x="126" y="93"/>
                    <a:pt x="126" y="93"/>
                    <a:pt x="126" y="93"/>
                  </a:cubicBezTo>
                  <a:cubicBezTo>
                    <a:pt x="126" y="94"/>
                    <a:pt x="126" y="94"/>
                    <a:pt x="125" y="94"/>
                  </a:cubicBezTo>
                  <a:cubicBezTo>
                    <a:pt x="125" y="94"/>
                    <a:pt x="124" y="94"/>
                    <a:pt x="123" y="95"/>
                  </a:cubicBezTo>
                  <a:cubicBezTo>
                    <a:pt x="123" y="95"/>
                    <a:pt x="122" y="95"/>
                    <a:pt x="121" y="95"/>
                  </a:cubicBezTo>
                  <a:cubicBezTo>
                    <a:pt x="119" y="95"/>
                    <a:pt x="118" y="95"/>
                    <a:pt x="118" y="95"/>
                  </a:cubicBezTo>
                  <a:cubicBezTo>
                    <a:pt x="117" y="94"/>
                    <a:pt x="116" y="94"/>
                    <a:pt x="116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5" y="93"/>
                    <a:pt x="115" y="92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4"/>
                    <a:pt x="114" y="30"/>
                    <a:pt x="114" y="26"/>
                  </a:cubicBezTo>
                  <a:cubicBezTo>
                    <a:pt x="113" y="23"/>
                    <a:pt x="112" y="20"/>
                    <a:pt x="110" y="18"/>
                  </a:cubicBezTo>
                  <a:cubicBezTo>
                    <a:pt x="109" y="15"/>
                    <a:pt x="106" y="13"/>
                    <a:pt x="104" y="12"/>
                  </a:cubicBezTo>
                  <a:cubicBezTo>
                    <a:pt x="102" y="11"/>
                    <a:pt x="99" y="10"/>
                    <a:pt x="95" y="10"/>
                  </a:cubicBezTo>
                  <a:cubicBezTo>
                    <a:pt x="91" y="10"/>
                    <a:pt x="87" y="12"/>
                    <a:pt x="83" y="15"/>
                  </a:cubicBezTo>
                  <a:cubicBezTo>
                    <a:pt x="79" y="18"/>
                    <a:pt x="74" y="23"/>
                    <a:pt x="69" y="29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8" y="94"/>
                    <a:pt x="68" y="94"/>
                  </a:cubicBezTo>
                  <a:cubicBezTo>
                    <a:pt x="67" y="94"/>
                    <a:pt x="67" y="94"/>
                    <a:pt x="66" y="95"/>
                  </a:cubicBezTo>
                  <a:cubicBezTo>
                    <a:pt x="65" y="95"/>
                    <a:pt x="64" y="95"/>
                    <a:pt x="63" y="95"/>
                  </a:cubicBezTo>
                  <a:cubicBezTo>
                    <a:pt x="62" y="95"/>
                    <a:pt x="61" y="95"/>
                    <a:pt x="60" y="95"/>
                  </a:cubicBezTo>
                  <a:cubicBezTo>
                    <a:pt x="60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3"/>
                  </a:cubicBezTo>
                  <a:cubicBezTo>
                    <a:pt x="58" y="93"/>
                    <a:pt x="57" y="93"/>
                    <a:pt x="57" y="92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4"/>
                    <a:pt x="57" y="30"/>
                    <a:pt x="56" y="26"/>
                  </a:cubicBezTo>
                  <a:cubicBezTo>
                    <a:pt x="56" y="23"/>
                    <a:pt x="54" y="20"/>
                    <a:pt x="53" y="18"/>
                  </a:cubicBezTo>
                  <a:cubicBezTo>
                    <a:pt x="51" y="15"/>
                    <a:pt x="49" y="13"/>
                    <a:pt x="47" y="12"/>
                  </a:cubicBezTo>
                  <a:cubicBezTo>
                    <a:pt x="44" y="11"/>
                    <a:pt x="41" y="10"/>
                    <a:pt x="38" y="10"/>
                  </a:cubicBezTo>
                  <a:cubicBezTo>
                    <a:pt x="34" y="10"/>
                    <a:pt x="30" y="12"/>
                    <a:pt x="25" y="15"/>
                  </a:cubicBezTo>
                  <a:cubicBezTo>
                    <a:pt x="21" y="18"/>
                    <a:pt x="17" y="23"/>
                    <a:pt x="12" y="29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1"/>
                    <a:pt x="21" y="7"/>
                    <a:pt x="26" y="4"/>
                  </a:cubicBezTo>
                  <a:cubicBezTo>
                    <a:pt x="30" y="1"/>
                    <a:pt x="35" y="0"/>
                    <a:pt x="39" y="0"/>
                  </a:cubicBezTo>
                  <a:cubicBezTo>
                    <a:pt x="43" y="0"/>
                    <a:pt x="46" y="1"/>
                    <a:pt x="49" y="2"/>
                  </a:cubicBezTo>
                  <a:cubicBezTo>
                    <a:pt x="52" y="2"/>
                    <a:pt x="55" y="4"/>
                    <a:pt x="57" y="5"/>
                  </a:cubicBezTo>
                  <a:cubicBezTo>
                    <a:pt x="59" y="7"/>
                    <a:pt x="61" y="9"/>
                    <a:pt x="63" y="11"/>
                  </a:cubicBezTo>
                  <a:cubicBezTo>
                    <a:pt x="64" y="13"/>
                    <a:pt x="65" y="16"/>
                    <a:pt x="66" y="18"/>
                  </a:cubicBezTo>
                  <a:cubicBezTo>
                    <a:pt x="69" y="15"/>
                    <a:pt x="72" y="12"/>
                    <a:pt x="75" y="10"/>
                  </a:cubicBezTo>
                  <a:cubicBezTo>
                    <a:pt x="78" y="7"/>
                    <a:pt x="80" y="6"/>
                    <a:pt x="83" y="4"/>
                  </a:cubicBezTo>
                  <a:cubicBezTo>
                    <a:pt x="85" y="3"/>
                    <a:pt x="88" y="2"/>
                    <a:pt x="90" y="1"/>
                  </a:cubicBezTo>
                  <a:cubicBezTo>
                    <a:pt x="92" y="1"/>
                    <a:pt x="94" y="0"/>
                    <a:pt x="97" y="0"/>
                  </a:cubicBezTo>
                  <a:cubicBezTo>
                    <a:pt x="102" y="0"/>
                    <a:pt x="107" y="1"/>
                    <a:pt x="111" y="3"/>
                  </a:cubicBezTo>
                  <a:cubicBezTo>
                    <a:pt x="115" y="5"/>
                    <a:pt x="118" y="8"/>
                    <a:pt x="120" y="11"/>
                  </a:cubicBezTo>
                  <a:cubicBezTo>
                    <a:pt x="122" y="14"/>
                    <a:pt x="124" y="18"/>
                    <a:pt x="125" y="23"/>
                  </a:cubicBezTo>
                  <a:cubicBezTo>
                    <a:pt x="126" y="27"/>
                    <a:pt x="126" y="32"/>
                    <a:pt x="126" y="37"/>
                  </a:cubicBezTo>
                  <a:lnTo>
                    <a:pt x="126" y="92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467342" y="5879473"/>
              <a:ext cx="77541" cy="138155"/>
            </a:xfrm>
            <a:custGeom>
              <a:avLst/>
              <a:gdLst>
                <a:gd name="T0" fmla="*/ 77 w 77"/>
                <a:gd name="T1" fmla="*/ 89 h 138"/>
                <a:gd name="T2" fmla="*/ 75 w 77"/>
                <a:gd name="T3" fmla="*/ 109 h 138"/>
                <a:gd name="T4" fmla="*/ 67 w 77"/>
                <a:gd name="T5" fmla="*/ 125 h 138"/>
                <a:gd name="T6" fmla="*/ 55 w 77"/>
                <a:gd name="T7" fmla="*/ 134 h 138"/>
                <a:gd name="T8" fmla="*/ 39 w 77"/>
                <a:gd name="T9" fmla="*/ 138 h 138"/>
                <a:gd name="T10" fmla="*/ 31 w 77"/>
                <a:gd name="T11" fmla="*/ 137 h 138"/>
                <a:gd name="T12" fmla="*/ 25 w 77"/>
                <a:gd name="T13" fmla="*/ 134 h 138"/>
                <a:gd name="T14" fmla="*/ 18 w 77"/>
                <a:gd name="T15" fmla="*/ 130 h 138"/>
                <a:gd name="T16" fmla="*/ 10 w 77"/>
                <a:gd name="T17" fmla="*/ 123 h 138"/>
                <a:gd name="T18" fmla="*/ 10 w 77"/>
                <a:gd name="T19" fmla="*/ 134 h 138"/>
                <a:gd name="T20" fmla="*/ 10 w 77"/>
                <a:gd name="T21" fmla="*/ 135 h 138"/>
                <a:gd name="T22" fmla="*/ 9 w 77"/>
                <a:gd name="T23" fmla="*/ 136 h 138"/>
                <a:gd name="T24" fmla="*/ 7 w 77"/>
                <a:gd name="T25" fmla="*/ 137 h 138"/>
                <a:gd name="T26" fmla="*/ 5 w 77"/>
                <a:gd name="T27" fmla="*/ 137 h 138"/>
                <a:gd name="T28" fmla="*/ 2 w 77"/>
                <a:gd name="T29" fmla="*/ 137 h 138"/>
                <a:gd name="T30" fmla="*/ 1 w 77"/>
                <a:gd name="T31" fmla="*/ 136 h 138"/>
                <a:gd name="T32" fmla="*/ 0 w 77"/>
                <a:gd name="T33" fmla="*/ 135 h 138"/>
                <a:gd name="T34" fmla="*/ 0 w 77"/>
                <a:gd name="T35" fmla="*/ 134 h 138"/>
                <a:gd name="T36" fmla="*/ 0 w 77"/>
                <a:gd name="T37" fmla="*/ 3 h 138"/>
                <a:gd name="T38" fmla="*/ 0 w 77"/>
                <a:gd name="T39" fmla="*/ 1 h 138"/>
                <a:gd name="T40" fmla="*/ 1 w 77"/>
                <a:gd name="T41" fmla="*/ 1 h 138"/>
                <a:gd name="T42" fmla="*/ 3 w 77"/>
                <a:gd name="T43" fmla="*/ 0 h 138"/>
                <a:gd name="T44" fmla="*/ 5 w 77"/>
                <a:gd name="T45" fmla="*/ 0 h 138"/>
                <a:gd name="T46" fmla="*/ 8 w 77"/>
                <a:gd name="T47" fmla="*/ 0 h 138"/>
                <a:gd name="T48" fmla="*/ 10 w 77"/>
                <a:gd name="T49" fmla="*/ 1 h 138"/>
                <a:gd name="T50" fmla="*/ 11 w 77"/>
                <a:gd name="T51" fmla="*/ 1 h 138"/>
                <a:gd name="T52" fmla="*/ 11 w 77"/>
                <a:gd name="T53" fmla="*/ 3 h 138"/>
                <a:gd name="T54" fmla="*/ 11 w 77"/>
                <a:gd name="T55" fmla="*/ 58 h 138"/>
                <a:gd name="T56" fmla="*/ 19 w 77"/>
                <a:gd name="T57" fmla="*/ 50 h 138"/>
                <a:gd name="T58" fmla="*/ 27 w 77"/>
                <a:gd name="T59" fmla="*/ 46 h 138"/>
                <a:gd name="T60" fmla="*/ 34 w 77"/>
                <a:gd name="T61" fmla="*/ 43 h 138"/>
                <a:gd name="T62" fmla="*/ 41 w 77"/>
                <a:gd name="T63" fmla="*/ 42 h 138"/>
                <a:gd name="T64" fmla="*/ 58 w 77"/>
                <a:gd name="T65" fmla="*/ 46 h 138"/>
                <a:gd name="T66" fmla="*/ 69 w 77"/>
                <a:gd name="T67" fmla="*/ 56 h 138"/>
                <a:gd name="T68" fmla="*/ 75 w 77"/>
                <a:gd name="T69" fmla="*/ 71 h 138"/>
                <a:gd name="T70" fmla="*/ 77 w 77"/>
                <a:gd name="T71" fmla="*/ 89 h 138"/>
                <a:gd name="T72" fmla="*/ 65 w 77"/>
                <a:gd name="T73" fmla="*/ 91 h 138"/>
                <a:gd name="T74" fmla="*/ 64 w 77"/>
                <a:gd name="T75" fmla="*/ 76 h 138"/>
                <a:gd name="T76" fmla="*/ 60 w 77"/>
                <a:gd name="T77" fmla="*/ 64 h 138"/>
                <a:gd name="T78" fmla="*/ 52 w 77"/>
                <a:gd name="T79" fmla="*/ 55 h 138"/>
                <a:gd name="T80" fmla="*/ 40 w 77"/>
                <a:gd name="T81" fmla="*/ 52 h 138"/>
                <a:gd name="T82" fmla="*/ 34 w 77"/>
                <a:gd name="T83" fmla="*/ 53 h 138"/>
                <a:gd name="T84" fmla="*/ 27 w 77"/>
                <a:gd name="T85" fmla="*/ 56 h 138"/>
                <a:gd name="T86" fmla="*/ 19 w 77"/>
                <a:gd name="T87" fmla="*/ 62 h 138"/>
                <a:gd name="T88" fmla="*/ 11 w 77"/>
                <a:gd name="T89" fmla="*/ 71 h 138"/>
                <a:gd name="T90" fmla="*/ 11 w 77"/>
                <a:gd name="T91" fmla="*/ 110 h 138"/>
                <a:gd name="T92" fmla="*/ 26 w 77"/>
                <a:gd name="T93" fmla="*/ 123 h 138"/>
                <a:gd name="T94" fmla="*/ 40 w 77"/>
                <a:gd name="T95" fmla="*/ 128 h 138"/>
                <a:gd name="T96" fmla="*/ 51 w 77"/>
                <a:gd name="T97" fmla="*/ 125 h 138"/>
                <a:gd name="T98" fmla="*/ 59 w 77"/>
                <a:gd name="T99" fmla="*/ 116 h 138"/>
                <a:gd name="T100" fmla="*/ 63 w 77"/>
                <a:gd name="T101" fmla="*/ 104 h 138"/>
                <a:gd name="T102" fmla="*/ 65 w 77"/>
                <a:gd name="T103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" h="138">
                  <a:moveTo>
                    <a:pt x="77" y="89"/>
                  </a:moveTo>
                  <a:cubicBezTo>
                    <a:pt x="77" y="96"/>
                    <a:pt x="76" y="103"/>
                    <a:pt x="75" y="109"/>
                  </a:cubicBezTo>
                  <a:cubicBezTo>
                    <a:pt x="73" y="115"/>
                    <a:pt x="71" y="120"/>
                    <a:pt x="67" y="125"/>
                  </a:cubicBezTo>
                  <a:cubicBezTo>
                    <a:pt x="64" y="129"/>
                    <a:pt x="60" y="132"/>
                    <a:pt x="55" y="134"/>
                  </a:cubicBezTo>
                  <a:cubicBezTo>
                    <a:pt x="51" y="137"/>
                    <a:pt x="45" y="138"/>
                    <a:pt x="39" y="138"/>
                  </a:cubicBezTo>
                  <a:cubicBezTo>
                    <a:pt x="36" y="138"/>
                    <a:pt x="34" y="138"/>
                    <a:pt x="31" y="137"/>
                  </a:cubicBezTo>
                  <a:cubicBezTo>
                    <a:pt x="29" y="136"/>
                    <a:pt x="27" y="136"/>
                    <a:pt x="25" y="134"/>
                  </a:cubicBezTo>
                  <a:cubicBezTo>
                    <a:pt x="22" y="133"/>
                    <a:pt x="20" y="132"/>
                    <a:pt x="18" y="130"/>
                  </a:cubicBezTo>
                  <a:cubicBezTo>
                    <a:pt x="16" y="128"/>
                    <a:pt x="13" y="125"/>
                    <a:pt x="10" y="123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0" y="136"/>
                    <a:pt x="10" y="136"/>
                    <a:pt x="9" y="136"/>
                  </a:cubicBezTo>
                  <a:cubicBezTo>
                    <a:pt x="9" y="136"/>
                    <a:pt x="8" y="137"/>
                    <a:pt x="7" y="137"/>
                  </a:cubicBezTo>
                  <a:cubicBezTo>
                    <a:pt x="7" y="137"/>
                    <a:pt x="6" y="137"/>
                    <a:pt x="5" y="137"/>
                  </a:cubicBezTo>
                  <a:cubicBezTo>
                    <a:pt x="4" y="137"/>
                    <a:pt x="3" y="137"/>
                    <a:pt x="2" y="137"/>
                  </a:cubicBezTo>
                  <a:cubicBezTo>
                    <a:pt x="2" y="137"/>
                    <a:pt x="1" y="136"/>
                    <a:pt x="1" y="136"/>
                  </a:cubicBezTo>
                  <a:cubicBezTo>
                    <a:pt x="0" y="136"/>
                    <a:pt x="0" y="136"/>
                    <a:pt x="0" y="135"/>
                  </a:cubicBezTo>
                  <a:cubicBezTo>
                    <a:pt x="0" y="135"/>
                    <a:pt x="0" y="135"/>
                    <a:pt x="0" y="13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5"/>
                    <a:pt x="17" y="52"/>
                    <a:pt x="19" y="50"/>
                  </a:cubicBezTo>
                  <a:cubicBezTo>
                    <a:pt x="22" y="48"/>
                    <a:pt x="24" y="47"/>
                    <a:pt x="27" y="46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36" y="42"/>
                    <a:pt x="39" y="42"/>
                    <a:pt x="41" y="42"/>
                  </a:cubicBezTo>
                  <a:cubicBezTo>
                    <a:pt x="48" y="42"/>
                    <a:pt x="53" y="43"/>
                    <a:pt x="58" y="46"/>
                  </a:cubicBezTo>
                  <a:cubicBezTo>
                    <a:pt x="62" y="48"/>
                    <a:pt x="66" y="52"/>
                    <a:pt x="69" y="56"/>
                  </a:cubicBezTo>
                  <a:cubicBezTo>
                    <a:pt x="72" y="60"/>
                    <a:pt x="74" y="65"/>
                    <a:pt x="75" y="71"/>
                  </a:cubicBezTo>
                  <a:cubicBezTo>
                    <a:pt x="76" y="76"/>
                    <a:pt x="77" y="83"/>
                    <a:pt x="77" y="89"/>
                  </a:cubicBezTo>
                  <a:close/>
                  <a:moveTo>
                    <a:pt x="65" y="91"/>
                  </a:moveTo>
                  <a:cubicBezTo>
                    <a:pt x="65" y="86"/>
                    <a:pt x="64" y="81"/>
                    <a:pt x="64" y="76"/>
                  </a:cubicBezTo>
                  <a:cubicBezTo>
                    <a:pt x="63" y="72"/>
                    <a:pt x="62" y="68"/>
                    <a:pt x="60" y="64"/>
                  </a:cubicBezTo>
                  <a:cubicBezTo>
                    <a:pt x="58" y="61"/>
                    <a:pt x="55" y="58"/>
                    <a:pt x="52" y="55"/>
                  </a:cubicBezTo>
                  <a:cubicBezTo>
                    <a:pt x="49" y="53"/>
                    <a:pt x="45" y="52"/>
                    <a:pt x="40" y="52"/>
                  </a:cubicBezTo>
                  <a:cubicBezTo>
                    <a:pt x="38" y="52"/>
                    <a:pt x="36" y="53"/>
                    <a:pt x="34" y="53"/>
                  </a:cubicBezTo>
                  <a:cubicBezTo>
                    <a:pt x="31" y="54"/>
                    <a:pt x="29" y="55"/>
                    <a:pt x="27" y="56"/>
                  </a:cubicBezTo>
                  <a:cubicBezTo>
                    <a:pt x="24" y="58"/>
                    <a:pt x="22" y="60"/>
                    <a:pt x="19" y="62"/>
                  </a:cubicBezTo>
                  <a:cubicBezTo>
                    <a:pt x="17" y="65"/>
                    <a:pt x="14" y="68"/>
                    <a:pt x="11" y="71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6" y="115"/>
                    <a:pt x="21" y="120"/>
                    <a:pt x="26" y="123"/>
                  </a:cubicBezTo>
                  <a:cubicBezTo>
                    <a:pt x="30" y="126"/>
                    <a:pt x="35" y="128"/>
                    <a:pt x="40" y="128"/>
                  </a:cubicBezTo>
                  <a:cubicBezTo>
                    <a:pt x="44" y="128"/>
                    <a:pt x="48" y="127"/>
                    <a:pt x="51" y="125"/>
                  </a:cubicBezTo>
                  <a:cubicBezTo>
                    <a:pt x="54" y="122"/>
                    <a:pt x="57" y="120"/>
                    <a:pt x="59" y="116"/>
                  </a:cubicBezTo>
                  <a:cubicBezTo>
                    <a:pt x="61" y="113"/>
                    <a:pt x="63" y="109"/>
                    <a:pt x="63" y="104"/>
                  </a:cubicBezTo>
                  <a:cubicBezTo>
                    <a:pt x="64" y="100"/>
                    <a:pt x="65" y="95"/>
                    <a:pt x="65" y="91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55960" y="5921385"/>
              <a:ext cx="80706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3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7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4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3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8" y="91"/>
                    <a:pt x="66" y="92"/>
                    <a:pt x="63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4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7" y="0"/>
                    <a:pt x="53" y="1"/>
                    <a:pt x="58" y="4"/>
                  </a:cubicBezTo>
                  <a:cubicBezTo>
                    <a:pt x="62" y="6"/>
                    <a:pt x="66" y="9"/>
                    <a:pt x="69" y="12"/>
                  </a:cubicBezTo>
                  <a:cubicBezTo>
                    <a:pt x="72" y="16"/>
                    <a:pt x="75" y="21"/>
                    <a:pt x="76" y="26"/>
                  </a:cubicBezTo>
                  <a:cubicBezTo>
                    <a:pt x="77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7" y="22"/>
                    <a:pt x="16" y="25"/>
                    <a:pt x="14" y="29"/>
                  </a:cubicBezTo>
                  <a:cubicBezTo>
                    <a:pt x="13" y="32"/>
                    <a:pt x="12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6654072" y="5921385"/>
              <a:ext cx="49057" cy="96242"/>
            </a:xfrm>
            <a:custGeom>
              <a:avLst/>
              <a:gdLst>
                <a:gd name="T0" fmla="*/ 49 w 49"/>
                <a:gd name="T1" fmla="*/ 8 h 95"/>
                <a:gd name="T2" fmla="*/ 49 w 49"/>
                <a:gd name="T3" fmla="*/ 11 h 95"/>
                <a:gd name="T4" fmla="*/ 49 w 49"/>
                <a:gd name="T5" fmla="*/ 12 h 95"/>
                <a:gd name="T6" fmla="*/ 48 w 49"/>
                <a:gd name="T7" fmla="*/ 13 h 95"/>
                <a:gd name="T8" fmla="*/ 47 w 49"/>
                <a:gd name="T9" fmla="*/ 14 h 95"/>
                <a:gd name="T10" fmla="*/ 45 w 49"/>
                <a:gd name="T11" fmla="*/ 13 h 95"/>
                <a:gd name="T12" fmla="*/ 42 w 49"/>
                <a:gd name="T13" fmla="*/ 12 h 95"/>
                <a:gd name="T14" fmla="*/ 39 w 49"/>
                <a:gd name="T15" fmla="*/ 11 h 95"/>
                <a:gd name="T16" fmla="*/ 35 w 49"/>
                <a:gd name="T17" fmla="*/ 11 h 95"/>
                <a:gd name="T18" fmla="*/ 30 w 49"/>
                <a:gd name="T19" fmla="*/ 12 h 95"/>
                <a:gd name="T20" fmla="*/ 24 w 49"/>
                <a:gd name="T21" fmla="*/ 16 h 95"/>
                <a:gd name="T22" fmla="*/ 18 w 49"/>
                <a:gd name="T23" fmla="*/ 22 h 95"/>
                <a:gd name="T24" fmla="*/ 12 w 49"/>
                <a:gd name="T25" fmla="*/ 32 h 95"/>
                <a:gd name="T26" fmla="*/ 12 w 49"/>
                <a:gd name="T27" fmla="*/ 92 h 95"/>
                <a:gd name="T28" fmla="*/ 11 w 49"/>
                <a:gd name="T29" fmla="*/ 93 h 95"/>
                <a:gd name="T30" fmla="*/ 10 w 49"/>
                <a:gd name="T31" fmla="*/ 94 h 95"/>
                <a:gd name="T32" fmla="*/ 9 w 49"/>
                <a:gd name="T33" fmla="*/ 95 h 95"/>
                <a:gd name="T34" fmla="*/ 6 w 49"/>
                <a:gd name="T35" fmla="*/ 95 h 95"/>
                <a:gd name="T36" fmla="*/ 3 w 49"/>
                <a:gd name="T37" fmla="*/ 95 h 95"/>
                <a:gd name="T38" fmla="*/ 1 w 49"/>
                <a:gd name="T39" fmla="*/ 94 h 95"/>
                <a:gd name="T40" fmla="*/ 0 w 49"/>
                <a:gd name="T41" fmla="*/ 93 h 95"/>
                <a:gd name="T42" fmla="*/ 0 w 49"/>
                <a:gd name="T43" fmla="*/ 92 h 95"/>
                <a:gd name="T44" fmla="*/ 0 w 49"/>
                <a:gd name="T45" fmla="*/ 4 h 95"/>
                <a:gd name="T46" fmla="*/ 0 w 49"/>
                <a:gd name="T47" fmla="*/ 3 h 95"/>
                <a:gd name="T48" fmla="*/ 1 w 49"/>
                <a:gd name="T49" fmla="*/ 2 h 95"/>
                <a:gd name="T50" fmla="*/ 3 w 49"/>
                <a:gd name="T51" fmla="*/ 1 h 95"/>
                <a:gd name="T52" fmla="*/ 6 w 49"/>
                <a:gd name="T53" fmla="*/ 1 h 95"/>
                <a:gd name="T54" fmla="*/ 8 w 49"/>
                <a:gd name="T55" fmla="*/ 1 h 95"/>
                <a:gd name="T56" fmla="*/ 10 w 49"/>
                <a:gd name="T57" fmla="*/ 2 h 95"/>
                <a:gd name="T58" fmla="*/ 11 w 49"/>
                <a:gd name="T59" fmla="*/ 3 h 95"/>
                <a:gd name="T60" fmla="*/ 11 w 49"/>
                <a:gd name="T61" fmla="*/ 4 h 95"/>
                <a:gd name="T62" fmla="*/ 11 w 49"/>
                <a:gd name="T63" fmla="*/ 18 h 95"/>
                <a:gd name="T64" fmla="*/ 18 w 49"/>
                <a:gd name="T65" fmla="*/ 9 h 95"/>
                <a:gd name="T66" fmla="*/ 24 w 49"/>
                <a:gd name="T67" fmla="*/ 3 h 95"/>
                <a:gd name="T68" fmla="*/ 30 w 49"/>
                <a:gd name="T69" fmla="*/ 1 h 95"/>
                <a:gd name="T70" fmla="*/ 36 w 49"/>
                <a:gd name="T71" fmla="*/ 0 h 95"/>
                <a:gd name="T72" fmla="*/ 39 w 49"/>
                <a:gd name="T73" fmla="*/ 0 h 95"/>
                <a:gd name="T74" fmla="*/ 42 w 49"/>
                <a:gd name="T75" fmla="*/ 1 h 95"/>
                <a:gd name="T76" fmla="*/ 46 w 49"/>
                <a:gd name="T77" fmla="*/ 2 h 95"/>
                <a:gd name="T78" fmla="*/ 48 w 49"/>
                <a:gd name="T79" fmla="*/ 3 h 95"/>
                <a:gd name="T80" fmla="*/ 49 w 49"/>
                <a:gd name="T81" fmla="*/ 4 h 95"/>
                <a:gd name="T82" fmla="*/ 49 w 49"/>
                <a:gd name="T83" fmla="*/ 4 h 95"/>
                <a:gd name="T84" fmla="*/ 49 w 49"/>
                <a:gd name="T85" fmla="*/ 6 h 95"/>
                <a:gd name="T86" fmla="*/ 49 w 49"/>
                <a:gd name="T8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95">
                  <a:moveTo>
                    <a:pt x="49" y="8"/>
                  </a:moveTo>
                  <a:cubicBezTo>
                    <a:pt x="49" y="9"/>
                    <a:pt x="49" y="10"/>
                    <a:pt x="49" y="11"/>
                  </a:cubicBezTo>
                  <a:cubicBezTo>
                    <a:pt x="49" y="11"/>
                    <a:pt x="49" y="12"/>
                    <a:pt x="49" y="12"/>
                  </a:cubicBezTo>
                  <a:cubicBezTo>
                    <a:pt x="49" y="13"/>
                    <a:pt x="48" y="13"/>
                    <a:pt x="48" y="13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6" y="14"/>
                    <a:pt x="45" y="13"/>
                  </a:cubicBezTo>
                  <a:cubicBezTo>
                    <a:pt x="44" y="13"/>
                    <a:pt x="43" y="13"/>
                    <a:pt x="42" y="12"/>
                  </a:cubicBezTo>
                  <a:cubicBezTo>
                    <a:pt x="41" y="12"/>
                    <a:pt x="40" y="12"/>
                    <a:pt x="39" y="11"/>
                  </a:cubicBezTo>
                  <a:cubicBezTo>
                    <a:pt x="38" y="11"/>
                    <a:pt x="36" y="11"/>
                    <a:pt x="35" y="11"/>
                  </a:cubicBezTo>
                  <a:cubicBezTo>
                    <a:pt x="33" y="11"/>
                    <a:pt x="31" y="11"/>
                    <a:pt x="30" y="12"/>
                  </a:cubicBezTo>
                  <a:cubicBezTo>
                    <a:pt x="28" y="13"/>
                    <a:pt x="26" y="14"/>
                    <a:pt x="24" y="16"/>
                  </a:cubicBezTo>
                  <a:cubicBezTo>
                    <a:pt x="22" y="17"/>
                    <a:pt x="20" y="20"/>
                    <a:pt x="18" y="22"/>
                  </a:cubicBezTo>
                  <a:cubicBezTo>
                    <a:pt x="16" y="25"/>
                    <a:pt x="14" y="28"/>
                    <a:pt x="12" y="3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4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4" y="14"/>
                    <a:pt x="16" y="11"/>
                    <a:pt x="18" y="9"/>
                  </a:cubicBezTo>
                  <a:cubicBezTo>
                    <a:pt x="20" y="7"/>
                    <a:pt x="22" y="5"/>
                    <a:pt x="24" y="3"/>
                  </a:cubicBezTo>
                  <a:cubicBezTo>
                    <a:pt x="26" y="2"/>
                    <a:pt x="28" y="1"/>
                    <a:pt x="30" y="1"/>
                  </a:cubicBezTo>
                  <a:cubicBezTo>
                    <a:pt x="32" y="0"/>
                    <a:pt x="34" y="0"/>
                    <a:pt x="36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2" y="1"/>
                  </a:cubicBezTo>
                  <a:cubicBezTo>
                    <a:pt x="44" y="1"/>
                    <a:pt x="45" y="1"/>
                    <a:pt x="46" y="2"/>
                  </a:cubicBezTo>
                  <a:cubicBezTo>
                    <a:pt x="47" y="2"/>
                    <a:pt x="47" y="3"/>
                    <a:pt x="48" y="3"/>
                  </a:cubicBezTo>
                  <a:cubicBezTo>
                    <a:pt x="48" y="3"/>
                    <a:pt x="48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5"/>
                    <a:pt x="49" y="5"/>
                    <a:pt x="49" y="6"/>
                  </a:cubicBezTo>
                  <a:cubicBezTo>
                    <a:pt x="49" y="7"/>
                    <a:pt x="49" y="7"/>
                    <a:pt x="49" y="8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6701546" y="5921385"/>
              <a:ext cx="61717" cy="96242"/>
            </a:xfrm>
            <a:custGeom>
              <a:avLst/>
              <a:gdLst>
                <a:gd name="T0" fmla="*/ 60 w 60"/>
                <a:gd name="T1" fmla="*/ 69 h 96"/>
                <a:gd name="T2" fmla="*/ 58 w 60"/>
                <a:gd name="T3" fmla="*/ 80 h 96"/>
                <a:gd name="T4" fmla="*/ 51 w 60"/>
                <a:gd name="T5" fmla="*/ 89 h 96"/>
                <a:gd name="T6" fmla="*/ 41 w 60"/>
                <a:gd name="T7" fmla="*/ 94 h 96"/>
                <a:gd name="T8" fmla="*/ 27 w 60"/>
                <a:gd name="T9" fmla="*/ 96 h 96"/>
                <a:gd name="T10" fmla="*/ 19 w 60"/>
                <a:gd name="T11" fmla="*/ 95 h 96"/>
                <a:gd name="T12" fmla="*/ 11 w 60"/>
                <a:gd name="T13" fmla="*/ 93 h 96"/>
                <a:gd name="T14" fmla="*/ 6 w 60"/>
                <a:gd name="T15" fmla="*/ 91 h 96"/>
                <a:gd name="T16" fmla="*/ 2 w 60"/>
                <a:gd name="T17" fmla="*/ 89 h 96"/>
                <a:gd name="T18" fmla="*/ 1 w 60"/>
                <a:gd name="T19" fmla="*/ 86 h 96"/>
                <a:gd name="T20" fmla="*/ 0 w 60"/>
                <a:gd name="T21" fmla="*/ 82 h 96"/>
                <a:gd name="T22" fmla="*/ 0 w 60"/>
                <a:gd name="T23" fmla="*/ 80 h 96"/>
                <a:gd name="T24" fmla="*/ 1 w 60"/>
                <a:gd name="T25" fmla="*/ 78 h 96"/>
                <a:gd name="T26" fmla="*/ 2 w 60"/>
                <a:gd name="T27" fmla="*/ 77 h 96"/>
                <a:gd name="T28" fmla="*/ 3 w 60"/>
                <a:gd name="T29" fmla="*/ 77 h 96"/>
                <a:gd name="T30" fmla="*/ 6 w 60"/>
                <a:gd name="T31" fmla="*/ 78 h 96"/>
                <a:gd name="T32" fmla="*/ 11 w 60"/>
                <a:gd name="T33" fmla="*/ 81 h 96"/>
                <a:gd name="T34" fmla="*/ 18 w 60"/>
                <a:gd name="T35" fmla="*/ 84 h 96"/>
                <a:gd name="T36" fmla="*/ 28 w 60"/>
                <a:gd name="T37" fmla="*/ 86 h 96"/>
                <a:gd name="T38" fmla="*/ 36 w 60"/>
                <a:gd name="T39" fmla="*/ 85 h 96"/>
                <a:gd name="T40" fmla="*/ 43 w 60"/>
                <a:gd name="T41" fmla="*/ 82 h 96"/>
                <a:gd name="T42" fmla="*/ 47 w 60"/>
                <a:gd name="T43" fmla="*/ 77 h 96"/>
                <a:gd name="T44" fmla="*/ 49 w 60"/>
                <a:gd name="T45" fmla="*/ 70 h 96"/>
                <a:gd name="T46" fmla="*/ 47 w 60"/>
                <a:gd name="T47" fmla="*/ 63 h 96"/>
                <a:gd name="T48" fmla="*/ 42 w 60"/>
                <a:gd name="T49" fmla="*/ 58 h 96"/>
                <a:gd name="T50" fmla="*/ 34 w 60"/>
                <a:gd name="T51" fmla="*/ 54 h 96"/>
                <a:gd name="T52" fmla="*/ 26 w 60"/>
                <a:gd name="T53" fmla="*/ 51 h 96"/>
                <a:gd name="T54" fmla="*/ 18 w 60"/>
                <a:gd name="T55" fmla="*/ 47 h 96"/>
                <a:gd name="T56" fmla="*/ 10 w 60"/>
                <a:gd name="T57" fmla="*/ 42 h 96"/>
                <a:gd name="T58" fmla="*/ 5 w 60"/>
                <a:gd name="T59" fmla="*/ 35 h 96"/>
                <a:gd name="T60" fmla="*/ 3 w 60"/>
                <a:gd name="T61" fmla="*/ 25 h 96"/>
                <a:gd name="T62" fmla="*/ 5 w 60"/>
                <a:gd name="T63" fmla="*/ 16 h 96"/>
                <a:gd name="T64" fmla="*/ 10 w 60"/>
                <a:gd name="T65" fmla="*/ 8 h 96"/>
                <a:gd name="T66" fmla="*/ 20 w 60"/>
                <a:gd name="T67" fmla="*/ 2 h 96"/>
                <a:gd name="T68" fmla="*/ 33 w 60"/>
                <a:gd name="T69" fmla="*/ 0 h 96"/>
                <a:gd name="T70" fmla="*/ 40 w 60"/>
                <a:gd name="T71" fmla="*/ 1 h 96"/>
                <a:gd name="T72" fmla="*/ 46 w 60"/>
                <a:gd name="T73" fmla="*/ 2 h 96"/>
                <a:gd name="T74" fmla="*/ 51 w 60"/>
                <a:gd name="T75" fmla="*/ 4 h 96"/>
                <a:gd name="T76" fmla="*/ 54 w 60"/>
                <a:gd name="T77" fmla="*/ 6 h 96"/>
                <a:gd name="T78" fmla="*/ 55 w 60"/>
                <a:gd name="T79" fmla="*/ 7 h 96"/>
                <a:gd name="T80" fmla="*/ 56 w 60"/>
                <a:gd name="T81" fmla="*/ 8 h 96"/>
                <a:gd name="T82" fmla="*/ 56 w 60"/>
                <a:gd name="T83" fmla="*/ 10 h 96"/>
                <a:gd name="T84" fmla="*/ 56 w 60"/>
                <a:gd name="T85" fmla="*/ 12 h 96"/>
                <a:gd name="T86" fmla="*/ 56 w 60"/>
                <a:gd name="T87" fmla="*/ 14 h 96"/>
                <a:gd name="T88" fmla="*/ 55 w 60"/>
                <a:gd name="T89" fmla="*/ 15 h 96"/>
                <a:gd name="T90" fmla="*/ 55 w 60"/>
                <a:gd name="T91" fmla="*/ 16 h 96"/>
                <a:gd name="T92" fmla="*/ 54 w 60"/>
                <a:gd name="T93" fmla="*/ 17 h 96"/>
                <a:gd name="T94" fmla="*/ 51 w 60"/>
                <a:gd name="T95" fmla="*/ 16 h 96"/>
                <a:gd name="T96" fmla="*/ 47 w 60"/>
                <a:gd name="T97" fmla="*/ 13 h 96"/>
                <a:gd name="T98" fmla="*/ 41 w 60"/>
                <a:gd name="T99" fmla="*/ 11 h 96"/>
                <a:gd name="T100" fmla="*/ 33 w 60"/>
                <a:gd name="T101" fmla="*/ 10 h 96"/>
                <a:gd name="T102" fmla="*/ 25 w 60"/>
                <a:gd name="T103" fmla="*/ 11 h 96"/>
                <a:gd name="T104" fmla="*/ 19 w 60"/>
                <a:gd name="T105" fmla="*/ 14 h 96"/>
                <a:gd name="T106" fmla="*/ 16 w 60"/>
                <a:gd name="T107" fmla="*/ 19 h 96"/>
                <a:gd name="T108" fmla="*/ 15 w 60"/>
                <a:gd name="T109" fmla="*/ 24 h 96"/>
                <a:gd name="T110" fmla="*/ 16 w 60"/>
                <a:gd name="T111" fmla="*/ 32 h 96"/>
                <a:gd name="T112" fmla="*/ 22 w 60"/>
                <a:gd name="T113" fmla="*/ 37 h 96"/>
                <a:gd name="T114" fmla="*/ 29 w 60"/>
                <a:gd name="T115" fmla="*/ 41 h 96"/>
                <a:gd name="T116" fmla="*/ 37 w 60"/>
                <a:gd name="T117" fmla="*/ 44 h 96"/>
                <a:gd name="T118" fmla="*/ 46 w 60"/>
                <a:gd name="T119" fmla="*/ 48 h 96"/>
                <a:gd name="T120" fmla="*/ 53 w 60"/>
                <a:gd name="T121" fmla="*/ 52 h 96"/>
                <a:gd name="T122" fmla="*/ 58 w 60"/>
                <a:gd name="T123" fmla="*/ 59 h 96"/>
                <a:gd name="T124" fmla="*/ 60 w 60"/>
                <a:gd name="T125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96">
                  <a:moveTo>
                    <a:pt x="60" y="69"/>
                  </a:moveTo>
                  <a:cubicBezTo>
                    <a:pt x="60" y="73"/>
                    <a:pt x="59" y="77"/>
                    <a:pt x="58" y="80"/>
                  </a:cubicBezTo>
                  <a:cubicBezTo>
                    <a:pt x="56" y="83"/>
                    <a:pt x="54" y="86"/>
                    <a:pt x="51" y="89"/>
                  </a:cubicBezTo>
                  <a:cubicBezTo>
                    <a:pt x="48" y="91"/>
                    <a:pt x="45" y="93"/>
                    <a:pt x="41" y="94"/>
                  </a:cubicBezTo>
                  <a:cubicBezTo>
                    <a:pt x="37" y="95"/>
                    <a:pt x="32" y="96"/>
                    <a:pt x="27" y="96"/>
                  </a:cubicBezTo>
                  <a:cubicBezTo>
                    <a:pt x="24" y="96"/>
                    <a:pt x="21" y="96"/>
                    <a:pt x="19" y="95"/>
                  </a:cubicBezTo>
                  <a:cubicBezTo>
                    <a:pt x="16" y="95"/>
                    <a:pt x="13" y="94"/>
                    <a:pt x="11" y="93"/>
                  </a:cubicBezTo>
                  <a:cubicBezTo>
                    <a:pt x="9" y="92"/>
                    <a:pt x="7" y="92"/>
                    <a:pt x="6" y="91"/>
                  </a:cubicBezTo>
                  <a:cubicBezTo>
                    <a:pt x="4" y="90"/>
                    <a:pt x="3" y="89"/>
                    <a:pt x="2" y="89"/>
                  </a:cubicBezTo>
                  <a:cubicBezTo>
                    <a:pt x="1" y="88"/>
                    <a:pt x="1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1"/>
                    <a:pt x="0" y="81"/>
                    <a:pt x="0" y="80"/>
                  </a:cubicBezTo>
                  <a:cubicBezTo>
                    <a:pt x="0" y="79"/>
                    <a:pt x="1" y="79"/>
                    <a:pt x="1" y="78"/>
                  </a:cubicBezTo>
                  <a:cubicBezTo>
                    <a:pt x="1" y="78"/>
                    <a:pt x="1" y="78"/>
                    <a:pt x="2" y="77"/>
                  </a:cubicBezTo>
                  <a:cubicBezTo>
                    <a:pt x="2" y="77"/>
                    <a:pt x="2" y="77"/>
                    <a:pt x="3" y="77"/>
                  </a:cubicBezTo>
                  <a:cubicBezTo>
                    <a:pt x="3" y="77"/>
                    <a:pt x="4" y="77"/>
                    <a:pt x="6" y="78"/>
                  </a:cubicBezTo>
                  <a:cubicBezTo>
                    <a:pt x="7" y="79"/>
                    <a:pt x="9" y="80"/>
                    <a:pt x="11" y="81"/>
                  </a:cubicBezTo>
                  <a:cubicBezTo>
                    <a:pt x="13" y="82"/>
                    <a:pt x="15" y="83"/>
                    <a:pt x="18" y="84"/>
                  </a:cubicBezTo>
                  <a:cubicBezTo>
                    <a:pt x="21" y="85"/>
                    <a:pt x="24" y="86"/>
                    <a:pt x="28" y="86"/>
                  </a:cubicBezTo>
                  <a:cubicBezTo>
                    <a:pt x="31" y="86"/>
                    <a:pt x="34" y="85"/>
                    <a:pt x="36" y="85"/>
                  </a:cubicBezTo>
                  <a:cubicBezTo>
                    <a:pt x="39" y="84"/>
                    <a:pt x="41" y="83"/>
                    <a:pt x="43" y="82"/>
                  </a:cubicBezTo>
                  <a:cubicBezTo>
                    <a:pt x="45" y="80"/>
                    <a:pt x="46" y="79"/>
                    <a:pt x="47" y="77"/>
                  </a:cubicBezTo>
                  <a:cubicBezTo>
                    <a:pt x="48" y="75"/>
                    <a:pt x="49" y="72"/>
                    <a:pt x="49" y="70"/>
                  </a:cubicBezTo>
                  <a:cubicBezTo>
                    <a:pt x="49" y="67"/>
                    <a:pt x="48" y="65"/>
                    <a:pt x="47" y="63"/>
                  </a:cubicBezTo>
                  <a:cubicBezTo>
                    <a:pt x="45" y="61"/>
                    <a:pt x="44" y="59"/>
                    <a:pt x="42" y="58"/>
                  </a:cubicBezTo>
                  <a:cubicBezTo>
                    <a:pt x="39" y="56"/>
                    <a:pt x="37" y="55"/>
                    <a:pt x="34" y="54"/>
                  </a:cubicBezTo>
                  <a:cubicBezTo>
                    <a:pt x="32" y="53"/>
                    <a:pt x="29" y="52"/>
                    <a:pt x="26" y="51"/>
                  </a:cubicBezTo>
                  <a:cubicBezTo>
                    <a:pt x="23" y="50"/>
                    <a:pt x="20" y="48"/>
                    <a:pt x="18" y="47"/>
                  </a:cubicBezTo>
                  <a:cubicBezTo>
                    <a:pt x="15" y="46"/>
                    <a:pt x="12" y="44"/>
                    <a:pt x="10" y="42"/>
                  </a:cubicBezTo>
                  <a:cubicBezTo>
                    <a:pt x="8" y="40"/>
                    <a:pt x="7" y="38"/>
                    <a:pt x="5" y="35"/>
                  </a:cubicBezTo>
                  <a:cubicBezTo>
                    <a:pt x="4" y="32"/>
                    <a:pt x="3" y="29"/>
                    <a:pt x="3" y="25"/>
                  </a:cubicBezTo>
                  <a:cubicBezTo>
                    <a:pt x="3" y="22"/>
                    <a:pt x="4" y="19"/>
                    <a:pt x="5" y="16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6" y="4"/>
                    <a:pt x="20" y="2"/>
                  </a:cubicBezTo>
                  <a:cubicBezTo>
                    <a:pt x="24" y="1"/>
                    <a:pt x="28" y="0"/>
                    <a:pt x="33" y="0"/>
                  </a:cubicBezTo>
                  <a:cubicBezTo>
                    <a:pt x="36" y="0"/>
                    <a:pt x="38" y="0"/>
                    <a:pt x="40" y="1"/>
                  </a:cubicBezTo>
                  <a:cubicBezTo>
                    <a:pt x="42" y="1"/>
                    <a:pt x="44" y="2"/>
                    <a:pt x="46" y="2"/>
                  </a:cubicBezTo>
                  <a:cubicBezTo>
                    <a:pt x="48" y="3"/>
                    <a:pt x="49" y="3"/>
                    <a:pt x="51" y="4"/>
                  </a:cubicBezTo>
                  <a:cubicBezTo>
                    <a:pt x="52" y="5"/>
                    <a:pt x="53" y="5"/>
                    <a:pt x="54" y="6"/>
                  </a:cubicBezTo>
                  <a:cubicBezTo>
                    <a:pt x="54" y="6"/>
                    <a:pt x="55" y="7"/>
                    <a:pt x="55" y="7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9"/>
                    <a:pt x="56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2" y="16"/>
                    <a:pt x="51" y="16"/>
                  </a:cubicBezTo>
                  <a:cubicBezTo>
                    <a:pt x="50" y="15"/>
                    <a:pt x="49" y="14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6" y="10"/>
                    <a:pt x="33" y="10"/>
                  </a:cubicBezTo>
                  <a:cubicBezTo>
                    <a:pt x="30" y="10"/>
                    <a:pt x="27" y="10"/>
                    <a:pt x="25" y="11"/>
                  </a:cubicBezTo>
                  <a:cubicBezTo>
                    <a:pt x="22" y="12"/>
                    <a:pt x="21" y="13"/>
                    <a:pt x="19" y="14"/>
                  </a:cubicBezTo>
                  <a:cubicBezTo>
                    <a:pt x="18" y="15"/>
                    <a:pt x="16" y="17"/>
                    <a:pt x="16" y="19"/>
                  </a:cubicBezTo>
                  <a:cubicBezTo>
                    <a:pt x="15" y="20"/>
                    <a:pt x="15" y="22"/>
                    <a:pt x="15" y="24"/>
                  </a:cubicBezTo>
                  <a:cubicBezTo>
                    <a:pt x="15" y="27"/>
                    <a:pt x="15" y="30"/>
                    <a:pt x="16" y="32"/>
                  </a:cubicBezTo>
                  <a:cubicBezTo>
                    <a:pt x="18" y="34"/>
                    <a:pt x="20" y="35"/>
                    <a:pt x="22" y="37"/>
                  </a:cubicBezTo>
                  <a:cubicBezTo>
                    <a:pt x="24" y="38"/>
                    <a:pt x="26" y="39"/>
                    <a:pt x="29" y="41"/>
                  </a:cubicBezTo>
                  <a:cubicBezTo>
                    <a:pt x="32" y="42"/>
                    <a:pt x="35" y="43"/>
                    <a:pt x="37" y="44"/>
                  </a:cubicBezTo>
                  <a:cubicBezTo>
                    <a:pt x="40" y="45"/>
                    <a:pt x="43" y="46"/>
                    <a:pt x="46" y="48"/>
                  </a:cubicBezTo>
                  <a:cubicBezTo>
                    <a:pt x="49" y="49"/>
                    <a:pt x="51" y="50"/>
                    <a:pt x="53" y="52"/>
                  </a:cubicBezTo>
                  <a:cubicBezTo>
                    <a:pt x="55" y="54"/>
                    <a:pt x="57" y="57"/>
                    <a:pt x="58" y="59"/>
                  </a:cubicBezTo>
                  <a:cubicBezTo>
                    <a:pt x="60" y="62"/>
                    <a:pt x="60" y="65"/>
                    <a:pt x="60" y="69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5427663" y="5804963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5432410" y="5894996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5582745" y="5711825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C318267C-552E-4E31-B2E5-7D83694EF9AB}"/>
              </a:ext>
            </a:extLst>
          </p:cNvPr>
          <p:cNvSpPr txBox="1">
            <a:spLocks/>
          </p:cNvSpPr>
          <p:nvPr/>
        </p:nvSpPr>
        <p:spPr>
          <a:xfrm>
            <a:off x="8543478" y="2061642"/>
            <a:ext cx="2176920" cy="83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( 38 )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7E43ED7-ADA8-6C16-B37D-1434A1B1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58" r="1"/>
          <a:stretch/>
        </p:blipFill>
        <p:spPr>
          <a:xfrm>
            <a:off x="8471470" y="2853730"/>
            <a:ext cx="2914282" cy="372071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0572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1104DA8-6AD0-4569-A81B-75F3254E9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4" t="16684" r="41848" b="8086"/>
          <a:stretch/>
        </p:blipFill>
        <p:spPr>
          <a:xfrm>
            <a:off x="190550" y="189434"/>
            <a:ext cx="5184576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1D527CBE-DA1B-4E9D-9929-B42C024EBEFA}"/>
              </a:ext>
            </a:extLst>
          </p:cNvPr>
          <p:cNvSpPr/>
          <p:nvPr/>
        </p:nvSpPr>
        <p:spPr>
          <a:xfrm>
            <a:off x="5663158" y="1269554"/>
            <a:ext cx="4392488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persons are there 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85DB8F35-8EB2-45FD-A92B-B66563429B92}"/>
              </a:ext>
            </a:extLst>
          </p:cNvPr>
          <p:cNvSpPr/>
          <p:nvPr/>
        </p:nvSpPr>
        <p:spPr>
          <a:xfrm>
            <a:off x="5807174" y="1989634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AD01"/>
                </a:solidFill>
              </a:rPr>
              <a:t>Two persons</a:t>
            </a:r>
            <a:endParaRPr lang="en-US" sz="1600" b="1" dirty="0">
              <a:solidFill>
                <a:srgbClr val="F8AD01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ACB87865-F9A2-4AFD-8BA7-C431C2798C67}"/>
              </a:ext>
            </a:extLst>
          </p:cNvPr>
          <p:cNvSpPr/>
          <p:nvPr/>
        </p:nvSpPr>
        <p:spPr>
          <a:xfrm>
            <a:off x="5807174" y="3069754"/>
            <a:ext cx="33869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F7945777-F72D-4CC5-A73E-464AF2269EF6}"/>
              </a:ext>
            </a:extLst>
          </p:cNvPr>
          <p:cNvSpPr/>
          <p:nvPr/>
        </p:nvSpPr>
        <p:spPr>
          <a:xfrm>
            <a:off x="5807174" y="3789834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AD01"/>
                </a:solidFill>
              </a:rPr>
              <a:t>Sami and Omar</a:t>
            </a:r>
            <a:endParaRPr lang="en-US" sz="1600" b="1" dirty="0">
              <a:solidFill>
                <a:srgbClr val="F8AD0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518E2E43-5BC3-4C16-BCA4-123EAAC92DA6}"/>
              </a:ext>
            </a:extLst>
          </p:cNvPr>
          <p:cNvSpPr/>
          <p:nvPr/>
        </p:nvSpPr>
        <p:spPr>
          <a:xfrm>
            <a:off x="5879182" y="4869954"/>
            <a:ext cx="4032448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B31A39F2-3291-44A3-AF9F-DD916159102A}"/>
              </a:ext>
            </a:extLst>
          </p:cNvPr>
          <p:cNvSpPr/>
          <p:nvPr/>
        </p:nvSpPr>
        <p:spPr>
          <a:xfrm>
            <a:off x="5879182" y="5590034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AD01"/>
                </a:solidFill>
              </a:rPr>
              <a:t>About horse training</a:t>
            </a:r>
            <a:endParaRPr lang="en-US" sz="1600" b="1" dirty="0">
              <a:solidFill>
                <a:srgbClr val="F8AD01"/>
              </a:solidFill>
            </a:endParaRPr>
          </a:p>
        </p:txBody>
      </p:sp>
      <p:pic>
        <p:nvPicPr>
          <p:cNvPr id="15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2CC18A4F-93C6-4200-A3DE-DC57BD27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646" y="5374010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324E633-7691-4E42-8239-3ABF89711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4" t="18014" r="41848" b="8086"/>
          <a:stretch/>
        </p:blipFill>
        <p:spPr>
          <a:xfrm>
            <a:off x="190550" y="189434"/>
            <a:ext cx="5184576" cy="6459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Cute Headphones Emoji Sticker">
            <a:extLst>
              <a:ext uri="{FF2B5EF4-FFF2-40B4-BE49-F238E27FC236}">
                <a16:creationId xmlns:a16="http://schemas.microsoft.com/office/drawing/2014/main" xmlns="" id="{BD87A077-F5DF-4CF5-B535-C19D0AD8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66" y="2709714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oogle Shape;5550;p47">
            <a:extLst>
              <a:ext uri="{FF2B5EF4-FFF2-40B4-BE49-F238E27FC236}">
                <a16:creationId xmlns:a16="http://schemas.microsoft.com/office/drawing/2014/main" xmlns="" id="{854CF47B-4C02-4CA0-8DA2-408BB67981E6}"/>
              </a:ext>
            </a:extLst>
          </p:cNvPr>
          <p:cNvGrpSpPr/>
          <p:nvPr/>
        </p:nvGrpSpPr>
        <p:grpSpPr>
          <a:xfrm>
            <a:off x="5735166" y="4365898"/>
            <a:ext cx="6078071" cy="906715"/>
            <a:chOff x="2371398" y="1967390"/>
            <a:chExt cx="4071914" cy="972161"/>
          </a:xfrm>
          <a:solidFill>
            <a:schemeClr val="accent6">
              <a:lumMod val="50000"/>
            </a:schemeClr>
          </a:solidFill>
        </p:grpSpPr>
        <p:grpSp>
          <p:nvGrpSpPr>
            <p:cNvPr id="13" name="Google Shape;5551;p47">
              <a:extLst>
                <a:ext uri="{FF2B5EF4-FFF2-40B4-BE49-F238E27FC236}">
                  <a16:creationId xmlns:a16="http://schemas.microsoft.com/office/drawing/2014/main" xmlns="" id="{D4CB1FE8-F29E-4406-900B-96570154FF73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8" name="Google Shape;5552;p47">
                <a:extLst>
                  <a:ext uri="{FF2B5EF4-FFF2-40B4-BE49-F238E27FC236}">
                    <a16:creationId xmlns:a16="http://schemas.microsoft.com/office/drawing/2014/main" xmlns="" id="{5A1FE8F7-9299-4E05-963C-94B6AC268978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3;p47">
                <a:extLst>
                  <a:ext uri="{FF2B5EF4-FFF2-40B4-BE49-F238E27FC236}">
                    <a16:creationId xmlns:a16="http://schemas.microsoft.com/office/drawing/2014/main" xmlns="" id="{25FA0FFF-028A-45F7-BE25-0E22A2134E1F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4;p47">
                <a:extLst>
                  <a:ext uri="{FF2B5EF4-FFF2-40B4-BE49-F238E27FC236}">
                    <a16:creationId xmlns:a16="http://schemas.microsoft.com/office/drawing/2014/main" xmlns="" id="{B9681821-4967-4277-8898-F0FC2F88786E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5;p47">
                <a:extLst>
                  <a:ext uri="{FF2B5EF4-FFF2-40B4-BE49-F238E27FC236}">
                    <a16:creationId xmlns:a16="http://schemas.microsoft.com/office/drawing/2014/main" xmlns="" id="{3FEF1630-2C1E-42D9-8F89-899B95D30CC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6;p47">
                <a:extLst>
                  <a:ext uri="{FF2B5EF4-FFF2-40B4-BE49-F238E27FC236}">
                    <a16:creationId xmlns:a16="http://schemas.microsoft.com/office/drawing/2014/main" xmlns="" id="{F49A3106-8ADF-42C2-A851-32BA272E92A6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7;p47">
                <a:extLst>
                  <a:ext uri="{FF2B5EF4-FFF2-40B4-BE49-F238E27FC236}">
                    <a16:creationId xmlns:a16="http://schemas.microsoft.com/office/drawing/2014/main" xmlns="" id="{B02E969A-102D-4DEA-9B6F-A905EAAFDCFA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58;p47">
                <a:extLst>
                  <a:ext uri="{FF2B5EF4-FFF2-40B4-BE49-F238E27FC236}">
                    <a16:creationId xmlns:a16="http://schemas.microsoft.com/office/drawing/2014/main" xmlns="" id="{6DC8B851-4B33-4B14-9EDD-84B5F85FAFD7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59;p47">
                <a:extLst>
                  <a:ext uri="{FF2B5EF4-FFF2-40B4-BE49-F238E27FC236}">
                    <a16:creationId xmlns:a16="http://schemas.microsoft.com/office/drawing/2014/main" xmlns="" id="{FD405B8B-A719-404A-951C-757341CCA58E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0;p47">
                <a:extLst>
                  <a:ext uri="{FF2B5EF4-FFF2-40B4-BE49-F238E27FC236}">
                    <a16:creationId xmlns:a16="http://schemas.microsoft.com/office/drawing/2014/main" xmlns="" id="{6ACB567A-7231-4FE2-B2BC-98E14DDC53C5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1;p47">
                <a:extLst>
                  <a:ext uri="{FF2B5EF4-FFF2-40B4-BE49-F238E27FC236}">
                    <a16:creationId xmlns:a16="http://schemas.microsoft.com/office/drawing/2014/main" xmlns="" id="{69F5729F-AC2D-489E-950D-0EB0CD80208C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2;p47">
                <a:extLst>
                  <a:ext uri="{FF2B5EF4-FFF2-40B4-BE49-F238E27FC236}">
                    <a16:creationId xmlns:a16="http://schemas.microsoft.com/office/drawing/2014/main" xmlns="" id="{180A1F94-3652-4CD0-90B4-47A7B5EEBFE6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3;p47">
                <a:extLst>
                  <a:ext uri="{FF2B5EF4-FFF2-40B4-BE49-F238E27FC236}">
                    <a16:creationId xmlns:a16="http://schemas.microsoft.com/office/drawing/2014/main" xmlns="" id="{BBD228C5-1354-4BD4-9A5A-8C526054A951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4;p47">
                <a:extLst>
                  <a:ext uri="{FF2B5EF4-FFF2-40B4-BE49-F238E27FC236}">
                    <a16:creationId xmlns:a16="http://schemas.microsoft.com/office/drawing/2014/main" xmlns="" id="{37A5580A-E8AC-4CD2-8F88-05265F59AA7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5;p47">
                <a:extLst>
                  <a:ext uri="{FF2B5EF4-FFF2-40B4-BE49-F238E27FC236}">
                    <a16:creationId xmlns:a16="http://schemas.microsoft.com/office/drawing/2014/main" xmlns="" id="{57B21ED0-758E-4FE0-9C43-9E6782B77B52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6;p47">
                <a:extLst>
                  <a:ext uri="{FF2B5EF4-FFF2-40B4-BE49-F238E27FC236}">
                    <a16:creationId xmlns:a16="http://schemas.microsoft.com/office/drawing/2014/main" xmlns="" id="{4A61C7CA-F9F5-458B-B34D-E188F0E592E7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7;p47">
                <a:extLst>
                  <a:ext uri="{FF2B5EF4-FFF2-40B4-BE49-F238E27FC236}">
                    <a16:creationId xmlns:a16="http://schemas.microsoft.com/office/drawing/2014/main" xmlns="" id="{CD1DC167-83D5-44BF-A32F-5E3DDB79C9A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68;p47">
                <a:extLst>
                  <a:ext uri="{FF2B5EF4-FFF2-40B4-BE49-F238E27FC236}">
                    <a16:creationId xmlns:a16="http://schemas.microsoft.com/office/drawing/2014/main" xmlns="" id="{420694BA-461C-488B-87A7-FFC53125A3E2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69;p47">
                <a:extLst>
                  <a:ext uri="{FF2B5EF4-FFF2-40B4-BE49-F238E27FC236}">
                    <a16:creationId xmlns:a16="http://schemas.microsoft.com/office/drawing/2014/main" xmlns="" id="{5E6ABEED-5652-4F90-A286-0FB71151FFE5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0;p47">
                <a:extLst>
                  <a:ext uri="{FF2B5EF4-FFF2-40B4-BE49-F238E27FC236}">
                    <a16:creationId xmlns:a16="http://schemas.microsoft.com/office/drawing/2014/main" xmlns="" id="{8DBEDC45-CD49-40CD-8700-588177322514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1;p47">
                <a:extLst>
                  <a:ext uri="{FF2B5EF4-FFF2-40B4-BE49-F238E27FC236}">
                    <a16:creationId xmlns:a16="http://schemas.microsoft.com/office/drawing/2014/main" xmlns="" id="{CA9802F9-69CC-4F1F-BA87-DCD611D3A65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2;p47">
                <a:extLst>
                  <a:ext uri="{FF2B5EF4-FFF2-40B4-BE49-F238E27FC236}">
                    <a16:creationId xmlns:a16="http://schemas.microsoft.com/office/drawing/2014/main" xmlns="" id="{875CA9E2-5DA0-4BE0-9CDD-4746CC2037D3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3;p47">
                <a:extLst>
                  <a:ext uri="{FF2B5EF4-FFF2-40B4-BE49-F238E27FC236}">
                    <a16:creationId xmlns:a16="http://schemas.microsoft.com/office/drawing/2014/main" xmlns="" id="{D8691C81-46A1-4747-A1A3-B6E964227E8F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4;p47">
                <a:extLst>
                  <a:ext uri="{FF2B5EF4-FFF2-40B4-BE49-F238E27FC236}">
                    <a16:creationId xmlns:a16="http://schemas.microsoft.com/office/drawing/2014/main" xmlns="" id="{7BEB8A6C-6194-40B2-9FE8-A4386548CA04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5;p47">
                <a:extLst>
                  <a:ext uri="{FF2B5EF4-FFF2-40B4-BE49-F238E27FC236}">
                    <a16:creationId xmlns:a16="http://schemas.microsoft.com/office/drawing/2014/main" xmlns="" id="{F5C6734C-6021-406C-B83A-9B5395C2BDD9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6;p47">
                <a:extLst>
                  <a:ext uri="{FF2B5EF4-FFF2-40B4-BE49-F238E27FC236}">
                    <a16:creationId xmlns:a16="http://schemas.microsoft.com/office/drawing/2014/main" xmlns="" id="{EC87031B-790D-486F-A50D-F53347906798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7;p47">
                <a:extLst>
                  <a:ext uri="{FF2B5EF4-FFF2-40B4-BE49-F238E27FC236}">
                    <a16:creationId xmlns:a16="http://schemas.microsoft.com/office/drawing/2014/main" xmlns="" id="{B7F183EA-D685-4524-BA02-DCC1259319A6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78;p47">
                <a:extLst>
                  <a:ext uri="{FF2B5EF4-FFF2-40B4-BE49-F238E27FC236}">
                    <a16:creationId xmlns:a16="http://schemas.microsoft.com/office/drawing/2014/main" xmlns="" id="{8C0FDD68-9B2E-4E44-83D1-E85409CF5FB6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79;p47">
                <a:extLst>
                  <a:ext uri="{FF2B5EF4-FFF2-40B4-BE49-F238E27FC236}">
                    <a16:creationId xmlns:a16="http://schemas.microsoft.com/office/drawing/2014/main" xmlns="" id="{A3C49152-87E0-44C2-B3F4-D80F19D85F20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0;p47">
                <a:extLst>
                  <a:ext uri="{FF2B5EF4-FFF2-40B4-BE49-F238E27FC236}">
                    <a16:creationId xmlns:a16="http://schemas.microsoft.com/office/drawing/2014/main" xmlns="" id="{D1F1F6D8-E1EC-45E0-8898-82638B672C74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1;p47">
                <a:extLst>
                  <a:ext uri="{FF2B5EF4-FFF2-40B4-BE49-F238E27FC236}">
                    <a16:creationId xmlns:a16="http://schemas.microsoft.com/office/drawing/2014/main" xmlns="" id="{E58EB0D3-6866-46BC-A845-04E1E7E5D477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2;p47">
                <a:extLst>
                  <a:ext uri="{FF2B5EF4-FFF2-40B4-BE49-F238E27FC236}">
                    <a16:creationId xmlns:a16="http://schemas.microsoft.com/office/drawing/2014/main" xmlns="" id="{1C65B78E-8D3B-4559-8458-85179EBC40CF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3;p47">
                <a:extLst>
                  <a:ext uri="{FF2B5EF4-FFF2-40B4-BE49-F238E27FC236}">
                    <a16:creationId xmlns:a16="http://schemas.microsoft.com/office/drawing/2014/main" xmlns="" id="{8747CB2B-0E0A-4A6D-9AEE-5CD18379D655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4;p47">
                <a:extLst>
                  <a:ext uri="{FF2B5EF4-FFF2-40B4-BE49-F238E27FC236}">
                    <a16:creationId xmlns:a16="http://schemas.microsoft.com/office/drawing/2014/main" xmlns="" id="{42C62B48-62CD-46BB-9F21-B3D796138192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5;p47">
                <a:extLst>
                  <a:ext uri="{FF2B5EF4-FFF2-40B4-BE49-F238E27FC236}">
                    <a16:creationId xmlns:a16="http://schemas.microsoft.com/office/drawing/2014/main" xmlns="" id="{88CE362A-3683-46EE-9220-DE6DA152EB73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6;p47">
                <a:extLst>
                  <a:ext uri="{FF2B5EF4-FFF2-40B4-BE49-F238E27FC236}">
                    <a16:creationId xmlns:a16="http://schemas.microsoft.com/office/drawing/2014/main" xmlns="" id="{14FBFE31-4C82-4AC0-B514-7C480298EA83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7;p47">
                <a:extLst>
                  <a:ext uri="{FF2B5EF4-FFF2-40B4-BE49-F238E27FC236}">
                    <a16:creationId xmlns:a16="http://schemas.microsoft.com/office/drawing/2014/main" xmlns="" id="{18BE05BB-B822-4469-BB7D-171022462A14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88;p47">
                <a:extLst>
                  <a:ext uri="{FF2B5EF4-FFF2-40B4-BE49-F238E27FC236}">
                    <a16:creationId xmlns:a16="http://schemas.microsoft.com/office/drawing/2014/main" xmlns="" id="{5CBF9BA4-CE13-4A06-A13E-53FFA9488CEC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89;p47">
                <a:extLst>
                  <a:ext uri="{FF2B5EF4-FFF2-40B4-BE49-F238E27FC236}">
                    <a16:creationId xmlns:a16="http://schemas.microsoft.com/office/drawing/2014/main" xmlns="" id="{6342E6CF-A500-47F0-965E-AA6BB56CDAD0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0;p47">
                <a:extLst>
                  <a:ext uri="{FF2B5EF4-FFF2-40B4-BE49-F238E27FC236}">
                    <a16:creationId xmlns:a16="http://schemas.microsoft.com/office/drawing/2014/main" xmlns="" id="{71A7A554-210E-42FD-8A97-DA8814FC9EE4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1;p47">
                <a:extLst>
                  <a:ext uri="{FF2B5EF4-FFF2-40B4-BE49-F238E27FC236}">
                    <a16:creationId xmlns:a16="http://schemas.microsoft.com/office/drawing/2014/main" xmlns="" id="{747E0CF5-CD56-4A14-8C19-ED633CC5800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2;p47">
                <a:extLst>
                  <a:ext uri="{FF2B5EF4-FFF2-40B4-BE49-F238E27FC236}">
                    <a16:creationId xmlns:a16="http://schemas.microsoft.com/office/drawing/2014/main" xmlns="" id="{C47A8502-56D8-4930-B70E-C679FFC9EF5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3;p47">
                <a:extLst>
                  <a:ext uri="{FF2B5EF4-FFF2-40B4-BE49-F238E27FC236}">
                    <a16:creationId xmlns:a16="http://schemas.microsoft.com/office/drawing/2014/main" xmlns="" id="{9318F2A8-E5A5-4CA9-8607-DD6ABFB3809A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4;p47">
                <a:extLst>
                  <a:ext uri="{FF2B5EF4-FFF2-40B4-BE49-F238E27FC236}">
                    <a16:creationId xmlns:a16="http://schemas.microsoft.com/office/drawing/2014/main" xmlns="" id="{20626FD7-785A-41A9-A148-21F031562C03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5;p47">
                <a:extLst>
                  <a:ext uri="{FF2B5EF4-FFF2-40B4-BE49-F238E27FC236}">
                    <a16:creationId xmlns:a16="http://schemas.microsoft.com/office/drawing/2014/main" xmlns="" id="{AD7BC312-08D5-4CAF-90A2-964B56FEAF28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6;p47">
                <a:extLst>
                  <a:ext uri="{FF2B5EF4-FFF2-40B4-BE49-F238E27FC236}">
                    <a16:creationId xmlns:a16="http://schemas.microsoft.com/office/drawing/2014/main" xmlns="" id="{66A24F53-406A-489E-BD9B-A646C69EB941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7;p47">
                <a:extLst>
                  <a:ext uri="{FF2B5EF4-FFF2-40B4-BE49-F238E27FC236}">
                    <a16:creationId xmlns:a16="http://schemas.microsoft.com/office/drawing/2014/main" xmlns="" id="{4E9DEB37-EA27-4C2B-97CF-EDCB7FD476DC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598;p47">
                <a:extLst>
                  <a:ext uri="{FF2B5EF4-FFF2-40B4-BE49-F238E27FC236}">
                    <a16:creationId xmlns:a16="http://schemas.microsoft.com/office/drawing/2014/main" xmlns="" id="{77253B8F-79D1-4D9F-9227-383E41F97DAF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599;p47">
                <a:extLst>
                  <a:ext uri="{FF2B5EF4-FFF2-40B4-BE49-F238E27FC236}">
                    <a16:creationId xmlns:a16="http://schemas.microsoft.com/office/drawing/2014/main" xmlns="" id="{BA195EDA-4BD5-4E4C-8A37-7639087A4766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0;p47">
                <a:extLst>
                  <a:ext uri="{FF2B5EF4-FFF2-40B4-BE49-F238E27FC236}">
                    <a16:creationId xmlns:a16="http://schemas.microsoft.com/office/drawing/2014/main" xmlns="" id="{934F4C04-C458-4878-8B9B-B958E1291BA9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1;p47">
                <a:extLst>
                  <a:ext uri="{FF2B5EF4-FFF2-40B4-BE49-F238E27FC236}">
                    <a16:creationId xmlns:a16="http://schemas.microsoft.com/office/drawing/2014/main" xmlns="" id="{90B281C6-58DB-4A16-8556-1AA854CEA73A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2;p47">
                <a:extLst>
                  <a:ext uri="{FF2B5EF4-FFF2-40B4-BE49-F238E27FC236}">
                    <a16:creationId xmlns:a16="http://schemas.microsoft.com/office/drawing/2014/main" xmlns="" id="{8F22DF72-181A-456B-9291-29419A1D6EFE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3;p47">
                <a:extLst>
                  <a:ext uri="{FF2B5EF4-FFF2-40B4-BE49-F238E27FC236}">
                    <a16:creationId xmlns:a16="http://schemas.microsoft.com/office/drawing/2014/main" xmlns="" id="{60519799-3C07-465F-BF79-5227C8770F8D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4;p47">
                <a:extLst>
                  <a:ext uri="{FF2B5EF4-FFF2-40B4-BE49-F238E27FC236}">
                    <a16:creationId xmlns:a16="http://schemas.microsoft.com/office/drawing/2014/main" xmlns="" id="{6B4182BB-80B2-4B48-AFB0-B2F3FD101617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5;p47">
                <a:extLst>
                  <a:ext uri="{FF2B5EF4-FFF2-40B4-BE49-F238E27FC236}">
                    <a16:creationId xmlns:a16="http://schemas.microsoft.com/office/drawing/2014/main" xmlns="" id="{C81449B5-08EE-4925-8D4B-48931E482390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6;p47">
                <a:extLst>
                  <a:ext uri="{FF2B5EF4-FFF2-40B4-BE49-F238E27FC236}">
                    <a16:creationId xmlns:a16="http://schemas.microsoft.com/office/drawing/2014/main" xmlns="" id="{EF6110A8-3BB9-441C-B4FC-CB56C6749F70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7;p47">
                <a:extLst>
                  <a:ext uri="{FF2B5EF4-FFF2-40B4-BE49-F238E27FC236}">
                    <a16:creationId xmlns:a16="http://schemas.microsoft.com/office/drawing/2014/main" xmlns="" id="{36A5248B-09D4-4D97-94E7-5C77043B2ED7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08;p47">
                <a:extLst>
                  <a:ext uri="{FF2B5EF4-FFF2-40B4-BE49-F238E27FC236}">
                    <a16:creationId xmlns:a16="http://schemas.microsoft.com/office/drawing/2014/main" xmlns="" id="{EC9502F2-684E-47B1-A954-CC3FE076621A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09;p47">
                <a:extLst>
                  <a:ext uri="{FF2B5EF4-FFF2-40B4-BE49-F238E27FC236}">
                    <a16:creationId xmlns:a16="http://schemas.microsoft.com/office/drawing/2014/main" xmlns="" id="{E75F0841-C545-412E-87A1-6B6B6A963CC8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0;p47">
                <a:extLst>
                  <a:ext uri="{FF2B5EF4-FFF2-40B4-BE49-F238E27FC236}">
                    <a16:creationId xmlns:a16="http://schemas.microsoft.com/office/drawing/2014/main" xmlns="" id="{D217A395-4488-45B6-8865-9538C3F746A8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1;p47">
                <a:extLst>
                  <a:ext uri="{FF2B5EF4-FFF2-40B4-BE49-F238E27FC236}">
                    <a16:creationId xmlns:a16="http://schemas.microsoft.com/office/drawing/2014/main" xmlns="" id="{D55148A1-DF77-47BD-9D55-72D7E084464C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2;p47">
                <a:extLst>
                  <a:ext uri="{FF2B5EF4-FFF2-40B4-BE49-F238E27FC236}">
                    <a16:creationId xmlns:a16="http://schemas.microsoft.com/office/drawing/2014/main" xmlns="" id="{3BB2B44D-DD1B-47C1-BC28-43470DA51830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3;p47">
                <a:extLst>
                  <a:ext uri="{FF2B5EF4-FFF2-40B4-BE49-F238E27FC236}">
                    <a16:creationId xmlns:a16="http://schemas.microsoft.com/office/drawing/2014/main" xmlns="" id="{79B5ED25-F2D7-4627-A7D1-DA6A66324793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4;p47">
                <a:extLst>
                  <a:ext uri="{FF2B5EF4-FFF2-40B4-BE49-F238E27FC236}">
                    <a16:creationId xmlns:a16="http://schemas.microsoft.com/office/drawing/2014/main" xmlns="" id="{C6B2FE06-F04A-4936-B3A6-B5BC9E25CD87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5;p47">
                <a:extLst>
                  <a:ext uri="{FF2B5EF4-FFF2-40B4-BE49-F238E27FC236}">
                    <a16:creationId xmlns:a16="http://schemas.microsoft.com/office/drawing/2014/main" xmlns="" id="{3D107960-A690-4E37-9EC7-00BD681620E8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6;p47">
                <a:extLst>
                  <a:ext uri="{FF2B5EF4-FFF2-40B4-BE49-F238E27FC236}">
                    <a16:creationId xmlns:a16="http://schemas.microsoft.com/office/drawing/2014/main" xmlns="" id="{E6E153AB-C880-4254-AB98-2699E25FD256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7;p47">
                <a:extLst>
                  <a:ext uri="{FF2B5EF4-FFF2-40B4-BE49-F238E27FC236}">
                    <a16:creationId xmlns:a16="http://schemas.microsoft.com/office/drawing/2014/main" xmlns="" id="{8147ADCA-E030-47DD-8EDE-07D2928A72ED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18;p47">
                <a:extLst>
                  <a:ext uri="{FF2B5EF4-FFF2-40B4-BE49-F238E27FC236}">
                    <a16:creationId xmlns:a16="http://schemas.microsoft.com/office/drawing/2014/main" xmlns="" id="{243DFC33-DB5A-4094-8F68-53020B73E9C8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19;p47">
                <a:extLst>
                  <a:ext uri="{FF2B5EF4-FFF2-40B4-BE49-F238E27FC236}">
                    <a16:creationId xmlns:a16="http://schemas.microsoft.com/office/drawing/2014/main" xmlns="" id="{62696BD8-9FE5-4BC1-A361-DCCDE2B300BA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0;p47">
                <a:extLst>
                  <a:ext uri="{FF2B5EF4-FFF2-40B4-BE49-F238E27FC236}">
                    <a16:creationId xmlns:a16="http://schemas.microsoft.com/office/drawing/2014/main" xmlns="" id="{39879209-2D03-43BD-8FC2-F8BBA407B639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1;p47">
                <a:extLst>
                  <a:ext uri="{FF2B5EF4-FFF2-40B4-BE49-F238E27FC236}">
                    <a16:creationId xmlns:a16="http://schemas.microsoft.com/office/drawing/2014/main" xmlns="" id="{6ADEC2FC-29B9-477C-B795-794E2DAF8BCD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2;p47">
                <a:extLst>
                  <a:ext uri="{FF2B5EF4-FFF2-40B4-BE49-F238E27FC236}">
                    <a16:creationId xmlns:a16="http://schemas.microsoft.com/office/drawing/2014/main" xmlns="" id="{BC61B28A-77EA-447F-B792-0B3159685546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3;p47">
                <a:extLst>
                  <a:ext uri="{FF2B5EF4-FFF2-40B4-BE49-F238E27FC236}">
                    <a16:creationId xmlns:a16="http://schemas.microsoft.com/office/drawing/2014/main" xmlns="" id="{4DA031AC-25D1-4918-8805-EA3CB6DDAE2D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4;p47">
                <a:extLst>
                  <a:ext uri="{FF2B5EF4-FFF2-40B4-BE49-F238E27FC236}">
                    <a16:creationId xmlns:a16="http://schemas.microsoft.com/office/drawing/2014/main" xmlns="" id="{122D0901-4C63-43C7-9DCC-EA06B330F09C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5;p47">
                <a:extLst>
                  <a:ext uri="{FF2B5EF4-FFF2-40B4-BE49-F238E27FC236}">
                    <a16:creationId xmlns:a16="http://schemas.microsoft.com/office/drawing/2014/main" xmlns="" id="{50DB6E76-A921-42C8-98B3-09955EF68AA2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6;p47">
                <a:extLst>
                  <a:ext uri="{FF2B5EF4-FFF2-40B4-BE49-F238E27FC236}">
                    <a16:creationId xmlns:a16="http://schemas.microsoft.com/office/drawing/2014/main" xmlns="" id="{5D8E9BA6-FDC1-4C8D-A3B3-CF0297D6B40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7;p47">
                <a:extLst>
                  <a:ext uri="{FF2B5EF4-FFF2-40B4-BE49-F238E27FC236}">
                    <a16:creationId xmlns:a16="http://schemas.microsoft.com/office/drawing/2014/main" xmlns="" id="{CC15BAC0-48D5-4931-B666-4035F8A1D15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28;p47">
                <a:extLst>
                  <a:ext uri="{FF2B5EF4-FFF2-40B4-BE49-F238E27FC236}">
                    <a16:creationId xmlns:a16="http://schemas.microsoft.com/office/drawing/2014/main" xmlns="" id="{D4CDCCF8-E04C-454D-B8EE-75A97F8ABA76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29;p47">
                <a:extLst>
                  <a:ext uri="{FF2B5EF4-FFF2-40B4-BE49-F238E27FC236}">
                    <a16:creationId xmlns:a16="http://schemas.microsoft.com/office/drawing/2014/main" xmlns="" id="{3FC109F9-05C3-416D-9487-F923EE391B3F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0;p47">
                <a:extLst>
                  <a:ext uri="{FF2B5EF4-FFF2-40B4-BE49-F238E27FC236}">
                    <a16:creationId xmlns:a16="http://schemas.microsoft.com/office/drawing/2014/main" xmlns="" id="{C15E0809-9C5D-4726-951F-7EE07D94E21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1;p47">
                <a:extLst>
                  <a:ext uri="{FF2B5EF4-FFF2-40B4-BE49-F238E27FC236}">
                    <a16:creationId xmlns:a16="http://schemas.microsoft.com/office/drawing/2014/main" xmlns="" id="{2A19BE09-4C89-4D80-9ECA-5B8554E6ADD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2;p47">
                <a:extLst>
                  <a:ext uri="{FF2B5EF4-FFF2-40B4-BE49-F238E27FC236}">
                    <a16:creationId xmlns:a16="http://schemas.microsoft.com/office/drawing/2014/main" xmlns="" id="{4C8320FC-F24B-47D3-9B32-FFA366F81A2E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3;p47">
                <a:extLst>
                  <a:ext uri="{FF2B5EF4-FFF2-40B4-BE49-F238E27FC236}">
                    <a16:creationId xmlns:a16="http://schemas.microsoft.com/office/drawing/2014/main" xmlns="" id="{7F0F619B-3451-46F9-A9A5-F3766C89FC8E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4;p47">
                <a:extLst>
                  <a:ext uri="{FF2B5EF4-FFF2-40B4-BE49-F238E27FC236}">
                    <a16:creationId xmlns:a16="http://schemas.microsoft.com/office/drawing/2014/main" xmlns="" id="{BD8113BF-3EE0-44CE-82EE-2658D9E775C9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5;p47">
                <a:extLst>
                  <a:ext uri="{FF2B5EF4-FFF2-40B4-BE49-F238E27FC236}">
                    <a16:creationId xmlns:a16="http://schemas.microsoft.com/office/drawing/2014/main" xmlns="" id="{B5EC4823-95D6-47FF-88E1-FAAB7EA68978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6;p47">
                <a:extLst>
                  <a:ext uri="{FF2B5EF4-FFF2-40B4-BE49-F238E27FC236}">
                    <a16:creationId xmlns:a16="http://schemas.microsoft.com/office/drawing/2014/main" xmlns="" id="{489F4DCE-5D1D-4F60-BD49-DE9BD5413B1E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7;p47">
                <a:extLst>
                  <a:ext uri="{FF2B5EF4-FFF2-40B4-BE49-F238E27FC236}">
                    <a16:creationId xmlns:a16="http://schemas.microsoft.com/office/drawing/2014/main" xmlns="" id="{975F3F47-3F40-4056-8F94-B3F68868514A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38;p47">
                <a:extLst>
                  <a:ext uri="{FF2B5EF4-FFF2-40B4-BE49-F238E27FC236}">
                    <a16:creationId xmlns:a16="http://schemas.microsoft.com/office/drawing/2014/main" xmlns="" id="{9614DB72-C2D9-49A7-9328-23E2B8E857CE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39;p47">
                <a:extLst>
                  <a:ext uri="{FF2B5EF4-FFF2-40B4-BE49-F238E27FC236}">
                    <a16:creationId xmlns:a16="http://schemas.microsoft.com/office/drawing/2014/main" xmlns="" id="{C9CF48C7-DAF6-4647-8916-2D38ADB665B3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0;p47">
                <a:extLst>
                  <a:ext uri="{FF2B5EF4-FFF2-40B4-BE49-F238E27FC236}">
                    <a16:creationId xmlns:a16="http://schemas.microsoft.com/office/drawing/2014/main" xmlns="" id="{A927F25F-0A9A-4C21-AD44-F85C4457451C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1;p47">
                <a:extLst>
                  <a:ext uri="{FF2B5EF4-FFF2-40B4-BE49-F238E27FC236}">
                    <a16:creationId xmlns:a16="http://schemas.microsoft.com/office/drawing/2014/main" xmlns="" id="{5BA039EC-DF0B-4AAC-A882-C650C990AB8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2;p47">
                <a:extLst>
                  <a:ext uri="{FF2B5EF4-FFF2-40B4-BE49-F238E27FC236}">
                    <a16:creationId xmlns:a16="http://schemas.microsoft.com/office/drawing/2014/main" xmlns="" id="{8504D70E-2C6E-4967-874F-36455D799C1A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3;p47">
                <a:extLst>
                  <a:ext uri="{FF2B5EF4-FFF2-40B4-BE49-F238E27FC236}">
                    <a16:creationId xmlns:a16="http://schemas.microsoft.com/office/drawing/2014/main" xmlns="" id="{052C8CEE-F1EC-4C29-B4E9-7A9911017A01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4;p47">
                <a:extLst>
                  <a:ext uri="{FF2B5EF4-FFF2-40B4-BE49-F238E27FC236}">
                    <a16:creationId xmlns:a16="http://schemas.microsoft.com/office/drawing/2014/main" xmlns="" id="{4E43C324-BC3D-453D-96D3-DEBBE65759BE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5;p47">
                <a:extLst>
                  <a:ext uri="{FF2B5EF4-FFF2-40B4-BE49-F238E27FC236}">
                    <a16:creationId xmlns:a16="http://schemas.microsoft.com/office/drawing/2014/main" xmlns="" id="{57539C1C-8109-4C49-A148-53C5C19D3599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6;p47">
                <a:extLst>
                  <a:ext uri="{FF2B5EF4-FFF2-40B4-BE49-F238E27FC236}">
                    <a16:creationId xmlns:a16="http://schemas.microsoft.com/office/drawing/2014/main" xmlns="" id="{145CD752-D6EF-4DBC-AFD9-4C2316AD5775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7;p47">
                <a:extLst>
                  <a:ext uri="{FF2B5EF4-FFF2-40B4-BE49-F238E27FC236}">
                    <a16:creationId xmlns:a16="http://schemas.microsoft.com/office/drawing/2014/main" xmlns="" id="{CB3CFE03-7F3F-44D7-BCB3-9CAB3E01A185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48;p47">
                <a:extLst>
                  <a:ext uri="{FF2B5EF4-FFF2-40B4-BE49-F238E27FC236}">
                    <a16:creationId xmlns:a16="http://schemas.microsoft.com/office/drawing/2014/main" xmlns="" id="{D8171BAF-270D-482B-A16C-05EBC3E4CE23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49;p47">
                <a:extLst>
                  <a:ext uri="{FF2B5EF4-FFF2-40B4-BE49-F238E27FC236}">
                    <a16:creationId xmlns:a16="http://schemas.microsoft.com/office/drawing/2014/main" xmlns="" id="{1165B9F8-D8FC-4FD6-ADE7-CC6E2C38418C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0;p47">
                <a:extLst>
                  <a:ext uri="{FF2B5EF4-FFF2-40B4-BE49-F238E27FC236}">
                    <a16:creationId xmlns:a16="http://schemas.microsoft.com/office/drawing/2014/main" xmlns="" id="{2A3773D3-362F-45AE-985F-124CCE61127C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1;p47">
                <a:extLst>
                  <a:ext uri="{FF2B5EF4-FFF2-40B4-BE49-F238E27FC236}">
                    <a16:creationId xmlns:a16="http://schemas.microsoft.com/office/drawing/2014/main" xmlns="" id="{A4174C29-22FD-4FED-B049-FF31E3C0BE96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2;p47">
                <a:extLst>
                  <a:ext uri="{FF2B5EF4-FFF2-40B4-BE49-F238E27FC236}">
                    <a16:creationId xmlns:a16="http://schemas.microsoft.com/office/drawing/2014/main" xmlns="" id="{D8D37F0B-9224-4191-B5D0-551AC988AAF7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3;p47">
                <a:extLst>
                  <a:ext uri="{FF2B5EF4-FFF2-40B4-BE49-F238E27FC236}">
                    <a16:creationId xmlns:a16="http://schemas.microsoft.com/office/drawing/2014/main" xmlns="" id="{6A14994F-AC49-4A05-872E-9575565D0C38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4;p47">
                <a:extLst>
                  <a:ext uri="{FF2B5EF4-FFF2-40B4-BE49-F238E27FC236}">
                    <a16:creationId xmlns:a16="http://schemas.microsoft.com/office/drawing/2014/main" xmlns="" id="{94EF877A-03B1-413A-83E5-FFB79D395BD0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5;p47">
                <a:extLst>
                  <a:ext uri="{FF2B5EF4-FFF2-40B4-BE49-F238E27FC236}">
                    <a16:creationId xmlns:a16="http://schemas.microsoft.com/office/drawing/2014/main" xmlns="" id="{D21C90ED-E2F4-42DE-9819-19B9D2A8D5A8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6;p47">
                <a:extLst>
                  <a:ext uri="{FF2B5EF4-FFF2-40B4-BE49-F238E27FC236}">
                    <a16:creationId xmlns:a16="http://schemas.microsoft.com/office/drawing/2014/main" xmlns="" id="{77296D18-6A57-42BA-8F03-36A38146978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7;p47">
                <a:extLst>
                  <a:ext uri="{FF2B5EF4-FFF2-40B4-BE49-F238E27FC236}">
                    <a16:creationId xmlns:a16="http://schemas.microsoft.com/office/drawing/2014/main" xmlns="" id="{56B92872-6095-4916-8DB8-66B23E52BA7C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58;p47">
                <a:extLst>
                  <a:ext uri="{FF2B5EF4-FFF2-40B4-BE49-F238E27FC236}">
                    <a16:creationId xmlns:a16="http://schemas.microsoft.com/office/drawing/2014/main" xmlns="" id="{5BBA3E28-6C9C-4142-8A6A-BB1DC78B992D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59;p47">
                <a:extLst>
                  <a:ext uri="{FF2B5EF4-FFF2-40B4-BE49-F238E27FC236}">
                    <a16:creationId xmlns:a16="http://schemas.microsoft.com/office/drawing/2014/main" xmlns="" id="{CEA10B39-A822-4B94-A4F2-68089F47244A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0;p47">
                <a:extLst>
                  <a:ext uri="{FF2B5EF4-FFF2-40B4-BE49-F238E27FC236}">
                    <a16:creationId xmlns:a16="http://schemas.microsoft.com/office/drawing/2014/main" xmlns="" id="{1D33E57A-21C7-49BB-BE2F-641589FAD6A4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1;p47">
                <a:extLst>
                  <a:ext uri="{FF2B5EF4-FFF2-40B4-BE49-F238E27FC236}">
                    <a16:creationId xmlns:a16="http://schemas.microsoft.com/office/drawing/2014/main" xmlns="" id="{41F4DB13-2DE5-4397-A279-40481232892E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2;p47">
                <a:extLst>
                  <a:ext uri="{FF2B5EF4-FFF2-40B4-BE49-F238E27FC236}">
                    <a16:creationId xmlns:a16="http://schemas.microsoft.com/office/drawing/2014/main" xmlns="" id="{138EEE37-5609-439D-A564-E3C61FE636CF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3;p47">
                <a:extLst>
                  <a:ext uri="{FF2B5EF4-FFF2-40B4-BE49-F238E27FC236}">
                    <a16:creationId xmlns:a16="http://schemas.microsoft.com/office/drawing/2014/main" xmlns="" id="{5BF81094-5FD8-41A8-9EBE-C150A88E630B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4;p47">
                <a:extLst>
                  <a:ext uri="{FF2B5EF4-FFF2-40B4-BE49-F238E27FC236}">
                    <a16:creationId xmlns:a16="http://schemas.microsoft.com/office/drawing/2014/main" xmlns="" id="{0FB96F0F-201D-48E9-8AFC-F36C41A7C4DC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5;p47">
                <a:extLst>
                  <a:ext uri="{FF2B5EF4-FFF2-40B4-BE49-F238E27FC236}">
                    <a16:creationId xmlns:a16="http://schemas.microsoft.com/office/drawing/2014/main" xmlns="" id="{2D028A07-4F71-44D5-8581-CDD7CA57C6E9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6;p47">
                <a:extLst>
                  <a:ext uri="{FF2B5EF4-FFF2-40B4-BE49-F238E27FC236}">
                    <a16:creationId xmlns:a16="http://schemas.microsoft.com/office/drawing/2014/main" xmlns="" id="{003D7CD4-F7E1-4560-83CD-ED99E7E7EC1D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7;p47">
                <a:extLst>
                  <a:ext uri="{FF2B5EF4-FFF2-40B4-BE49-F238E27FC236}">
                    <a16:creationId xmlns:a16="http://schemas.microsoft.com/office/drawing/2014/main" xmlns="" id="{BFC07A9B-E55D-44A7-A94F-029F5F86A0E0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68;p47">
                <a:extLst>
                  <a:ext uri="{FF2B5EF4-FFF2-40B4-BE49-F238E27FC236}">
                    <a16:creationId xmlns:a16="http://schemas.microsoft.com/office/drawing/2014/main" xmlns="" id="{DA085BB3-9C56-4CAE-920E-0DB87455F61F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69;p47">
                <a:extLst>
                  <a:ext uri="{FF2B5EF4-FFF2-40B4-BE49-F238E27FC236}">
                    <a16:creationId xmlns:a16="http://schemas.microsoft.com/office/drawing/2014/main" xmlns="" id="{8C833B8C-104F-46D7-9510-79C9F1A5C81D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0;p47">
                <a:extLst>
                  <a:ext uri="{FF2B5EF4-FFF2-40B4-BE49-F238E27FC236}">
                    <a16:creationId xmlns:a16="http://schemas.microsoft.com/office/drawing/2014/main" xmlns="" id="{5A475637-08FB-44DA-89DA-F1BC56C7EBBB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1;p47">
                <a:extLst>
                  <a:ext uri="{FF2B5EF4-FFF2-40B4-BE49-F238E27FC236}">
                    <a16:creationId xmlns:a16="http://schemas.microsoft.com/office/drawing/2014/main" xmlns="" id="{DB1DE5F2-DDEB-4652-9615-DDC54263B3A9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2;p47">
                <a:extLst>
                  <a:ext uri="{FF2B5EF4-FFF2-40B4-BE49-F238E27FC236}">
                    <a16:creationId xmlns:a16="http://schemas.microsoft.com/office/drawing/2014/main" xmlns="" id="{216D4EB3-B6D2-455D-9049-1F040B57BE6C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3;p47">
                <a:extLst>
                  <a:ext uri="{FF2B5EF4-FFF2-40B4-BE49-F238E27FC236}">
                    <a16:creationId xmlns:a16="http://schemas.microsoft.com/office/drawing/2014/main" xmlns="" id="{F75FEE60-2277-4EA2-B06F-986D5625F2E5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4;p47">
                <a:extLst>
                  <a:ext uri="{FF2B5EF4-FFF2-40B4-BE49-F238E27FC236}">
                    <a16:creationId xmlns:a16="http://schemas.microsoft.com/office/drawing/2014/main" xmlns="" id="{C6EAF61B-92B8-4A93-8571-664E8E34684F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5;p47">
                <a:extLst>
                  <a:ext uri="{FF2B5EF4-FFF2-40B4-BE49-F238E27FC236}">
                    <a16:creationId xmlns:a16="http://schemas.microsoft.com/office/drawing/2014/main" xmlns="" id="{D0921EEA-DF1B-4B7E-B66F-46A975AFF757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6;p47">
                <a:extLst>
                  <a:ext uri="{FF2B5EF4-FFF2-40B4-BE49-F238E27FC236}">
                    <a16:creationId xmlns:a16="http://schemas.microsoft.com/office/drawing/2014/main" xmlns="" id="{38B1C560-D1C2-470E-BD85-AEB022F9490F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7;p47">
                <a:extLst>
                  <a:ext uri="{FF2B5EF4-FFF2-40B4-BE49-F238E27FC236}">
                    <a16:creationId xmlns:a16="http://schemas.microsoft.com/office/drawing/2014/main" xmlns="" id="{442F3AE1-B7B4-4A5B-877F-6241B75A28FE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78;p47">
                <a:extLst>
                  <a:ext uri="{FF2B5EF4-FFF2-40B4-BE49-F238E27FC236}">
                    <a16:creationId xmlns:a16="http://schemas.microsoft.com/office/drawing/2014/main" xmlns="" id="{C64EE96B-5E83-4B7E-9338-2AC56B32016D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79;p47">
                <a:extLst>
                  <a:ext uri="{FF2B5EF4-FFF2-40B4-BE49-F238E27FC236}">
                    <a16:creationId xmlns:a16="http://schemas.microsoft.com/office/drawing/2014/main" xmlns="" id="{BC7DD93D-E8D6-4B10-BBA3-05DB54FB5EF6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0;p47">
                <a:extLst>
                  <a:ext uri="{FF2B5EF4-FFF2-40B4-BE49-F238E27FC236}">
                    <a16:creationId xmlns:a16="http://schemas.microsoft.com/office/drawing/2014/main" xmlns="" id="{3AE40D70-825C-43A4-8EE4-DC9227B4F214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1;p47">
                <a:extLst>
                  <a:ext uri="{FF2B5EF4-FFF2-40B4-BE49-F238E27FC236}">
                    <a16:creationId xmlns:a16="http://schemas.microsoft.com/office/drawing/2014/main" xmlns="" id="{8DC2AE88-3BFC-45EE-8B00-2E41E6D52A80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2;p47">
                <a:extLst>
                  <a:ext uri="{FF2B5EF4-FFF2-40B4-BE49-F238E27FC236}">
                    <a16:creationId xmlns:a16="http://schemas.microsoft.com/office/drawing/2014/main" xmlns="" id="{9FC36E76-4178-44D4-949C-6F2C5E9C2FD0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3;p47">
                <a:extLst>
                  <a:ext uri="{FF2B5EF4-FFF2-40B4-BE49-F238E27FC236}">
                    <a16:creationId xmlns:a16="http://schemas.microsoft.com/office/drawing/2014/main" xmlns="" id="{745D36BB-6DA9-41B9-B705-7F74A7B41953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4;p47">
                <a:extLst>
                  <a:ext uri="{FF2B5EF4-FFF2-40B4-BE49-F238E27FC236}">
                    <a16:creationId xmlns:a16="http://schemas.microsoft.com/office/drawing/2014/main" xmlns="" id="{CE99B78A-4813-4DFD-A621-76EF0EF252FC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5;p47">
                <a:extLst>
                  <a:ext uri="{FF2B5EF4-FFF2-40B4-BE49-F238E27FC236}">
                    <a16:creationId xmlns:a16="http://schemas.microsoft.com/office/drawing/2014/main" xmlns="" id="{8347EF98-44A3-4F64-AF09-D108F3C44B55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6;p47">
                <a:extLst>
                  <a:ext uri="{FF2B5EF4-FFF2-40B4-BE49-F238E27FC236}">
                    <a16:creationId xmlns:a16="http://schemas.microsoft.com/office/drawing/2014/main" xmlns="" id="{C2D763E2-5717-4AE9-8EE0-FAB2AB3AEE8E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7;p47">
                <a:extLst>
                  <a:ext uri="{FF2B5EF4-FFF2-40B4-BE49-F238E27FC236}">
                    <a16:creationId xmlns:a16="http://schemas.microsoft.com/office/drawing/2014/main" xmlns="" id="{7BB14149-76FB-4BA2-90E8-03C2B6701F75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88;p47">
                <a:extLst>
                  <a:ext uri="{FF2B5EF4-FFF2-40B4-BE49-F238E27FC236}">
                    <a16:creationId xmlns:a16="http://schemas.microsoft.com/office/drawing/2014/main" xmlns="" id="{A9BD5019-81B2-4D4D-8115-53F44200546E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89;p47">
                <a:extLst>
                  <a:ext uri="{FF2B5EF4-FFF2-40B4-BE49-F238E27FC236}">
                    <a16:creationId xmlns:a16="http://schemas.microsoft.com/office/drawing/2014/main" xmlns="" id="{9AC7792C-6A5D-4CBC-99B3-76B2AF438524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0;p47">
                <a:extLst>
                  <a:ext uri="{FF2B5EF4-FFF2-40B4-BE49-F238E27FC236}">
                    <a16:creationId xmlns:a16="http://schemas.microsoft.com/office/drawing/2014/main" xmlns="" id="{5140EF6E-A0CE-4E30-A8BC-54165615A279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1;p47">
                <a:extLst>
                  <a:ext uri="{FF2B5EF4-FFF2-40B4-BE49-F238E27FC236}">
                    <a16:creationId xmlns:a16="http://schemas.microsoft.com/office/drawing/2014/main" xmlns="" id="{1A29532A-71B4-429A-B05F-05D606DF40CF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2;p47">
                <a:extLst>
                  <a:ext uri="{FF2B5EF4-FFF2-40B4-BE49-F238E27FC236}">
                    <a16:creationId xmlns:a16="http://schemas.microsoft.com/office/drawing/2014/main" xmlns="" id="{1062C4BD-E5F0-4ABC-8171-3D599751CDE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3;p47">
                <a:extLst>
                  <a:ext uri="{FF2B5EF4-FFF2-40B4-BE49-F238E27FC236}">
                    <a16:creationId xmlns:a16="http://schemas.microsoft.com/office/drawing/2014/main" xmlns="" id="{98564771-DDBA-4C52-B1C5-63A34964C9C3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4;p47">
                <a:extLst>
                  <a:ext uri="{FF2B5EF4-FFF2-40B4-BE49-F238E27FC236}">
                    <a16:creationId xmlns:a16="http://schemas.microsoft.com/office/drawing/2014/main" xmlns="" id="{77BE5C1B-8947-4BB2-A570-753495326E0C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5;p47">
                <a:extLst>
                  <a:ext uri="{FF2B5EF4-FFF2-40B4-BE49-F238E27FC236}">
                    <a16:creationId xmlns:a16="http://schemas.microsoft.com/office/drawing/2014/main" xmlns="" id="{6FF26027-8C26-4A3E-BEBD-21EBF4C0B65E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6;p47">
                <a:extLst>
                  <a:ext uri="{FF2B5EF4-FFF2-40B4-BE49-F238E27FC236}">
                    <a16:creationId xmlns:a16="http://schemas.microsoft.com/office/drawing/2014/main" xmlns="" id="{1A30FA81-3879-439A-8DE2-241D96D2FDB3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7;p47">
                <a:extLst>
                  <a:ext uri="{FF2B5EF4-FFF2-40B4-BE49-F238E27FC236}">
                    <a16:creationId xmlns:a16="http://schemas.microsoft.com/office/drawing/2014/main" xmlns="" id="{1EB08AA2-E35C-4B5D-BDBF-A26E55CD3560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698;p47">
                <a:extLst>
                  <a:ext uri="{FF2B5EF4-FFF2-40B4-BE49-F238E27FC236}">
                    <a16:creationId xmlns:a16="http://schemas.microsoft.com/office/drawing/2014/main" xmlns="" id="{9EAECAD1-1CFA-4A68-B876-BC80C251A9BF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699;p47">
                <a:extLst>
                  <a:ext uri="{FF2B5EF4-FFF2-40B4-BE49-F238E27FC236}">
                    <a16:creationId xmlns:a16="http://schemas.microsoft.com/office/drawing/2014/main" xmlns="" id="{2BD7DB09-2467-4255-B889-6F231AF55165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0;p47">
                <a:extLst>
                  <a:ext uri="{FF2B5EF4-FFF2-40B4-BE49-F238E27FC236}">
                    <a16:creationId xmlns:a16="http://schemas.microsoft.com/office/drawing/2014/main" xmlns="" id="{496A138B-B505-41BA-ACE6-96CC649C83F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1;p47">
                <a:extLst>
                  <a:ext uri="{FF2B5EF4-FFF2-40B4-BE49-F238E27FC236}">
                    <a16:creationId xmlns:a16="http://schemas.microsoft.com/office/drawing/2014/main" xmlns="" id="{E561F115-2395-4578-B7A8-90B43D3359CC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2;p47">
                <a:extLst>
                  <a:ext uri="{FF2B5EF4-FFF2-40B4-BE49-F238E27FC236}">
                    <a16:creationId xmlns:a16="http://schemas.microsoft.com/office/drawing/2014/main" xmlns="" id="{85EEA8B5-EDBF-4196-B522-6E3195B380A7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3;p47">
                <a:extLst>
                  <a:ext uri="{FF2B5EF4-FFF2-40B4-BE49-F238E27FC236}">
                    <a16:creationId xmlns:a16="http://schemas.microsoft.com/office/drawing/2014/main" xmlns="" id="{9538D661-45AB-4638-AB9D-62E8157FD179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4;p47">
                <a:extLst>
                  <a:ext uri="{FF2B5EF4-FFF2-40B4-BE49-F238E27FC236}">
                    <a16:creationId xmlns:a16="http://schemas.microsoft.com/office/drawing/2014/main" xmlns="" id="{8D3A2E60-380E-4514-BF9E-98C46ABF59BB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5;p47">
                <a:extLst>
                  <a:ext uri="{FF2B5EF4-FFF2-40B4-BE49-F238E27FC236}">
                    <a16:creationId xmlns:a16="http://schemas.microsoft.com/office/drawing/2014/main" xmlns="" id="{D485E3B9-1925-4128-A69D-E9542102BDA5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6;p47">
                <a:extLst>
                  <a:ext uri="{FF2B5EF4-FFF2-40B4-BE49-F238E27FC236}">
                    <a16:creationId xmlns:a16="http://schemas.microsoft.com/office/drawing/2014/main" xmlns="" id="{C3DE1422-0E22-4144-BDC1-64F04F3A4F1C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7;p47">
                <a:extLst>
                  <a:ext uri="{FF2B5EF4-FFF2-40B4-BE49-F238E27FC236}">
                    <a16:creationId xmlns:a16="http://schemas.microsoft.com/office/drawing/2014/main" xmlns="" id="{FBB2510E-43EC-4302-9EC0-63CE05876B4D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08;p47">
                <a:extLst>
                  <a:ext uri="{FF2B5EF4-FFF2-40B4-BE49-F238E27FC236}">
                    <a16:creationId xmlns:a16="http://schemas.microsoft.com/office/drawing/2014/main" xmlns="" id="{C89F180C-BE45-45BD-AD46-F8B9DF2C8BD3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09;p47">
                <a:extLst>
                  <a:ext uri="{FF2B5EF4-FFF2-40B4-BE49-F238E27FC236}">
                    <a16:creationId xmlns:a16="http://schemas.microsoft.com/office/drawing/2014/main" xmlns="" id="{871E375E-19B9-4628-AB03-E472E52F6458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0;p47">
                <a:extLst>
                  <a:ext uri="{FF2B5EF4-FFF2-40B4-BE49-F238E27FC236}">
                    <a16:creationId xmlns:a16="http://schemas.microsoft.com/office/drawing/2014/main" xmlns="" id="{4738219F-233D-4AA3-9DA1-845250151F77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1;p47">
                <a:extLst>
                  <a:ext uri="{FF2B5EF4-FFF2-40B4-BE49-F238E27FC236}">
                    <a16:creationId xmlns:a16="http://schemas.microsoft.com/office/drawing/2014/main" xmlns="" id="{F7D940C1-F153-48B5-9543-BC29C21F5ABD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2;p47">
                <a:extLst>
                  <a:ext uri="{FF2B5EF4-FFF2-40B4-BE49-F238E27FC236}">
                    <a16:creationId xmlns:a16="http://schemas.microsoft.com/office/drawing/2014/main" xmlns="" id="{0A19FF94-8D70-404C-8196-E088654DBFD4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3;p47">
                <a:extLst>
                  <a:ext uri="{FF2B5EF4-FFF2-40B4-BE49-F238E27FC236}">
                    <a16:creationId xmlns:a16="http://schemas.microsoft.com/office/drawing/2014/main" xmlns="" id="{B7BC8E37-7A5F-4CED-AC43-DA7FAC47099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4;p47">
                <a:extLst>
                  <a:ext uri="{FF2B5EF4-FFF2-40B4-BE49-F238E27FC236}">
                    <a16:creationId xmlns:a16="http://schemas.microsoft.com/office/drawing/2014/main" xmlns="" id="{EBF598E0-553A-4497-B49B-61DE29CACE12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5;p47">
                <a:extLst>
                  <a:ext uri="{FF2B5EF4-FFF2-40B4-BE49-F238E27FC236}">
                    <a16:creationId xmlns:a16="http://schemas.microsoft.com/office/drawing/2014/main" xmlns="" id="{F3655EA9-B236-41AF-A659-004C9E462434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6;p47">
                <a:extLst>
                  <a:ext uri="{FF2B5EF4-FFF2-40B4-BE49-F238E27FC236}">
                    <a16:creationId xmlns:a16="http://schemas.microsoft.com/office/drawing/2014/main" xmlns="" id="{0F2EE42F-56BD-454A-B1E0-5F22DCFB08BD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7;p47">
                <a:extLst>
                  <a:ext uri="{FF2B5EF4-FFF2-40B4-BE49-F238E27FC236}">
                    <a16:creationId xmlns:a16="http://schemas.microsoft.com/office/drawing/2014/main" xmlns="" id="{780EFB17-4147-4DE6-9F22-BD73A3728412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18;p47">
                <a:extLst>
                  <a:ext uri="{FF2B5EF4-FFF2-40B4-BE49-F238E27FC236}">
                    <a16:creationId xmlns:a16="http://schemas.microsoft.com/office/drawing/2014/main" xmlns="" id="{36230758-F4F6-413D-A3F9-E7AAC1965C13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19;p47">
                <a:extLst>
                  <a:ext uri="{FF2B5EF4-FFF2-40B4-BE49-F238E27FC236}">
                    <a16:creationId xmlns:a16="http://schemas.microsoft.com/office/drawing/2014/main" xmlns="" id="{32D25E36-172B-4B7C-955B-CCE74D94957E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0;p47">
                <a:extLst>
                  <a:ext uri="{FF2B5EF4-FFF2-40B4-BE49-F238E27FC236}">
                    <a16:creationId xmlns:a16="http://schemas.microsoft.com/office/drawing/2014/main" xmlns="" id="{B43764C8-3542-4ADA-8C3E-D407AB1A925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1;p47">
                <a:extLst>
                  <a:ext uri="{FF2B5EF4-FFF2-40B4-BE49-F238E27FC236}">
                    <a16:creationId xmlns:a16="http://schemas.microsoft.com/office/drawing/2014/main" xmlns="" id="{E377E503-0DF1-44EC-B747-1D845F65124A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2;p47">
                <a:extLst>
                  <a:ext uri="{FF2B5EF4-FFF2-40B4-BE49-F238E27FC236}">
                    <a16:creationId xmlns:a16="http://schemas.microsoft.com/office/drawing/2014/main" xmlns="" id="{F80EB48F-5867-4B9A-B45F-6BB7A60D2D93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3;p47">
                <a:extLst>
                  <a:ext uri="{FF2B5EF4-FFF2-40B4-BE49-F238E27FC236}">
                    <a16:creationId xmlns:a16="http://schemas.microsoft.com/office/drawing/2014/main" xmlns="" id="{94D7BEC7-971E-4F53-8781-B85ADC771467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4;p47">
                <a:extLst>
                  <a:ext uri="{FF2B5EF4-FFF2-40B4-BE49-F238E27FC236}">
                    <a16:creationId xmlns:a16="http://schemas.microsoft.com/office/drawing/2014/main" xmlns="" id="{FE980053-F79C-4952-8819-2A31BE01DC5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5;p47">
                <a:extLst>
                  <a:ext uri="{FF2B5EF4-FFF2-40B4-BE49-F238E27FC236}">
                    <a16:creationId xmlns:a16="http://schemas.microsoft.com/office/drawing/2014/main" xmlns="" id="{5738F092-6B9A-4DE9-AA90-61E54A4509AF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6;p47">
                <a:extLst>
                  <a:ext uri="{FF2B5EF4-FFF2-40B4-BE49-F238E27FC236}">
                    <a16:creationId xmlns:a16="http://schemas.microsoft.com/office/drawing/2014/main" xmlns="" id="{B17D5C17-D6CB-4D5E-A895-E3C972E7C17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7;p47">
                <a:extLst>
                  <a:ext uri="{FF2B5EF4-FFF2-40B4-BE49-F238E27FC236}">
                    <a16:creationId xmlns:a16="http://schemas.microsoft.com/office/drawing/2014/main" xmlns="" id="{CF4BA764-F67B-4614-89B4-8170E409768A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28;p47">
                <a:extLst>
                  <a:ext uri="{FF2B5EF4-FFF2-40B4-BE49-F238E27FC236}">
                    <a16:creationId xmlns:a16="http://schemas.microsoft.com/office/drawing/2014/main" xmlns="" id="{E0ADF0E3-B8C7-4993-A719-A85CA80AFC1F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29;p47">
                <a:extLst>
                  <a:ext uri="{FF2B5EF4-FFF2-40B4-BE49-F238E27FC236}">
                    <a16:creationId xmlns:a16="http://schemas.microsoft.com/office/drawing/2014/main" xmlns="" id="{0E804292-7FF6-4B94-8598-FB4EF975B183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0;p47">
                <a:extLst>
                  <a:ext uri="{FF2B5EF4-FFF2-40B4-BE49-F238E27FC236}">
                    <a16:creationId xmlns:a16="http://schemas.microsoft.com/office/drawing/2014/main" xmlns="" id="{79C0FA63-F951-4FCC-9C37-25B8BD996DF3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1;p47">
                <a:extLst>
                  <a:ext uri="{FF2B5EF4-FFF2-40B4-BE49-F238E27FC236}">
                    <a16:creationId xmlns:a16="http://schemas.microsoft.com/office/drawing/2014/main" xmlns="" id="{E136EA6B-F8EE-4BE3-BDE1-2A0722F2B542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2;p47">
                <a:extLst>
                  <a:ext uri="{FF2B5EF4-FFF2-40B4-BE49-F238E27FC236}">
                    <a16:creationId xmlns:a16="http://schemas.microsoft.com/office/drawing/2014/main" xmlns="" id="{13AF3A7B-6517-4637-857A-9F02A11B060D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3;p47">
                <a:extLst>
                  <a:ext uri="{FF2B5EF4-FFF2-40B4-BE49-F238E27FC236}">
                    <a16:creationId xmlns:a16="http://schemas.microsoft.com/office/drawing/2014/main" xmlns="" id="{8BCF3D98-4AA6-4373-8505-C7045497CC1A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4;p47">
                <a:extLst>
                  <a:ext uri="{FF2B5EF4-FFF2-40B4-BE49-F238E27FC236}">
                    <a16:creationId xmlns:a16="http://schemas.microsoft.com/office/drawing/2014/main" xmlns="" id="{0D4B7D51-4F3C-4CB2-8962-F99CF3146708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5;p47">
                <a:extLst>
                  <a:ext uri="{FF2B5EF4-FFF2-40B4-BE49-F238E27FC236}">
                    <a16:creationId xmlns:a16="http://schemas.microsoft.com/office/drawing/2014/main" xmlns="" id="{3CA1A0BC-C4E4-4183-BF56-8243D0CC4D02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6;p47">
                <a:extLst>
                  <a:ext uri="{FF2B5EF4-FFF2-40B4-BE49-F238E27FC236}">
                    <a16:creationId xmlns:a16="http://schemas.microsoft.com/office/drawing/2014/main" xmlns="" id="{BAB251FE-903F-44E2-AE41-DD8D8B33C30B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7;p47">
                <a:extLst>
                  <a:ext uri="{FF2B5EF4-FFF2-40B4-BE49-F238E27FC236}">
                    <a16:creationId xmlns:a16="http://schemas.microsoft.com/office/drawing/2014/main" xmlns="" id="{0E3F7F31-791B-4868-A929-2DD2024984C3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38;p47">
                <a:extLst>
                  <a:ext uri="{FF2B5EF4-FFF2-40B4-BE49-F238E27FC236}">
                    <a16:creationId xmlns:a16="http://schemas.microsoft.com/office/drawing/2014/main" xmlns="" id="{39EB645C-D247-4392-A341-51B1E36A4ED1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39;p47">
                <a:extLst>
                  <a:ext uri="{FF2B5EF4-FFF2-40B4-BE49-F238E27FC236}">
                    <a16:creationId xmlns:a16="http://schemas.microsoft.com/office/drawing/2014/main" xmlns="" id="{A321A270-6FA1-4B8A-8995-7233404C5379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40;p47">
                <a:extLst>
                  <a:ext uri="{FF2B5EF4-FFF2-40B4-BE49-F238E27FC236}">
                    <a16:creationId xmlns:a16="http://schemas.microsoft.com/office/drawing/2014/main" xmlns="" id="{7B96CB05-B282-4614-821D-B6CA6BBB0427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1;p47">
                <a:extLst>
                  <a:ext uri="{FF2B5EF4-FFF2-40B4-BE49-F238E27FC236}">
                    <a16:creationId xmlns:a16="http://schemas.microsoft.com/office/drawing/2014/main" xmlns="" id="{7AB6A1F8-1EC4-40F1-A703-19151849A46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742;p47">
                <a:extLst>
                  <a:ext uri="{FF2B5EF4-FFF2-40B4-BE49-F238E27FC236}">
                    <a16:creationId xmlns:a16="http://schemas.microsoft.com/office/drawing/2014/main" xmlns="" id="{F55DAEFC-82BA-4B06-BF0D-E9CA147DE9BD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5743;p47">
                <a:extLst>
                  <a:ext uri="{FF2B5EF4-FFF2-40B4-BE49-F238E27FC236}">
                    <a16:creationId xmlns:a16="http://schemas.microsoft.com/office/drawing/2014/main" xmlns="" id="{674AB911-308F-4293-8538-94029D22ED7F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5744;p47">
              <a:extLst>
                <a:ext uri="{FF2B5EF4-FFF2-40B4-BE49-F238E27FC236}">
                  <a16:creationId xmlns:a16="http://schemas.microsoft.com/office/drawing/2014/main" xmlns="" id="{943765BC-0F1E-4FD1-A975-87008DAB97EA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16" name="Google Shape;5745;p47">
                <a:extLst>
                  <a:ext uri="{FF2B5EF4-FFF2-40B4-BE49-F238E27FC236}">
                    <a16:creationId xmlns:a16="http://schemas.microsoft.com/office/drawing/2014/main" xmlns="" id="{90C8FA6B-8B97-4623-8F40-1826BC7F5929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5746;p47">
                <a:extLst>
                  <a:ext uri="{FF2B5EF4-FFF2-40B4-BE49-F238E27FC236}">
                    <a16:creationId xmlns:a16="http://schemas.microsoft.com/office/drawing/2014/main" xmlns="" id="{0F233EF1-151D-47A9-9E32-6259FC40DFD1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47;p47">
                <a:extLst>
                  <a:ext uri="{FF2B5EF4-FFF2-40B4-BE49-F238E27FC236}">
                    <a16:creationId xmlns:a16="http://schemas.microsoft.com/office/drawing/2014/main" xmlns="" id="{9CA89276-3043-4C0C-9A32-46ED07B1E898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48;p47">
                <a:extLst>
                  <a:ext uri="{FF2B5EF4-FFF2-40B4-BE49-F238E27FC236}">
                    <a16:creationId xmlns:a16="http://schemas.microsoft.com/office/drawing/2014/main" xmlns="" id="{2FD78FD1-7825-494E-A190-7C9228140215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49;p47">
                <a:extLst>
                  <a:ext uri="{FF2B5EF4-FFF2-40B4-BE49-F238E27FC236}">
                    <a16:creationId xmlns:a16="http://schemas.microsoft.com/office/drawing/2014/main" xmlns="" id="{56433C25-1ECD-486C-B9C6-A501E405583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0;p47">
                <a:extLst>
                  <a:ext uri="{FF2B5EF4-FFF2-40B4-BE49-F238E27FC236}">
                    <a16:creationId xmlns:a16="http://schemas.microsoft.com/office/drawing/2014/main" xmlns="" id="{4D514172-A1E1-4779-B500-2A11A75C7EA1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1;p47">
                <a:extLst>
                  <a:ext uri="{FF2B5EF4-FFF2-40B4-BE49-F238E27FC236}">
                    <a16:creationId xmlns:a16="http://schemas.microsoft.com/office/drawing/2014/main" xmlns="" id="{CCFFEFBF-2AF6-4999-AD70-2EDA17C55D0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2;p47">
                <a:extLst>
                  <a:ext uri="{FF2B5EF4-FFF2-40B4-BE49-F238E27FC236}">
                    <a16:creationId xmlns:a16="http://schemas.microsoft.com/office/drawing/2014/main" xmlns="" id="{0C0FD94C-2DB6-4742-BEC9-F14F5E2E4E35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3;p47">
                <a:extLst>
                  <a:ext uri="{FF2B5EF4-FFF2-40B4-BE49-F238E27FC236}">
                    <a16:creationId xmlns:a16="http://schemas.microsoft.com/office/drawing/2014/main" xmlns="" id="{0E00A9BA-B736-47A9-BD94-5EC41862F6C0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4;p47">
                <a:extLst>
                  <a:ext uri="{FF2B5EF4-FFF2-40B4-BE49-F238E27FC236}">
                    <a16:creationId xmlns:a16="http://schemas.microsoft.com/office/drawing/2014/main" xmlns="" id="{EF1FC93F-8CD3-44C0-8713-64C342000116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5;p47">
                <a:extLst>
                  <a:ext uri="{FF2B5EF4-FFF2-40B4-BE49-F238E27FC236}">
                    <a16:creationId xmlns:a16="http://schemas.microsoft.com/office/drawing/2014/main" xmlns="" id="{1199D9F3-5E57-4DCC-B2DF-720AB7269A7F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6;p47">
                <a:extLst>
                  <a:ext uri="{FF2B5EF4-FFF2-40B4-BE49-F238E27FC236}">
                    <a16:creationId xmlns:a16="http://schemas.microsoft.com/office/drawing/2014/main" xmlns="" id="{90483DA0-BDED-45E6-996E-537F4B78B78D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7;p47">
                <a:extLst>
                  <a:ext uri="{FF2B5EF4-FFF2-40B4-BE49-F238E27FC236}">
                    <a16:creationId xmlns:a16="http://schemas.microsoft.com/office/drawing/2014/main" xmlns="" id="{60BBC9B2-991D-43AD-8414-11A62C8FEB0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58;p47">
                <a:extLst>
                  <a:ext uri="{FF2B5EF4-FFF2-40B4-BE49-F238E27FC236}">
                    <a16:creationId xmlns:a16="http://schemas.microsoft.com/office/drawing/2014/main" xmlns="" id="{31CE0EBB-E69F-4733-91B9-9234CA0348C2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59;p47">
                <a:extLst>
                  <a:ext uri="{FF2B5EF4-FFF2-40B4-BE49-F238E27FC236}">
                    <a16:creationId xmlns:a16="http://schemas.microsoft.com/office/drawing/2014/main" xmlns="" id="{C3D3D0E2-E7A2-45BD-8B9E-6FCF86128CC9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0;p47">
                <a:extLst>
                  <a:ext uri="{FF2B5EF4-FFF2-40B4-BE49-F238E27FC236}">
                    <a16:creationId xmlns:a16="http://schemas.microsoft.com/office/drawing/2014/main" xmlns="" id="{1F138B3D-9050-4F31-ADBC-9E69701BFD8E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1;p47">
                <a:extLst>
                  <a:ext uri="{FF2B5EF4-FFF2-40B4-BE49-F238E27FC236}">
                    <a16:creationId xmlns:a16="http://schemas.microsoft.com/office/drawing/2014/main" xmlns="" id="{B31196C9-6DD5-462B-8058-7C8D7A2B67B6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2;p47">
                <a:extLst>
                  <a:ext uri="{FF2B5EF4-FFF2-40B4-BE49-F238E27FC236}">
                    <a16:creationId xmlns:a16="http://schemas.microsoft.com/office/drawing/2014/main" xmlns="" id="{63D3AAB6-83D3-49C0-BBDA-E42BF1E11CE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3;p47">
                <a:extLst>
                  <a:ext uri="{FF2B5EF4-FFF2-40B4-BE49-F238E27FC236}">
                    <a16:creationId xmlns:a16="http://schemas.microsoft.com/office/drawing/2014/main" xmlns="" id="{F643926D-0767-4C2A-82B7-1AA1F36991C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4;p47">
                <a:extLst>
                  <a:ext uri="{FF2B5EF4-FFF2-40B4-BE49-F238E27FC236}">
                    <a16:creationId xmlns:a16="http://schemas.microsoft.com/office/drawing/2014/main" xmlns="" id="{78A3D25A-02F0-4DCE-8E17-903A44A60378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5;p47">
                <a:extLst>
                  <a:ext uri="{FF2B5EF4-FFF2-40B4-BE49-F238E27FC236}">
                    <a16:creationId xmlns:a16="http://schemas.microsoft.com/office/drawing/2014/main" xmlns="" id="{76FE64A9-7E66-463D-B07F-3DC64A1A9460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6;p47">
                <a:extLst>
                  <a:ext uri="{FF2B5EF4-FFF2-40B4-BE49-F238E27FC236}">
                    <a16:creationId xmlns:a16="http://schemas.microsoft.com/office/drawing/2014/main" xmlns="" id="{2133AA3D-D457-4771-8CA0-DEFDFAE05D7F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7;p47">
                <a:extLst>
                  <a:ext uri="{FF2B5EF4-FFF2-40B4-BE49-F238E27FC236}">
                    <a16:creationId xmlns:a16="http://schemas.microsoft.com/office/drawing/2014/main" xmlns="" id="{896BF32F-4414-484C-930D-94A3E92B6676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68;p47">
                <a:extLst>
                  <a:ext uri="{FF2B5EF4-FFF2-40B4-BE49-F238E27FC236}">
                    <a16:creationId xmlns:a16="http://schemas.microsoft.com/office/drawing/2014/main" xmlns="" id="{383EF6BC-51EA-4CA4-A184-75FC4F94199B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69;p47">
                <a:extLst>
                  <a:ext uri="{FF2B5EF4-FFF2-40B4-BE49-F238E27FC236}">
                    <a16:creationId xmlns:a16="http://schemas.microsoft.com/office/drawing/2014/main" xmlns="" id="{EE726C0F-C89E-4A75-BF78-A3114C9ADF74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0;p47">
                <a:extLst>
                  <a:ext uri="{FF2B5EF4-FFF2-40B4-BE49-F238E27FC236}">
                    <a16:creationId xmlns:a16="http://schemas.microsoft.com/office/drawing/2014/main" xmlns="" id="{0F35E7B8-0C12-4218-B1DD-07E873AF90F5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1;p47">
                <a:extLst>
                  <a:ext uri="{FF2B5EF4-FFF2-40B4-BE49-F238E27FC236}">
                    <a16:creationId xmlns:a16="http://schemas.microsoft.com/office/drawing/2014/main" xmlns="" id="{F0276832-70C4-4EBB-8AC3-0F014E1932D1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2;p47">
                <a:extLst>
                  <a:ext uri="{FF2B5EF4-FFF2-40B4-BE49-F238E27FC236}">
                    <a16:creationId xmlns:a16="http://schemas.microsoft.com/office/drawing/2014/main" xmlns="" id="{5EFC1443-726F-411B-990D-20F504773E5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3;p47">
                <a:extLst>
                  <a:ext uri="{FF2B5EF4-FFF2-40B4-BE49-F238E27FC236}">
                    <a16:creationId xmlns:a16="http://schemas.microsoft.com/office/drawing/2014/main" xmlns="" id="{B076930F-1D6D-4AB7-AA17-09CB5654714B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4;p47">
                <a:extLst>
                  <a:ext uri="{FF2B5EF4-FFF2-40B4-BE49-F238E27FC236}">
                    <a16:creationId xmlns:a16="http://schemas.microsoft.com/office/drawing/2014/main" xmlns="" id="{CC13A657-F0D2-485D-905A-82D051071319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5;p47">
                <a:extLst>
                  <a:ext uri="{FF2B5EF4-FFF2-40B4-BE49-F238E27FC236}">
                    <a16:creationId xmlns:a16="http://schemas.microsoft.com/office/drawing/2014/main" xmlns="" id="{12A9D2CB-A3DF-4BC4-ACE9-BA4B7B1BA1EF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6;p47">
                <a:extLst>
                  <a:ext uri="{FF2B5EF4-FFF2-40B4-BE49-F238E27FC236}">
                    <a16:creationId xmlns:a16="http://schemas.microsoft.com/office/drawing/2014/main" xmlns="" id="{937A8C1E-9C28-4B5A-AC28-E98FF7AEE39A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7;p47">
                <a:extLst>
                  <a:ext uri="{FF2B5EF4-FFF2-40B4-BE49-F238E27FC236}">
                    <a16:creationId xmlns:a16="http://schemas.microsoft.com/office/drawing/2014/main" xmlns="" id="{7A8D543B-7929-4F24-BBF5-735CEE54170E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78;p47">
                <a:extLst>
                  <a:ext uri="{FF2B5EF4-FFF2-40B4-BE49-F238E27FC236}">
                    <a16:creationId xmlns:a16="http://schemas.microsoft.com/office/drawing/2014/main" xmlns="" id="{3F1E0C06-D3DC-4EFA-A6B8-1987B0DEEC22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79;p47">
                <a:extLst>
                  <a:ext uri="{FF2B5EF4-FFF2-40B4-BE49-F238E27FC236}">
                    <a16:creationId xmlns:a16="http://schemas.microsoft.com/office/drawing/2014/main" xmlns="" id="{049D3226-B652-4EDB-816F-6A2C123519DB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0;p47">
                <a:extLst>
                  <a:ext uri="{FF2B5EF4-FFF2-40B4-BE49-F238E27FC236}">
                    <a16:creationId xmlns:a16="http://schemas.microsoft.com/office/drawing/2014/main" xmlns="" id="{E8A96702-FA16-48E5-BC28-2F47388BF42A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1;p47">
                <a:extLst>
                  <a:ext uri="{FF2B5EF4-FFF2-40B4-BE49-F238E27FC236}">
                    <a16:creationId xmlns:a16="http://schemas.microsoft.com/office/drawing/2014/main" xmlns="" id="{38F4271B-2022-44D5-944F-B190A9B27E6B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2;p47">
                <a:extLst>
                  <a:ext uri="{FF2B5EF4-FFF2-40B4-BE49-F238E27FC236}">
                    <a16:creationId xmlns:a16="http://schemas.microsoft.com/office/drawing/2014/main" xmlns="" id="{390C2151-83C9-4198-B4FF-6D60A88CC56A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3;p47">
                <a:extLst>
                  <a:ext uri="{FF2B5EF4-FFF2-40B4-BE49-F238E27FC236}">
                    <a16:creationId xmlns:a16="http://schemas.microsoft.com/office/drawing/2014/main" xmlns="" id="{237FE222-5F4B-4870-BF4A-628120FC7800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4;p47">
                <a:extLst>
                  <a:ext uri="{FF2B5EF4-FFF2-40B4-BE49-F238E27FC236}">
                    <a16:creationId xmlns:a16="http://schemas.microsoft.com/office/drawing/2014/main" xmlns="" id="{FA7ADCE1-A229-4A4C-A66D-06BFCFDE3805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5;p47">
                <a:extLst>
                  <a:ext uri="{FF2B5EF4-FFF2-40B4-BE49-F238E27FC236}">
                    <a16:creationId xmlns:a16="http://schemas.microsoft.com/office/drawing/2014/main" xmlns="" id="{D8EAB6C8-32C5-4EB8-80C5-7473B0110E9F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6;p47">
                <a:extLst>
                  <a:ext uri="{FF2B5EF4-FFF2-40B4-BE49-F238E27FC236}">
                    <a16:creationId xmlns:a16="http://schemas.microsoft.com/office/drawing/2014/main" xmlns="" id="{9EFE5AF8-56F6-4601-A8CE-7E3E45A64CD6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7;p47">
                <a:extLst>
                  <a:ext uri="{FF2B5EF4-FFF2-40B4-BE49-F238E27FC236}">
                    <a16:creationId xmlns:a16="http://schemas.microsoft.com/office/drawing/2014/main" xmlns="" id="{651C44CF-1410-49DE-9E06-0E018172B1FB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88;p47">
                <a:extLst>
                  <a:ext uri="{FF2B5EF4-FFF2-40B4-BE49-F238E27FC236}">
                    <a16:creationId xmlns:a16="http://schemas.microsoft.com/office/drawing/2014/main" xmlns="" id="{FC6311F3-73A2-4B89-97E3-5C9710BE5461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89;p47">
                <a:extLst>
                  <a:ext uri="{FF2B5EF4-FFF2-40B4-BE49-F238E27FC236}">
                    <a16:creationId xmlns:a16="http://schemas.microsoft.com/office/drawing/2014/main" xmlns="" id="{FE3FD329-12BD-4D70-AD20-05F96815C1FE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0;p47">
                <a:extLst>
                  <a:ext uri="{FF2B5EF4-FFF2-40B4-BE49-F238E27FC236}">
                    <a16:creationId xmlns:a16="http://schemas.microsoft.com/office/drawing/2014/main" xmlns="" id="{967AA13B-0CAC-4A17-9493-BAB3635F6B76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1;p47">
                <a:extLst>
                  <a:ext uri="{FF2B5EF4-FFF2-40B4-BE49-F238E27FC236}">
                    <a16:creationId xmlns:a16="http://schemas.microsoft.com/office/drawing/2014/main" xmlns="" id="{828EF828-F62D-4CD4-A01C-798779A79416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2;p47">
                <a:extLst>
                  <a:ext uri="{FF2B5EF4-FFF2-40B4-BE49-F238E27FC236}">
                    <a16:creationId xmlns:a16="http://schemas.microsoft.com/office/drawing/2014/main" xmlns="" id="{8AC914EF-3274-41D8-B168-865D5F8A0AA6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3;p47">
                <a:extLst>
                  <a:ext uri="{FF2B5EF4-FFF2-40B4-BE49-F238E27FC236}">
                    <a16:creationId xmlns:a16="http://schemas.microsoft.com/office/drawing/2014/main" xmlns="" id="{38D21FFE-1200-4F37-8D9A-A30BB4C09AEE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4;p47">
                <a:extLst>
                  <a:ext uri="{FF2B5EF4-FFF2-40B4-BE49-F238E27FC236}">
                    <a16:creationId xmlns:a16="http://schemas.microsoft.com/office/drawing/2014/main" xmlns="" id="{38D59116-BF74-476C-BBA9-E81609340C3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5;p47">
                <a:extLst>
                  <a:ext uri="{FF2B5EF4-FFF2-40B4-BE49-F238E27FC236}">
                    <a16:creationId xmlns:a16="http://schemas.microsoft.com/office/drawing/2014/main" xmlns="" id="{D70157A9-7ADE-43C1-BE43-2455CF6FF835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6;p47">
                <a:extLst>
                  <a:ext uri="{FF2B5EF4-FFF2-40B4-BE49-F238E27FC236}">
                    <a16:creationId xmlns:a16="http://schemas.microsoft.com/office/drawing/2014/main" xmlns="" id="{5F3870F4-480B-4A4B-9941-8F232655CA94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7;p47">
                <a:extLst>
                  <a:ext uri="{FF2B5EF4-FFF2-40B4-BE49-F238E27FC236}">
                    <a16:creationId xmlns:a16="http://schemas.microsoft.com/office/drawing/2014/main" xmlns="" id="{FABE9DF7-03A4-441E-9D26-54DBD432D51D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98;p47">
                <a:extLst>
                  <a:ext uri="{FF2B5EF4-FFF2-40B4-BE49-F238E27FC236}">
                    <a16:creationId xmlns:a16="http://schemas.microsoft.com/office/drawing/2014/main" xmlns="" id="{8179A3CD-310B-4F34-A769-BA8B3A2C7E82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9;p47">
                <a:extLst>
                  <a:ext uri="{FF2B5EF4-FFF2-40B4-BE49-F238E27FC236}">
                    <a16:creationId xmlns:a16="http://schemas.microsoft.com/office/drawing/2014/main" xmlns="" id="{1076D175-70AD-49F3-B814-60B1919E328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0;p47">
                <a:extLst>
                  <a:ext uri="{FF2B5EF4-FFF2-40B4-BE49-F238E27FC236}">
                    <a16:creationId xmlns:a16="http://schemas.microsoft.com/office/drawing/2014/main" xmlns="" id="{ED665E0A-650B-4CEC-8BCB-316C7437DCD7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1;p47">
                <a:extLst>
                  <a:ext uri="{FF2B5EF4-FFF2-40B4-BE49-F238E27FC236}">
                    <a16:creationId xmlns:a16="http://schemas.microsoft.com/office/drawing/2014/main" xmlns="" id="{C43B7AEC-D277-4C30-9ACD-DE05872CE2C3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2;p47">
                <a:extLst>
                  <a:ext uri="{FF2B5EF4-FFF2-40B4-BE49-F238E27FC236}">
                    <a16:creationId xmlns:a16="http://schemas.microsoft.com/office/drawing/2014/main" xmlns="" id="{22328C65-8780-4150-8015-F4B72FF4B4D4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3;p47">
                <a:extLst>
                  <a:ext uri="{FF2B5EF4-FFF2-40B4-BE49-F238E27FC236}">
                    <a16:creationId xmlns:a16="http://schemas.microsoft.com/office/drawing/2014/main" xmlns="" id="{23B87AE0-4C07-4FA4-832D-193488265484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4;p47">
                <a:extLst>
                  <a:ext uri="{FF2B5EF4-FFF2-40B4-BE49-F238E27FC236}">
                    <a16:creationId xmlns:a16="http://schemas.microsoft.com/office/drawing/2014/main" xmlns="" id="{2FDFC3E5-6367-4A9B-96D5-74FD68E8B4E3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5;p47">
                <a:extLst>
                  <a:ext uri="{FF2B5EF4-FFF2-40B4-BE49-F238E27FC236}">
                    <a16:creationId xmlns:a16="http://schemas.microsoft.com/office/drawing/2014/main" xmlns="" id="{960BB554-7BA8-487B-8F26-B9B7333C22AB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6;p47">
                <a:extLst>
                  <a:ext uri="{FF2B5EF4-FFF2-40B4-BE49-F238E27FC236}">
                    <a16:creationId xmlns:a16="http://schemas.microsoft.com/office/drawing/2014/main" xmlns="" id="{6E19D634-2E25-4E2B-A967-9A04492D5F4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7;p47">
                <a:extLst>
                  <a:ext uri="{FF2B5EF4-FFF2-40B4-BE49-F238E27FC236}">
                    <a16:creationId xmlns:a16="http://schemas.microsoft.com/office/drawing/2014/main" xmlns="" id="{1EC0B6E6-C806-4377-8BD7-19C311006B4B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08;p47">
                <a:extLst>
                  <a:ext uri="{FF2B5EF4-FFF2-40B4-BE49-F238E27FC236}">
                    <a16:creationId xmlns:a16="http://schemas.microsoft.com/office/drawing/2014/main" xmlns="" id="{BF2F957A-BE80-406F-93D5-9EFBABCF90C8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09;p47">
                <a:extLst>
                  <a:ext uri="{FF2B5EF4-FFF2-40B4-BE49-F238E27FC236}">
                    <a16:creationId xmlns:a16="http://schemas.microsoft.com/office/drawing/2014/main" xmlns="" id="{56479D79-EAA0-4983-9FBE-EB7A0558EEA2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0;p47">
                <a:extLst>
                  <a:ext uri="{FF2B5EF4-FFF2-40B4-BE49-F238E27FC236}">
                    <a16:creationId xmlns:a16="http://schemas.microsoft.com/office/drawing/2014/main" xmlns="" id="{0C66E50A-6C50-404C-BCFD-B8A084A548ED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1;p47">
                <a:extLst>
                  <a:ext uri="{FF2B5EF4-FFF2-40B4-BE49-F238E27FC236}">
                    <a16:creationId xmlns:a16="http://schemas.microsoft.com/office/drawing/2014/main" xmlns="" id="{7FB32658-C4BD-45EF-B86B-9A6973C3A8B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2;p47">
                <a:extLst>
                  <a:ext uri="{FF2B5EF4-FFF2-40B4-BE49-F238E27FC236}">
                    <a16:creationId xmlns:a16="http://schemas.microsoft.com/office/drawing/2014/main" xmlns="" id="{ACCC61D5-F08E-4AEA-A64B-7A0418EE2F7B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3;p47">
                <a:extLst>
                  <a:ext uri="{FF2B5EF4-FFF2-40B4-BE49-F238E27FC236}">
                    <a16:creationId xmlns:a16="http://schemas.microsoft.com/office/drawing/2014/main" xmlns="" id="{62793F19-2446-4702-8E47-736159B580FE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4;p47">
                <a:extLst>
                  <a:ext uri="{FF2B5EF4-FFF2-40B4-BE49-F238E27FC236}">
                    <a16:creationId xmlns:a16="http://schemas.microsoft.com/office/drawing/2014/main" xmlns="" id="{6EE0B7EE-1ABE-4B40-B180-72F7B50603E4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5;p47">
                <a:extLst>
                  <a:ext uri="{FF2B5EF4-FFF2-40B4-BE49-F238E27FC236}">
                    <a16:creationId xmlns:a16="http://schemas.microsoft.com/office/drawing/2014/main" xmlns="" id="{BEA5DFEF-C47F-40DB-9055-75EB63D8B861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6;p47">
                <a:extLst>
                  <a:ext uri="{FF2B5EF4-FFF2-40B4-BE49-F238E27FC236}">
                    <a16:creationId xmlns:a16="http://schemas.microsoft.com/office/drawing/2014/main" xmlns="" id="{A2F724A6-E239-4CB4-A9C9-71A04E15940A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7;p47">
                <a:extLst>
                  <a:ext uri="{FF2B5EF4-FFF2-40B4-BE49-F238E27FC236}">
                    <a16:creationId xmlns:a16="http://schemas.microsoft.com/office/drawing/2014/main" xmlns="" id="{EC0BE30D-D1F8-4DBC-BB36-A212E8169E74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18;p47">
                <a:extLst>
                  <a:ext uri="{FF2B5EF4-FFF2-40B4-BE49-F238E27FC236}">
                    <a16:creationId xmlns:a16="http://schemas.microsoft.com/office/drawing/2014/main" xmlns="" id="{254AC22A-AD10-4B52-BB0C-A0E1A94CE1F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19;p47">
                <a:extLst>
                  <a:ext uri="{FF2B5EF4-FFF2-40B4-BE49-F238E27FC236}">
                    <a16:creationId xmlns:a16="http://schemas.microsoft.com/office/drawing/2014/main" xmlns="" id="{3340531E-B8AA-4173-ACC3-6DB54D39F297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0;p47">
                <a:extLst>
                  <a:ext uri="{FF2B5EF4-FFF2-40B4-BE49-F238E27FC236}">
                    <a16:creationId xmlns:a16="http://schemas.microsoft.com/office/drawing/2014/main" xmlns="" id="{748E147E-9776-4CC5-BE52-28B72DF4D8A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1;p47">
                <a:extLst>
                  <a:ext uri="{FF2B5EF4-FFF2-40B4-BE49-F238E27FC236}">
                    <a16:creationId xmlns:a16="http://schemas.microsoft.com/office/drawing/2014/main" xmlns="" id="{E4337B0E-DA6D-4F50-9528-0D63F8481DA1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2;p47">
                <a:extLst>
                  <a:ext uri="{FF2B5EF4-FFF2-40B4-BE49-F238E27FC236}">
                    <a16:creationId xmlns:a16="http://schemas.microsoft.com/office/drawing/2014/main" xmlns="" id="{0F712257-F011-4CD3-B3FA-A1C7EFD39C12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3;p47">
                <a:extLst>
                  <a:ext uri="{FF2B5EF4-FFF2-40B4-BE49-F238E27FC236}">
                    <a16:creationId xmlns:a16="http://schemas.microsoft.com/office/drawing/2014/main" xmlns="" id="{681363F3-10D9-4599-93AC-A38DC56CD507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4;p47">
                <a:extLst>
                  <a:ext uri="{FF2B5EF4-FFF2-40B4-BE49-F238E27FC236}">
                    <a16:creationId xmlns:a16="http://schemas.microsoft.com/office/drawing/2014/main" xmlns="" id="{2896E955-EB02-44F5-B577-2CCDED0C5D00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5;p47">
                <a:extLst>
                  <a:ext uri="{FF2B5EF4-FFF2-40B4-BE49-F238E27FC236}">
                    <a16:creationId xmlns:a16="http://schemas.microsoft.com/office/drawing/2014/main" xmlns="" id="{F7F97C53-44BC-4D57-BBE7-08A72981E60A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6;p47">
                <a:extLst>
                  <a:ext uri="{FF2B5EF4-FFF2-40B4-BE49-F238E27FC236}">
                    <a16:creationId xmlns:a16="http://schemas.microsoft.com/office/drawing/2014/main" xmlns="" id="{9E4551E1-4549-49B5-8C4D-D2C153E24BF2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7;p47">
                <a:extLst>
                  <a:ext uri="{FF2B5EF4-FFF2-40B4-BE49-F238E27FC236}">
                    <a16:creationId xmlns:a16="http://schemas.microsoft.com/office/drawing/2014/main" xmlns="" id="{D155B29B-CC73-4F37-B379-32870AD911B0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28;p47">
                <a:extLst>
                  <a:ext uri="{FF2B5EF4-FFF2-40B4-BE49-F238E27FC236}">
                    <a16:creationId xmlns:a16="http://schemas.microsoft.com/office/drawing/2014/main" xmlns="" id="{F79552B0-E15F-4D40-A827-F4CC675034DA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29;p47">
                <a:extLst>
                  <a:ext uri="{FF2B5EF4-FFF2-40B4-BE49-F238E27FC236}">
                    <a16:creationId xmlns:a16="http://schemas.microsoft.com/office/drawing/2014/main" xmlns="" id="{8D7D38D9-8034-4061-943B-A1A42A7E602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0;p47">
                <a:extLst>
                  <a:ext uri="{FF2B5EF4-FFF2-40B4-BE49-F238E27FC236}">
                    <a16:creationId xmlns:a16="http://schemas.microsoft.com/office/drawing/2014/main" xmlns="" id="{484A2097-C756-4DDA-8A9D-922DE35AF6C3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1;p47">
                <a:extLst>
                  <a:ext uri="{FF2B5EF4-FFF2-40B4-BE49-F238E27FC236}">
                    <a16:creationId xmlns:a16="http://schemas.microsoft.com/office/drawing/2014/main" xmlns="" id="{DFC22E2B-2058-44D7-BD96-769BDC87D3B7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2;p47">
                <a:extLst>
                  <a:ext uri="{FF2B5EF4-FFF2-40B4-BE49-F238E27FC236}">
                    <a16:creationId xmlns:a16="http://schemas.microsoft.com/office/drawing/2014/main" xmlns="" id="{69112CEB-C5B8-4662-9BE7-0CFA9AE7A22A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3;p47">
                <a:extLst>
                  <a:ext uri="{FF2B5EF4-FFF2-40B4-BE49-F238E27FC236}">
                    <a16:creationId xmlns:a16="http://schemas.microsoft.com/office/drawing/2014/main" xmlns="" id="{3E765B18-E4A1-4D7B-AD22-304349FDEEF1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4;p47">
                <a:extLst>
                  <a:ext uri="{FF2B5EF4-FFF2-40B4-BE49-F238E27FC236}">
                    <a16:creationId xmlns:a16="http://schemas.microsoft.com/office/drawing/2014/main" xmlns="" id="{EBB8F23F-E7C0-4E6A-BDAF-DADBE40B1984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5;p47">
                <a:extLst>
                  <a:ext uri="{FF2B5EF4-FFF2-40B4-BE49-F238E27FC236}">
                    <a16:creationId xmlns:a16="http://schemas.microsoft.com/office/drawing/2014/main" xmlns="" id="{F1381CE2-C093-463E-B27F-26B22868014B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6;p47">
                <a:extLst>
                  <a:ext uri="{FF2B5EF4-FFF2-40B4-BE49-F238E27FC236}">
                    <a16:creationId xmlns:a16="http://schemas.microsoft.com/office/drawing/2014/main" xmlns="" id="{45940431-3F50-428C-9F89-536FB22FE0E2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7;p47">
                <a:extLst>
                  <a:ext uri="{FF2B5EF4-FFF2-40B4-BE49-F238E27FC236}">
                    <a16:creationId xmlns:a16="http://schemas.microsoft.com/office/drawing/2014/main" xmlns="" id="{0F1E81E3-5238-4044-A741-CBCA2D94870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38;p47">
                <a:extLst>
                  <a:ext uri="{FF2B5EF4-FFF2-40B4-BE49-F238E27FC236}">
                    <a16:creationId xmlns:a16="http://schemas.microsoft.com/office/drawing/2014/main" xmlns="" id="{7CD5D63A-547B-47C4-ADDD-816F1D44DD4C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39;p47">
                <a:extLst>
                  <a:ext uri="{FF2B5EF4-FFF2-40B4-BE49-F238E27FC236}">
                    <a16:creationId xmlns:a16="http://schemas.microsoft.com/office/drawing/2014/main" xmlns="" id="{39FA602D-9CEB-4B59-9EC5-D04EA35A488B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0;p47">
                <a:extLst>
                  <a:ext uri="{FF2B5EF4-FFF2-40B4-BE49-F238E27FC236}">
                    <a16:creationId xmlns:a16="http://schemas.microsoft.com/office/drawing/2014/main" xmlns="" id="{C79B3B74-208C-440F-B075-D9B008E9730F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1;p47">
                <a:extLst>
                  <a:ext uri="{FF2B5EF4-FFF2-40B4-BE49-F238E27FC236}">
                    <a16:creationId xmlns:a16="http://schemas.microsoft.com/office/drawing/2014/main" xmlns="" id="{D535BF41-C7A0-47A6-918F-7922146C47EB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2;p47">
                <a:extLst>
                  <a:ext uri="{FF2B5EF4-FFF2-40B4-BE49-F238E27FC236}">
                    <a16:creationId xmlns:a16="http://schemas.microsoft.com/office/drawing/2014/main" xmlns="" id="{30138401-0F05-4B71-92B8-AB6FEF425500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3;p47">
                <a:extLst>
                  <a:ext uri="{FF2B5EF4-FFF2-40B4-BE49-F238E27FC236}">
                    <a16:creationId xmlns:a16="http://schemas.microsoft.com/office/drawing/2014/main" xmlns="" id="{87E7D7EB-5668-4829-B606-098F99E91321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4;p47">
                <a:extLst>
                  <a:ext uri="{FF2B5EF4-FFF2-40B4-BE49-F238E27FC236}">
                    <a16:creationId xmlns:a16="http://schemas.microsoft.com/office/drawing/2014/main" xmlns="" id="{762FF74E-0A89-4F3E-8A18-3426DDB7AF8A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5;p47">
                <a:extLst>
                  <a:ext uri="{FF2B5EF4-FFF2-40B4-BE49-F238E27FC236}">
                    <a16:creationId xmlns:a16="http://schemas.microsoft.com/office/drawing/2014/main" xmlns="" id="{C7D5944D-D200-43C2-A6DD-BF9CAFED978F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6;p47">
                <a:extLst>
                  <a:ext uri="{FF2B5EF4-FFF2-40B4-BE49-F238E27FC236}">
                    <a16:creationId xmlns:a16="http://schemas.microsoft.com/office/drawing/2014/main" xmlns="" id="{521CF93A-56ED-48DB-BB4E-3A40A9E782CD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7;p47">
                <a:extLst>
                  <a:ext uri="{FF2B5EF4-FFF2-40B4-BE49-F238E27FC236}">
                    <a16:creationId xmlns:a16="http://schemas.microsoft.com/office/drawing/2014/main" xmlns="" id="{717AADF7-4AA2-46E1-B430-F9B9E6ABAE66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48;p47">
                <a:extLst>
                  <a:ext uri="{FF2B5EF4-FFF2-40B4-BE49-F238E27FC236}">
                    <a16:creationId xmlns:a16="http://schemas.microsoft.com/office/drawing/2014/main" xmlns="" id="{04021A02-FE13-42D8-8402-A848AC29F415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49;p47">
                <a:extLst>
                  <a:ext uri="{FF2B5EF4-FFF2-40B4-BE49-F238E27FC236}">
                    <a16:creationId xmlns:a16="http://schemas.microsoft.com/office/drawing/2014/main" xmlns="" id="{E3523E29-0942-4B51-8A96-16D908BBB183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0;p47">
                <a:extLst>
                  <a:ext uri="{FF2B5EF4-FFF2-40B4-BE49-F238E27FC236}">
                    <a16:creationId xmlns:a16="http://schemas.microsoft.com/office/drawing/2014/main" xmlns="" id="{197BD2CD-2705-4E13-B964-6121B7293C07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1;p47">
                <a:extLst>
                  <a:ext uri="{FF2B5EF4-FFF2-40B4-BE49-F238E27FC236}">
                    <a16:creationId xmlns:a16="http://schemas.microsoft.com/office/drawing/2014/main" xmlns="" id="{E0112220-F9CE-407E-95BE-80C40FB3E4D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2;p47">
                <a:extLst>
                  <a:ext uri="{FF2B5EF4-FFF2-40B4-BE49-F238E27FC236}">
                    <a16:creationId xmlns:a16="http://schemas.microsoft.com/office/drawing/2014/main" xmlns="" id="{7EE20972-B2AE-4098-911D-EFCFD26F704B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3;p47">
                <a:extLst>
                  <a:ext uri="{FF2B5EF4-FFF2-40B4-BE49-F238E27FC236}">
                    <a16:creationId xmlns:a16="http://schemas.microsoft.com/office/drawing/2014/main" xmlns="" id="{1818280E-8D62-4667-B67E-C11F7EFAF6F6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4;p47">
                <a:extLst>
                  <a:ext uri="{FF2B5EF4-FFF2-40B4-BE49-F238E27FC236}">
                    <a16:creationId xmlns:a16="http://schemas.microsoft.com/office/drawing/2014/main" xmlns="" id="{30CB1232-AE7B-4F08-BE15-7CE6BEA442F1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5;p47">
                <a:extLst>
                  <a:ext uri="{FF2B5EF4-FFF2-40B4-BE49-F238E27FC236}">
                    <a16:creationId xmlns:a16="http://schemas.microsoft.com/office/drawing/2014/main" xmlns="" id="{919A3701-4F25-4238-8F52-63599F121854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6;p47">
                <a:extLst>
                  <a:ext uri="{FF2B5EF4-FFF2-40B4-BE49-F238E27FC236}">
                    <a16:creationId xmlns:a16="http://schemas.microsoft.com/office/drawing/2014/main" xmlns="" id="{2D537689-2FE6-4519-AAE2-674999BCBDA9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7;p47">
                <a:extLst>
                  <a:ext uri="{FF2B5EF4-FFF2-40B4-BE49-F238E27FC236}">
                    <a16:creationId xmlns:a16="http://schemas.microsoft.com/office/drawing/2014/main" xmlns="" id="{A0E62B7F-C822-44E8-89CE-576843C45550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58;p47">
                <a:extLst>
                  <a:ext uri="{FF2B5EF4-FFF2-40B4-BE49-F238E27FC236}">
                    <a16:creationId xmlns:a16="http://schemas.microsoft.com/office/drawing/2014/main" xmlns="" id="{B9C7A756-7201-420C-B8F2-F6E6777C0EB0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59;p47">
                <a:extLst>
                  <a:ext uri="{FF2B5EF4-FFF2-40B4-BE49-F238E27FC236}">
                    <a16:creationId xmlns:a16="http://schemas.microsoft.com/office/drawing/2014/main" xmlns="" id="{5ED8AE3E-2E18-4A6D-ACDF-81E13E14906E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0;p47">
                <a:extLst>
                  <a:ext uri="{FF2B5EF4-FFF2-40B4-BE49-F238E27FC236}">
                    <a16:creationId xmlns:a16="http://schemas.microsoft.com/office/drawing/2014/main" xmlns="" id="{409641C8-5EC7-417F-8E46-263BD3D75479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1;p47">
                <a:extLst>
                  <a:ext uri="{FF2B5EF4-FFF2-40B4-BE49-F238E27FC236}">
                    <a16:creationId xmlns:a16="http://schemas.microsoft.com/office/drawing/2014/main" xmlns="" id="{9624662D-A5D3-4A45-9249-73D55E1DDD70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2;p47">
                <a:extLst>
                  <a:ext uri="{FF2B5EF4-FFF2-40B4-BE49-F238E27FC236}">
                    <a16:creationId xmlns:a16="http://schemas.microsoft.com/office/drawing/2014/main" xmlns="" id="{B25C1F6C-5170-40B0-9E4D-288FEE648D08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3;p47">
                <a:extLst>
                  <a:ext uri="{FF2B5EF4-FFF2-40B4-BE49-F238E27FC236}">
                    <a16:creationId xmlns:a16="http://schemas.microsoft.com/office/drawing/2014/main" xmlns="" id="{C6FC13F6-B8D9-4D74-AACF-7BAEC11727CA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4;p47">
                <a:extLst>
                  <a:ext uri="{FF2B5EF4-FFF2-40B4-BE49-F238E27FC236}">
                    <a16:creationId xmlns:a16="http://schemas.microsoft.com/office/drawing/2014/main" xmlns="" id="{2A06A7FB-2A06-4B87-8A4F-0B76768B2909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5;p47">
                <a:extLst>
                  <a:ext uri="{FF2B5EF4-FFF2-40B4-BE49-F238E27FC236}">
                    <a16:creationId xmlns:a16="http://schemas.microsoft.com/office/drawing/2014/main" xmlns="" id="{3E52EFD3-A2A0-4E04-8A29-EEA02A6DEC0E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6;p47">
                <a:extLst>
                  <a:ext uri="{FF2B5EF4-FFF2-40B4-BE49-F238E27FC236}">
                    <a16:creationId xmlns:a16="http://schemas.microsoft.com/office/drawing/2014/main" xmlns="" id="{449554B0-28C6-4A9B-8AB5-9B25E8222601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7;p47">
                <a:extLst>
                  <a:ext uri="{FF2B5EF4-FFF2-40B4-BE49-F238E27FC236}">
                    <a16:creationId xmlns:a16="http://schemas.microsoft.com/office/drawing/2014/main" xmlns="" id="{36618D62-CC30-4693-ABE0-C2B4C767BCB0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68;p47">
                <a:extLst>
                  <a:ext uri="{FF2B5EF4-FFF2-40B4-BE49-F238E27FC236}">
                    <a16:creationId xmlns:a16="http://schemas.microsoft.com/office/drawing/2014/main" xmlns="" id="{B87B5BD2-3F9F-48BB-B2CB-7EA5A93DF518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69;p47">
                <a:extLst>
                  <a:ext uri="{FF2B5EF4-FFF2-40B4-BE49-F238E27FC236}">
                    <a16:creationId xmlns:a16="http://schemas.microsoft.com/office/drawing/2014/main" xmlns="" id="{7F9AD896-3312-43EC-A644-1F920CD1D18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0;p47">
                <a:extLst>
                  <a:ext uri="{FF2B5EF4-FFF2-40B4-BE49-F238E27FC236}">
                    <a16:creationId xmlns:a16="http://schemas.microsoft.com/office/drawing/2014/main" xmlns="" id="{D28C369C-9918-41FD-A83C-DFB58B5BFDA3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1;p47">
                <a:extLst>
                  <a:ext uri="{FF2B5EF4-FFF2-40B4-BE49-F238E27FC236}">
                    <a16:creationId xmlns:a16="http://schemas.microsoft.com/office/drawing/2014/main" xmlns="" id="{2286771A-14DB-40B6-98EF-68BAD823A62F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2;p47">
                <a:extLst>
                  <a:ext uri="{FF2B5EF4-FFF2-40B4-BE49-F238E27FC236}">
                    <a16:creationId xmlns:a16="http://schemas.microsoft.com/office/drawing/2014/main" xmlns="" id="{B49655D9-D347-4878-A909-B68BAC3851B9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3;p47">
                <a:extLst>
                  <a:ext uri="{FF2B5EF4-FFF2-40B4-BE49-F238E27FC236}">
                    <a16:creationId xmlns:a16="http://schemas.microsoft.com/office/drawing/2014/main" xmlns="" id="{4189C8DE-0685-46F1-A330-49CF9EE60B9A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4;p47">
                <a:extLst>
                  <a:ext uri="{FF2B5EF4-FFF2-40B4-BE49-F238E27FC236}">
                    <a16:creationId xmlns:a16="http://schemas.microsoft.com/office/drawing/2014/main" xmlns="" id="{C84A6EBE-C26B-4CF5-8FCF-626A995F45F7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5;p47">
                <a:extLst>
                  <a:ext uri="{FF2B5EF4-FFF2-40B4-BE49-F238E27FC236}">
                    <a16:creationId xmlns:a16="http://schemas.microsoft.com/office/drawing/2014/main" xmlns="" id="{AC440053-6B52-4669-B45B-ED537F6ACBFD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6;p47">
                <a:extLst>
                  <a:ext uri="{FF2B5EF4-FFF2-40B4-BE49-F238E27FC236}">
                    <a16:creationId xmlns:a16="http://schemas.microsoft.com/office/drawing/2014/main" xmlns="" id="{2D6603E3-BB38-4624-A6AF-DD217A6C94BB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7;p47">
                <a:extLst>
                  <a:ext uri="{FF2B5EF4-FFF2-40B4-BE49-F238E27FC236}">
                    <a16:creationId xmlns:a16="http://schemas.microsoft.com/office/drawing/2014/main" xmlns="" id="{25441083-7788-40DA-A5C7-AB2A78746FD2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78;p47">
                <a:extLst>
                  <a:ext uri="{FF2B5EF4-FFF2-40B4-BE49-F238E27FC236}">
                    <a16:creationId xmlns:a16="http://schemas.microsoft.com/office/drawing/2014/main" xmlns="" id="{EABB68DA-27D6-4DCB-9C96-45B322214A31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79;p47">
                <a:extLst>
                  <a:ext uri="{FF2B5EF4-FFF2-40B4-BE49-F238E27FC236}">
                    <a16:creationId xmlns:a16="http://schemas.microsoft.com/office/drawing/2014/main" xmlns="" id="{FF3ADB6E-71D6-4825-BA0B-C25ADE7C7A81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0;p47">
                <a:extLst>
                  <a:ext uri="{FF2B5EF4-FFF2-40B4-BE49-F238E27FC236}">
                    <a16:creationId xmlns:a16="http://schemas.microsoft.com/office/drawing/2014/main" xmlns="" id="{B73BAA64-84E3-43DD-94E0-2A9840FF9823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1;p47">
                <a:extLst>
                  <a:ext uri="{FF2B5EF4-FFF2-40B4-BE49-F238E27FC236}">
                    <a16:creationId xmlns:a16="http://schemas.microsoft.com/office/drawing/2014/main" xmlns="" id="{4E5A15BC-5550-4208-931C-9AEA726A1065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2;p47">
                <a:extLst>
                  <a:ext uri="{FF2B5EF4-FFF2-40B4-BE49-F238E27FC236}">
                    <a16:creationId xmlns:a16="http://schemas.microsoft.com/office/drawing/2014/main" xmlns="" id="{E29A8144-96A7-4F74-A806-04D716BA574E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3;p47">
                <a:extLst>
                  <a:ext uri="{FF2B5EF4-FFF2-40B4-BE49-F238E27FC236}">
                    <a16:creationId xmlns:a16="http://schemas.microsoft.com/office/drawing/2014/main" xmlns="" id="{8B483C83-9706-4CA4-A637-80B8BFE311B9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4;p47">
                <a:extLst>
                  <a:ext uri="{FF2B5EF4-FFF2-40B4-BE49-F238E27FC236}">
                    <a16:creationId xmlns:a16="http://schemas.microsoft.com/office/drawing/2014/main" xmlns="" id="{D942427B-A142-4492-A6D1-C94CE37BF81C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5;p47">
                <a:extLst>
                  <a:ext uri="{FF2B5EF4-FFF2-40B4-BE49-F238E27FC236}">
                    <a16:creationId xmlns:a16="http://schemas.microsoft.com/office/drawing/2014/main" xmlns="" id="{E8110B0C-7337-4A90-BCB7-4F8C04D16955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6;p47">
                <a:extLst>
                  <a:ext uri="{FF2B5EF4-FFF2-40B4-BE49-F238E27FC236}">
                    <a16:creationId xmlns:a16="http://schemas.microsoft.com/office/drawing/2014/main" xmlns="" id="{C28C1362-6287-4CC4-BB7A-5203AFC2E624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7;p47">
                <a:extLst>
                  <a:ext uri="{FF2B5EF4-FFF2-40B4-BE49-F238E27FC236}">
                    <a16:creationId xmlns:a16="http://schemas.microsoft.com/office/drawing/2014/main" xmlns="" id="{506A91EE-606D-46C9-91B7-66AC1BF235F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88;p47">
                <a:extLst>
                  <a:ext uri="{FF2B5EF4-FFF2-40B4-BE49-F238E27FC236}">
                    <a16:creationId xmlns:a16="http://schemas.microsoft.com/office/drawing/2014/main" xmlns="" id="{5A20B34B-3EB5-40CF-B39A-D14894C0E8B4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89;p47">
                <a:extLst>
                  <a:ext uri="{FF2B5EF4-FFF2-40B4-BE49-F238E27FC236}">
                    <a16:creationId xmlns:a16="http://schemas.microsoft.com/office/drawing/2014/main" xmlns="" id="{76A9F31E-B042-4CAD-8E4B-01E67B0FF865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0;p47">
                <a:extLst>
                  <a:ext uri="{FF2B5EF4-FFF2-40B4-BE49-F238E27FC236}">
                    <a16:creationId xmlns:a16="http://schemas.microsoft.com/office/drawing/2014/main" xmlns="" id="{789B5228-754C-4A0D-A323-3A444C0A1CC4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1;p47">
                <a:extLst>
                  <a:ext uri="{FF2B5EF4-FFF2-40B4-BE49-F238E27FC236}">
                    <a16:creationId xmlns:a16="http://schemas.microsoft.com/office/drawing/2014/main" xmlns="" id="{67BE4AB4-EC30-4A5A-95E3-114996228E5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2;p47">
                <a:extLst>
                  <a:ext uri="{FF2B5EF4-FFF2-40B4-BE49-F238E27FC236}">
                    <a16:creationId xmlns:a16="http://schemas.microsoft.com/office/drawing/2014/main" xmlns="" id="{4764463D-24A4-414B-902C-FA0B208BFD27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3;p47">
                <a:extLst>
                  <a:ext uri="{FF2B5EF4-FFF2-40B4-BE49-F238E27FC236}">
                    <a16:creationId xmlns:a16="http://schemas.microsoft.com/office/drawing/2014/main" xmlns="" id="{7C5883BD-2D49-44DA-AA11-F3A469A5DCAC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4;p47">
                <a:extLst>
                  <a:ext uri="{FF2B5EF4-FFF2-40B4-BE49-F238E27FC236}">
                    <a16:creationId xmlns:a16="http://schemas.microsoft.com/office/drawing/2014/main" xmlns="" id="{28D4FA39-7C5F-4647-884A-D580D4B3012D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5;p47">
                <a:extLst>
                  <a:ext uri="{FF2B5EF4-FFF2-40B4-BE49-F238E27FC236}">
                    <a16:creationId xmlns:a16="http://schemas.microsoft.com/office/drawing/2014/main" xmlns="" id="{D3D776F1-3A72-41DA-B6A4-8BA661407B7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6;p47">
                <a:extLst>
                  <a:ext uri="{FF2B5EF4-FFF2-40B4-BE49-F238E27FC236}">
                    <a16:creationId xmlns:a16="http://schemas.microsoft.com/office/drawing/2014/main" xmlns="" id="{5F93CCA0-D51F-42DD-8F1D-DDAC562FB5E5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7;p47">
                <a:extLst>
                  <a:ext uri="{FF2B5EF4-FFF2-40B4-BE49-F238E27FC236}">
                    <a16:creationId xmlns:a16="http://schemas.microsoft.com/office/drawing/2014/main" xmlns="" id="{4B3E4006-090C-4EBE-BA9D-150FC7F8EC71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898;p47">
                <a:extLst>
                  <a:ext uri="{FF2B5EF4-FFF2-40B4-BE49-F238E27FC236}">
                    <a16:creationId xmlns:a16="http://schemas.microsoft.com/office/drawing/2014/main" xmlns="" id="{1C4B8700-3DAB-489F-96F8-8263CF7A54E5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899;p47">
                <a:extLst>
                  <a:ext uri="{FF2B5EF4-FFF2-40B4-BE49-F238E27FC236}">
                    <a16:creationId xmlns:a16="http://schemas.microsoft.com/office/drawing/2014/main" xmlns="" id="{F9B88AB3-EF7B-4130-B8B3-7CD1B4B608CE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0;p47">
                <a:extLst>
                  <a:ext uri="{FF2B5EF4-FFF2-40B4-BE49-F238E27FC236}">
                    <a16:creationId xmlns:a16="http://schemas.microsoft.com/office/drawing/2014/main" xmlns="" id="{79948D2D-81DA-488A-9223-9670F49129B9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1;p47">
                <a:extLst>
                  <a:ext uri="{FF2B5EF4-FFF2-40B4-BE49-F238E27FC236}">
                    <a16:creationId xmlns:a16="http://schemas.microsoft.com/office/drawing/2014/main" xmlns="" id="{217BD4C3-7994-4C21-BB2C-ECDF355616A9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2;p47">
                <a:extLst>
                  <a:ext uri="{FF2B5EF4-FFF2-40B4-BE49-F238E27FC236}">
                    <a16:creationId xmlns:a16="http://schemas.microsoft.com/office/drawing/2014/main" xmlns="" id="{8A49BD23-C56E-4AF6-B00E-8A01804C9D24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3;p47">
                <a:extLst>
                  <a:ext uri="{FF2B5EF4-FFF2-40B4-BE49-F238E27FC236}">
                    <a16:creationId xmlns:a16="http://schemas.microsoft.com/office/drawing/2014/main" xmlns="" id="{5F1F2691-575B-4A93-8310-684C0EAFC750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4;p47">
                <a:extLst>
                  <a:ext uri="{FF2B5EF4-FFF2-40B4-BE49-F238E27FC236}">
                    <a16:creationId xmlns:a16="http://schemas.microsoft.com/office/drawing/2014/main" xmlns="" id="{F40BAB5F-4BA8-4697-B860-6ACE0DFC9A3A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5;p47">
                <a:extLst>
                  <a:ext uri="{FF2B5EF4-FFF2-40B4-BE49-F238E27FC236}">
                    <a16:creationId xmlns:a16="http://schemas.microsoft.com/office/drawing/2014/main" xmlns="" id="{A129D82B-D6B7-4500-807C-B7A88BE681B3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6;p47">
                <a:extLst>
                  <a:ext uri="{FF2B5EF4-FFF2-40B4-BE49-F238E27FC236}">
                    <a16:creationId xmlns:a16="http://schemas.microsoft.com/office/drawing/2014/main" xmlns="" id="{7CB80668-FDA5-4C11-B59A-56A1237EF4F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7;p47">
                <a:extLst>
                  <a:ext uri="{FF2B5EF4-FFF2-40B4-BE49-F238E27FC236}">
                    <a16:creationId xmlns:a16="http://schemas.microsoft.com/office/drawing/2014/main" xmlns="" id="{FE57E360-0CAC-400E-9C2D-4765F0C66350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08;p47">
                <a:extLst>
                  <a:ext uri="{FF2B5EF4-FFF2-40B4-BE49-F238E27FC236}">
                    <a16:creationId xmlns:a16="http://schemas.microsoft.com/office/drawing/2014/main" xmlns="" id="{C0A80056-981E-4D55-8714-9D1FCDB14007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09;p47">
                <a:extLst>
                  <a:ext uri="{FF2B5EF4-FFF2-40B4-BE49-F238E27FC236}">
                    <a16:creationId xmlns:a16="http://schemas.microsoft.com/office/drawing/2014/main" xmlns="" id="{0CA226B1-F9F5-4F9D-8990-12CF93BBDB40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0;p47">
                <a:extLst>
                  <a:ext uri="{FF2B5EF4-FFF2-40B4-BE49-F238E27FC236}">
                    <a16:creationId xmlns:a16="http://schemas.microsoft.com/office/drawing/2014/main" xmlns="" id="{EA4713A9-341A-4627-8B07-E751660ACBDE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1;p47">
                <a:extLst>
                  <a:ext uri="{FF2B5EF4-FFF2-40B4-BE49-F238E27FC236}">
                    <a16:creationId xmlns:a16="http://schemas.microsoft.com/office/drawing/2014/main" xmlns="" id="{30D1B936-32CF-42CE-90F2-E105699F3C44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2;p47">
                <a:extLst>
                  <a:ext uri="{FF2B5EF4-FFF2-40B4-BE49-F238E27FC236}">
                    <a16:creationId xmlns:a16="http://schemas.microsoft.com/office/drawing/2014/main" xmlns="" id="{ADE0AF56-23A9-4363-974D-C7D8216007E8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3;p47">
                <a:extLst>
                  <a:ext uri="{FF2B5EF4-FFF2-40B4-BE49-F238E27FC236}">
                    <a16:creationId xmlns:a16="http://schemas.microsoft.com/office/drawing/2014/main" xmlns="" id="{0EBE474E-3B8B-4FE4-9085-8F1E6204244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4;p47">
                <a:extLst>
                  <a:ext uri="{FF2B5EF4-FFF2-40B4-BE49-F238E27FC236}">
                    <a16:creationId xmlns:a16="http://schemas.microsoft.com/office/drawing/2014/main" xmlns="" id="{1CB5945C-6F29-4394-9C3F-1EABD867AF9E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5;p47">
                <a:extLst>
                  <a:ext uri="{FF2B5EF4-FFF2-40B4-BE49-F238E27FC236}">
                    <a16:creationId xmlns:a16="http://schemas.microsoft.com/office/drawing/2014/main" xmlns="" id="{DD11D738-672E-46F7-884F-BF0134E8B44A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6;p47">
                <a:extLst>
                  <a:ext uri="{FF2B5EF4-FFF2-40B4-BE49-F238E27FC236}">
                    <a16:creationId xmlns:a16="http://schemas.microsoft.com/office/drawing/2014/main" xmlns="" id="{F22FBB60-4DE3-4A7D-B9E7-11F3A5A939D4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7;p47">
                <a:extLst>
                  <a:ext uri="{FF2B5EF4-FFF2-40B4-BE49-F238E27FC236}">
                    <a16:creationId xmlns:a16="http://schemas.microsoft.com/office/drawing/2014/main" xmlns="" id="{C90EE2CA-9BD6-4B78-AE6D-D4F587ED0095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18;p47">
                <a:extLst>
                  <a:ext uri="{FF2B5EF4-FFF2-40B4-BE49-F238E27FC236}">
                    <a16:creationId xmlns:a16="http://schemas.microsoft.com/office/drawing/2014/main" xmlns="" id="{24479CAB-1036-4CBD-845D-06E5EA1774CC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19;p47">
                <a:extLst>
                  <a:ext uri="{FF2B5EF4-FFF2-40B4-BE49-F238E27FC236}">
                    <a16:creationId xmlns:a16="http://schemas.microsoft.com/office/drawing/2014/main" xmlns="" id="{E487E651-7631-4150-AA9D-E011FE4020F1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0;p47">
                <a:extLst>
                  <a:ext uri="{FF2B5EF4-FFF2-40B4-BE49-F238E27FC236}">
                    <a16:creationId xmlns:a16="http://schemas.microsoft.com/office/drawing/2014/main" xmlns="" id="{BFE91F18-FCCD-4220-B60C-20A0FDED5938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1;p47">
                <a:extLst>
                  <a:ext uri="{FF2B5EF4-FFF2-40B4-BE49-F238E27FC236}">
                    <a16:creationId xmlns:a16="http://schemas.microsoft.com/office/drawing/2014/main" xmlns="" id="{C2A301D6-E1F2-4806-9FAA-7FCF51106D0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2;p47">
                <a:extLst>
                  <a:ext uri="{FF2B5EF4-FFF2-40B4-BE49-F238E27FC236}">
                    <a16:creationId xmlns:a16="http://schemas.microsoft.com/office/drawing/2014/main" xmlns="" id="{81336888-9913-46A9-9589-E8F5513C3D03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3;p47">
                <a:extLst>
                  <a:ext uri="{FF2B5EF4-FFF2-40B4-BE49-F238E27FC236}">
                    <a16:creationId xmlns:a16="http://schemas.microsoft.com/office/drawing/2014/main" xmlns="" id="{F89ACFD3-09EB-4245-B531-355987FB318D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4;p47">
                <a:extLst>
                  <a:ext uri="{FF2B5EF4-FFF2-40B4-BE49-F238E27FC236}">
                    <a16:creationId xmlns:a16="http://schemas.microsoft.com/office/drawing/2014/main" xmlns="" id="{716E146E-8685-4889-AE0B-F736668A33B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5;p47">
                <a:extLst>
                  <a:ext uri="{FF2B5EF4-FFF2-40B4-BE49-F238E27FC236}">
                    <a16:creationId xmlns:a16="http://schemas.microsoft.com/office/drawing/2014/main" xmlns="" id="{F148D405-E85F-4719-AF0B-24B673A54B3C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6;p47">
                <a:extLst>
                  <a:ext uri="{FF2B5EF4-FFF2-40B4-BE49-F238E27FC236}">
                    <a16:creationId xmlns:a16="http://schemas.microsoft.com/office/drawing/2014/main" xmlns="" id="{6BFAE48E-520C-4182-B682-54AE24A05D17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7;p47">
                <a:extLst>
                  <a:ext uri="{FF2B5EF4-FFF2-40B4-BE49-F238E27FC236}">
                    <a16:creationId xmlns:a16="http://schemas.microsoft.com/office/drawing/2014/main" xmlns="" id="{3584887A-1C85-4F8A-96AD-3382C01E23A1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28;p47">
                <a:extLst>
                  <a:ext uri="{FF2B5EF4-FFF2-40B4-BE49-F238E27FC236}">
                    <a16:creationId xmlns:a16="http://schemas.microsoft.com/office/drawing/2014/main" xmlns="" id="{388A47A9-58E5-429A-AAC0-ABD615446F41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29;p47">
                <a:extLst>
                  <a:ext uri="{FF2B5EF4-FFF2-40B4-BE49-F238E27FC236}">
                    <a16:creationId xmlns:a16="http://schemas.microsoft.com/office/drawing/2014/main" xmlns="" id="{D4C820BF-101B-43FC-B36E-DE2262571645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0;p47">
                <a:extLst>
                  <a:ext uri="{FF2B5EF4-FFF2-40B4-BE49-F238E27FC236}">
                    <a16:creationId xmlns:a16="http://schemas.microsoft.com/office/drawing/2014/main" xmlns="" id="{5FC8261C-C555-44AA-836A-827D3C040D60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1;p47">
                <a:extLst>
                  <a:ext uri="{FF2B5EF4-FFF2-40B4-BE49-F238E27FC236}">
                    <a16:creationId xmlns:a16="http://schemas.microsoft.com/office/drawing/2014/main" xmlns="" id="{70D1E024-D3EA-4CDE-B021-F62C86381F1F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2;p47">
                <a:extLst>
                  <a:ext uri="{FF2B5EF4-FFF2-40B4-BE49-F238E27FC236}">
                    <a16:creationId xmlns:a16="http://schemas.microsoft.com/office/drawing/2014/main" xmlns="" id="{4CA0FF1A-697C-4D78-BC15-F01535134354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3;p47">
                <a:extLst>
                  <a:ext uri="{FF2B5EF4-FFF2-40B4-BE49-F238E27FC236}">
                    <a16:creationId xmlns:a16="http://schemas.microsoft.com/office/drawing/2014/main" xmlns="" id="{2E0A5B27-968A-457C-A8F7-1704E6AA5C51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4;p47">
                <a:extLst>
                  <a:ext uri="{FF2B5EF4-FFF2-40B4-BE49-F238E27FC236}">
                    <a16:creationId xmlns:a16="http://schemas.microsoft.com/office/drawing/2014/main" xmlns="" id="{48B44F71-5909-4401-8CEC-5632C29820D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935;p47">
                <a:extLst>
                  <a:ext uri="{FF2B5EF4-FFF2-40B4-BE49-F238E27FC236}">
                    <a16:creationId xmlns:a16="http://schemas.microsoft.com/office/drawing/2014/main" xmlns="" id="{D8A1AC39-D89A-4E9F-971D-322B033ACCD4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936;p47">
                <a:extLst>
                  <a:ext uri="{FF2B5EF4-FFF2-40B4-BE49-F238E27FC236}">
                    <a16:creationId xmlns:a16="http://schemas.microsoft.com/office/drawing/2014/main" xmlns="" id="{D2E8BCF4-4AB2-45CA-BDB6-9C3DB720AB3D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5937;p47">
              <a:extLst>
                <a:ext uri="{FF2B5EF4-FFF2-40B4-BE49-F238E27FC236}">
                  <a16:creationId xmlns:a16="http://schemas.microsoft.com/office/drawing/2014/main" xmlns="" id="{95C43837-A9DE-46C0-98CF-DE99A67202B4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5" name="مربع نص 404">
            <a:extLst>
              <a:ext uri="{FF2B5EF4-FFF2-40B4-BE49-F238E27FC236}">
                <a16:creationId xmlns:a16="http://schemas.microsoft.com/office/drawing/2014/main" xmlns="" id="{D533AB66-40F4-414D-ACBB-6BD8FB5B2E9B}"/>
              </a:ext>
            </a:extLst>
          </p:cNvPr>
          <p:cNvSpPr txBox="1"/>
          <p:nvPr/>
        </p:nvSpPr>
        <p:spPr>
          <a:xfrm>
            <a:off x="6959302" y="4581922"/>
            <a:ext cx="360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</p:txBody>
      </p:sp>
      <p:sp>
        <p:nvSpPr>
          <p:cNvPr id="406" name="Google Shape;185;p17">
            <a:extLst>
              <a:ext uri="{FF2B5EF4-FFF2-40B4-BE49-F238E27FC236}">
                <a16:creationId xmlns:a16="http://schemas.microsoft.com/office/drawing/2014/main" xmlns="" id="{4664A762-29F8-4BE5-804B-43B8573A062F}"/>
              </a:ext>
            </a:extLst>
          </p:cNvPr>
          <p:cNvSpPr txBox="1">
            <a:spLocks/>
          </p:cNvSpPr>
          <p:nvPr/>
        </p:nvSpPr>
        <p:spPr>
          <a:xfrm>
            <a:off x="7031310" y="5374010"/>
            <a:ext cx="2924849" cy="40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Nunito"/>
                <a:sym typeface="Nunito"/>
              </a:rPr>
              <a:t>page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unito"/>
                <a:sym typeface="Nunito"/>
              </a:rPr>
              <a:t>.( 38 )</a:t>
            </a:r>
          </a:p>
        </p:txBody>
      </p:sp>
      <p:pic>
        <p:nvPicPr>
          <p:cNvPr id="407" name="MG Bk 4 F-SA__16_2-09 p72">
            <a:hlinkClick r:id="" action="ppaction://media"/>
            <a:extLst>
              <a:ext uri="{FF2B5EF4-FFF2-40B4-BE49-F238E27FC236}">
                <a16:creationId xmlns:a16="http://schemas.microsoft.com/office/drawing/2014/main" xmlns="" id="{5DEAD0ED-03B9-4BA3-938F-423C22B88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5406" y="1701602"/>
            <a:ext cx="1008112" cy="897632"/>
          </a:xfrm>
          <a:prstGeom prst="rect">
            <a:avLst/>
          </a:prstGeom>
          <a:effectLst>
            <a:glow rad="139700">
              <a:schemeClr val="accent6">
                <a:lumMod val="50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1104DA8-6AD0-4569-A81B-75F3254E9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4" t="18120" r="41848" b="8087"/>
          <a:stretch/>
        </p:blipFill>
        <p:spPr>
          <a:xfrm>
            <a:off x="262558" y="189434"/>
            <a:ext cx="5184576" cy="645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8BD17143-4FF3-4D2F-AAFD-C245D406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283" y="4273653"/>
            <a:ext cx="2329776" cy="261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1AC089C7-B954-4993-BB4F-C53D69AFB8A9}"/>
              </a:ext>
            </a:extLst>
          </p:cNvPr>
          <p:cNvSpPr/>
          <p:nvPr/>
        </p:nvSpPr>
        <p:spPr>
          <a:xfrm>
            <a:off x="5807174" y="1269554"/>
            <a:ext cx="5904656" cy="1922264"/>
          </a:xfrm>
          <a:prstGeom prst="cloudCallout">
            <a:avLst>
              <a:gd name="adj1" fmla="val 22609"/>
              <a:gd name="adj2" fmla="val 89059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Do you think that </a:t>
            </a:r>
            <a:r>
              <a:rPr lang="en-US" sz="2400" b="1" dirty="0">
                <a:solidFill>
                  <a:srgbClr val="FFE285"/>
                </a:solidFill>
              </a:rPr>
              <a:t>Sami’s </a:t>
            </a:r>
            <a:endParaRPr lang="en-US" b="1" dirty="0">
              <a:solidFill>
                <a:srgbClr val="FFE285"/>
              </a:solidFill>
            </a:endParaRP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problem is that he’s </a:t>
            </a:r>
            <a:r>
              <a:rPr lang="en-US" sz="2200" b="1" u="sng" dirty="0">
                <a:solidFill>
                  <a:srgbClr val="FFE285"/>
                </a:solidFill>
              </a:rPr>
              <a:t>too strict </a:t>
            </a:r>
            <a:r>
              <a:rPr lang="en-US" b="1" dirty="0">
                <a:solidFill>
                  <a:srgbClr val="FFE285"/>
                </a:solidFill>
              </a:rPr>
              <a:t>with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his horse or </a:t>
            </a:r>
          </a:p>
          <a:p>
            <a:pPr algn="ctr"/>
            <a:r>
              <a:rPr lang="en-US" sz="2200" b="1" u="sng" dirty="0">
                <a:solidFill>
                  <a:srgbClr val="FFE285"/>
                </a:solidFill>
              </a:rPr>
              <a:t>not strict enough</a:t>
            </a:r>
            <a:r>
              <a:rPr lang="en-US" b="1" dirty="0">
                <a:solidFill>
                  <a:srgbClr val="FFE285"/>
                </a:solidFill>
              </a:rPr>
              <a:t>?</a:t>
            </a:r>
            <a:endParaRPr lang="ar-SA" b="1" dirty="0">
              <a:solidFill>
                <a:srgbClr val="FFE285"/>
              </a:solidFill>
            </a:endParaRPr>
          </a:p>
        </p:txBody>
      </p:sp>
      <p:pic>
        <p:nvPicPr>
          <p:cNvPr id="18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xmlns="" id="{8E325C19-E656-4948-985A-6CC26C4BF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74" y="5013970"/>
            <a:ext cx="2526761" cy="197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0662ACDE-C151-40FA-A020-FB5794C9AB54}"/>
              </a:ext>
            </a:extLst>
          </p:cNvPr>
          <p:cNvSpPr/>
          <p:nvPr/>
        </p:nvSpPr>
        <p:spPr>
          <a:xfrm>
            <a:off x="5735166" y="3717826"/>
            <a:ext cx="3960440" cy="1059543"/>
          </a:xfrm>
          <a:prstGeom prst="wedgeRoundRectCallout">
            <a:avLst>
              <a:gd name="adj1" fmla="val -21646"/>
              <a:gd name="adj2" fmla="val 92156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Sami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isn’t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strict enough.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 can’t say no to the horse.</a:t>
            </a:r>
            <a:endParaRPr lang="ar-S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am Who Said That? | Listen to podcast episodes online for free on  SoundCloud">
            <a:extLst>
              <a:ext uri="{FF2B5EF4-FFF2-40B4-BE49-F238E27FC236}">
                <a16:creationId xmlns:a16="http://schemas.microsoft.com/office/drawing/2014/main" xmlns="" id="{15C591BF-729C-51BD-BF52-542BBFCCC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15406"/>
          <a:stretch/>
        </p:blipFill>
        <p:spPr bwMode="auto">
          <a:xfrm>
            <a:off x="478582" y="2133650"/>
            <a:ext cx="7426961" cy="2476500"/>
          </a:xfrm>
          <a:prstGeom prst="rect">
            <a:avLst/>
          </a:prstGeom>
          <a:solidFill>
            <a:schemeClr val="accent2"/>
          </a:solidFill>
          <a:ln w="1905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glow rad="228600">
              <a:srgbClr val="30C1BE"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9065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12385</TotalTime>
  <Words>413</Words>
  <Application>Microsoft Office PowerPoint</Application>
  <PresentationFormat>Custom</PresentationFormat>
  <Paragraphs>104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Arial</vt:lpstr>
      <vt:lpstr>Handlee</vt:lpstr>
      <vt:lpstr>Cambria Math</vt:lpstr>
      <vt:lpstr>Congenial Black</vt:lpstr>
      <vt:lpstr>Calibri</vt:lpstr>
      <vt:lpstr>Noto Sans</vt:lpstr>
      <vt:lpstr>Amasis MT Pro</vt:lpstr>
      <vt:lpstr>굴림</vt:lpstr>
      <vt:lpstr>Nunito</vt:lpstr>
      <vt:lpstr>Selawik Semibold</vt:lpstr>
      <vt:lpstr>Cavolini</vt:lpstr>
      <vt:lpstr>David</vt:lpstr>
      <vt:lpstr>Wingdings</vt:lpstr>
      <vt:lpstr>Calibri Light</vt:lpstr>
      <vt:lpstr>方正综艺简体</vt:lpstr>
      <vt:lpstr>Constantia</vt:lpstr>
      <vt:lpstr>굴림체</vt:lpstr>
      <vt:lpstr>맑은 고딕</vt:lpstr>
      <vt:lpstr>Office 테마</vt:lpstr>
      <vt:lpstr>Office Theme</vt:lpstr>
      <vt:lpstr>1_Office Theme</vt:lpstr>
      <vt:lpstr>1_Office 테마</vt:lpstr>
      <vt:lpstr>Unit 3 Amazing Animals Conversation &amp; Listening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 Read the words and their meanings: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Match the words with their meanings</vt:lpstr>
      <vt:lpstr>PowerPoint Presentation</vt:lpstr>
      <vt:lpstr>PowerPoint Presentation</vt:lpstr>
      <vt:lpstr>THANKS!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4</cp:revision>
  <dcterms:created xsi:type="dcterms:W3CDTF">2010-02-01T08:03:16Z</dcterms:created>
  <dcterms:modified xsi:type="dcterms:W3CDTF">2023-05-06T23:42:55Z</dcterms:modified>
  <cp:category>www.slidemembers.com</cp:category>
</cp:coreProperties>
</file>