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مساحة متوازي الأضلاع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1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WerQJE6YuMprtfQFQvTsDg9pDvp4OWdp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6.xml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13.xml"/><Relationship Id="rId27" Type="http://schemas.openxmlformats.org/officeDocument/2006/relationships/slide" Target="slide21.xml"/><Relationship Id="rId28" Type="http://schemas.openxmlformats.org/officeDocument/2006/relationships/slide" Target="slide24.xml"/><Relationship Id="rId29" Type="http://schemas.openxmlformats.org/officeDocument/2006/relationships/slide" Target="slide2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4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ug2948624ja" TargetMode="External"/><Relationship Id="rId3" Type="http://schemas.openxmlformats.org/officeDocument/2006/relationships/image" Target="../media/image25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3.xml"/><Relationship Id="rId11" Type="http://schemas.openxmlformats.org/officeDocument/2006/relationships/slide" Target="slide21.xml"/><Relationship Id="rId12" Type="http://schemas.openxmlformats.org/officeDocument/2006/relationships/slide" Target="slide24.xml"/><Relationship Id="rId13" Type="http://schemas.openxmlformats.org/officeDocument/2006/relationships/slide" Target="slide2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21.xml"/><Relationship Id="rId8" Type="http://schemas.openxmlformats.org/officeDocument/2006/relationships/slide" Target="slide24.xml"/><Relationship Id="rId9" Type="http://schemas.openxmlformats.org/officeDocument/2006/relationships/slide" Target="slide2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21.xml"/><Relationship Id="rId9" Type="http://schemas.openxmlformats.org/officeDocument/2006/relationships/slide" Target="slide24.xml"/><Relationship Id="rId10" Type="http://schemas.openxmlformats.org/officeDocument/2006/relationships/slide" Target="slide25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WerQJE6YuMprtfQFQvTsDg9pDvp4OWdp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9.png"/><Relationship Id="rId22" Type="http://schemas.openxmlformats.org/officeDocument/2006/relationships/slide" Target="slide3.xml"/><Relationship Id="rId23" Type="http://schemas.openxmlformats.org/officeDocument/2006/relationships/slide" Target="slide6.xml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13.xml"/><Relationship Id="rId27" Type="http://schemas.openxmlformats.org/officeDocument/2006/relationships/slide" Target="slide21.xml"/><Relationship Id="rId28" Type="http://schemas.openxmlformats.org/officeDocument/2006/relationships/slide" Target="slide24.xml"/><Relationship Id="rId29" Type="http://schemas.openxmlformats.org/officeDocument/2006/relationships/slide" Target="slide2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slide" Target="slide4.xml"/><Relationship Id="rId8" Type="http://schemas.openxmlformats.org/officeDocument/2006/relationships/slide" Target="slide7.xml"/><Relationship Id="rId9" Type="http://schemas.openxmlformats.org/officeDocument/2006/relationships/slide" Target="slide13.xml"/><Relationship Id="rId10" Type="http://schemas.openxmlformats.org/officeDocument/2006/relationships/slide" Target="slide21.xml"/><Relationship Id="rId11" Type="http://schemas.openxmlformats.org/officeDocument/2006/relationships/slide" Target="slide24.xml"/><Relationship Id="rId12" Type="http://schemas.openxmlformats.org/officeDocument/2006/relationships/slide" Target="slide25.xml"/><Relationship Id="rId13" Type="http://schemas.openxmlformats.org/officeDocument/2006/relationships/hyperlink" Target="https://drive.google.com/file/d/1WerQJE6YuMprtfQFQvTsDg9pDvp4OWdp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4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5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7" Type="http://schemas.openxmlformats.org/officeDocument/2006/relationships/slide" Target="slide7.xml"/><Relationship Id="rId8" Type="http://schemas.openxmlformats.org/officeDocument/2006/relationships/slide" Target="slide13.xml"/><Relationship Id="rId9" Type="http://schemas.openxmlformats.org/officeDocument/2006/relationships/slide" Target="slide21.xml"/><Relationship Id="rId10" Type="http://schemas.openxmlformats.org/officeDocument/2006/relationships/slide" Target="slide24.xml"/><Relationship Id="rId11" Type="http://schemas.openxmlformats.org/officeDocument/2006/relationships/slide" Target="slide25.xml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SVKdA_NxLw?playlist=ySVKdA_NxL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عاشر: القياس:المحيط والمساحة والحجم…"/>
          <p:cNvSpPr txBox="1"/>
          <p:nvPr/>
        </p:nvSpPr>
        <p:spPr>
          <a:xfrm>
            <a:off x="1194604" y="5012790"/>
            <a:ext cx="16956720" cy="2583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53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العاشر: </a:t>
            </a:r>
            <a:r>
              <a:t>القياس:المحيط والمساحة والحجم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١٠-٢</a:t>
            </a:r>
            <a:r>
              <a:t> </a:t>
            </a:r>
            <a:r>
              <a:rPr>
                <a:solidFill>
                  <a:srgbClr val="4D372F"/>
                </a:solidFill>
              </a:rPr>
              <a:t>مساحة متوازي الأضلاع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4470068" y="98529"/>
            <a:ext cx="9849336" cy="2055265"/>
            <a:chOff x="0" y="0"/>
            <a:chExt cx="9849334" cy="2055264"/>
          </a:xfrm>
        </p:grpSpPr>
        <p:sp>
          <p:nvSpPr>
            <p:cNvPr id="221" name="الفصل"/>
            <p:cNvSpPr txBox="1"/>
            <p:nvPr/>
          </p:nvSpPr>
          <p:spPr>
            <a:xfrm>
              <a:off x="7163645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7979671" y="6101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70145" y="2163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١٠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78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225" name="القياس:المحيط والمساحة والحجم"/>
            <p:cNvSpPr txBox="1"/>
            <p:nvPr/>
          </p:nvSpPr>
          <p:spPr>
            <a:xfrm>
              <a:off x="0" y="725855"/>
              <a:ext cx="7954272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القياس:المحيط والمساحة والحجم</a:t>
              </a:r>
            </a:p>
          </p:txBody>
        </p:sp>
      </p:grpSp>
      <p:grpSp>
        <p:nvGrpSpPr>
          <p:cNvPr id="28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صفحة"/>
          <p:cNvSpPr txBox="1"/>
          <p:nvPr/>
        </p:nvSpPr>
        <p:spPr>
          <a:xfrm>
            <a:off x="18311343" y="8698731"/>
            <a:ext cx="1239489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55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9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85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98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93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7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94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5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6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99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2" name="تجميع"/>
          <p:cNvGrpSpPr/>
          <p:nvPr/>
        </p:nvGrpSpPr>
        <p:grpSpPr>
          <a:xfrm>
            <a:off x="2202888" y="115262"/>
            <a:ext cx="5063413" cy="1411628"/>
            <a:chOff x="0" y="0"/>
            <a:chExt cx="5063412" cy="1411626"/>
          </a:xfrm>
        </p:grpSpPr>
        <p:sp>
          <p:nvSpPr>
            <p:cNvPr id="1520" name="تجميع"/>
            <p:cNvSpPr/>
            <p:nvPr/>
          </p:nvSpPr>
          <p:spPr>
            <a:xfrm>
              <a:off x="0" y="900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مثال من واقع الحياة"/>
            <p:cNvSpPr txBox="1"/>
            <p:nvPr/>
          </p:nvSpPr>
          <p:spPr>
            <a:xfrm>
              <a:off x="47319" y="0"/>
              <a:ext cx="501609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0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pSp>
        <p:nvGrpSpPr>
          <p:cNvPr id="152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23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4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526" name="IMG_3401.png" descr="IMG_3401.png"/>
          <p:cNvPicPr>
            <a:picLocks noChangeAspect="1"/>
          </p:cNvPicPr>
          <p:nvPr/>
        </p:nvPicPr>
        <p:blipFill>
          <a:blip r:embed="rId2">
            <a:extLst/>
          </a:blip>
          <a:srcRect l="10609" t="4296" r="28605" b="77573"/>
          <a:stretch>
            <a:fillRect/>
          </a:stretch>
        </p:blipFill>
        <p:spPr>
          <a:xfrm>
            <a:off x="7266300" y="2154117"/>
            <a:ext cx="13629661" cy="275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7" name="IMG_3401.png" descr="IMG_3401.png"/>
          <p:cNvPicPr>
            <a:picLocks noChangeAspect="1"/>
          </p:cNvPicPr>
          <p:nvPr/>
        </p:nvPicPr>
        <p:blipFill>
          <a:blip r:embed="rId2">
            <a:extLst/>
          </a:blip>
          <a:srcRect l="72142" t="6503" r="2986" b="60503"/>
          <a:stretch>
            <a:fillRect/>
          </a:stretch>
        </p:blipFill>
        <p:spPr>
          <a:xfrm>
            <a:off x="20254070" y="3363881"/>
            <a:ext cx="3607410" cy="323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8" name="IMG_3401.png" descr="IMG_3401.png"/>
          <p:cNvPicPr>
            <a:picLocks noChangeAspect="1"/>
          </p:cNvPicPr>
          <p:nvPr/>
        </p:nvPicPr>
        <p:blipFill>
          <a:blip r:embed="rId2">
            <a:extLst/>
          </a:blip>
          <a:srcRect l="11646" t="61028" r="32525" b="0"/>
          <a:stretch>
            <a:fillRect/>
          </a:stretch>
        </p:blipFill>
        <p:spPr>
          <a:xfrm>
            <a:off x="5785139" y="5850808"/>
            <a:ext cx="13937469" cy="658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9" name="IMG_3401.png" descr="IMG_3401.png"/>
          <p:cNvPicPr>
            <a:picLocks noChangeAspect="1"/>
          </p:cNvPicPr>
          <p:nvPr/>
        </p:nvPicPr>
        <p:blipFill>
          <a:blip r:embed="rId2">
            <a:extLst/>
          </a:blip>
          <a:srcRect l="20408" t="23803" r="45898" b="40178"/>
          <a:stretch>
            <a:fillRect/>
          </a:stretch>
        </p:blipFill>
        <p:spPr>
          <a:xfrm>
            <a:off x="2202888" y="2612993"/>
            <a:ext cx="5514717" cy="398944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3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49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54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3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3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3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3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4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3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3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4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4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4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4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4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55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5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5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55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5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5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3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636" name="IMG_3402.png" descr="IMG_3402.png"/>
          <p:cNvPicPr>
            <a:picLocks noChangeAspect="1"/>
          </p:cNvPicPr>
          <p:nvPr/>
        </p:nvPicPr>
        <p:blipFill>
          <a:blip r:embed="rId3">
            <a:extLst/>
          </a:blip>
          <a:srcRect l="4061" t="30743" r="17211" b="10218"/>
          <a:stretch>
            <a:fillRect/>
          </a:stretch>
        </p:blipFill>
        <p:spPr>
          <a:xfrm>
            <a:off x="4591229" y="1916904"/>
            <a:ext cx="17642657" cy="369782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3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5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65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4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3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3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4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5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42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3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4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45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6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7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8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9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52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6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55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5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8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3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3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737" name="IMG_3413.png" descr="IMG_3413.png"/>
          <p:cNvPicPr>
            <a:picLocks noChangeAspect="1"/>
          </p:cNvPicPr>
          <p:nvPr/>
        </p:nvPicPr>
        <p:blipFill>
          <a:blip r:embed="rId2">
            <a:extLst/>
          </a:blip>
          <a:srcRect l="0" t="9145" r="3444" b="3266"/>
          <a:stretch>
            <a:fillRect/>
          </a:stretch>
        </p:blipFill>
        <p:spPr>
          <a:xfrm>
            <a:off x="3699130" y="2174478"/>
            <a:ext cx="18406111" cy="93669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3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5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75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4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3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4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4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5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4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75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6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76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6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6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3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3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4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84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1844" name="IMG_3403.png" descr="IMG_3403.png"/>
          <p:cNvPicPr>
            <a:picLocks noChangeAspect="1"/>
          </p:cNvPicPr>
          <p:nvPr/>
        </p:nvPicPr>
        <p:blipFill>
          <a:blip r:embed="rId3">
            <a:extLst/>
          </a:blip>
          <a:srcRect l="0" t="5529" r="0" b="24487"/>
          <a:stretch>
            <a:fillRect/>
          </a:stretch>
        </p:blipFill>
        <p:spPr>
          <a:xfrm>
            <a:off x="4211750" y="2154117"/>
            <a:ext cx="18637594" cy="426034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4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86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86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4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4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4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4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6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5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5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6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5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5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6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1" name="Google Shape;1919;p39"/>
          <p:cNvGrpSpPr/>
          <p:nvPr/>
        </p:nvGrpSpPr>
        <p:grpSpPr>
          <a:xfrm>
            <a:off x="21846813" y="8014823"/>
            <a:ext cx="2520660" cy="4841174"/>
            <a:chOff x="0" y="0"/>
            <a:chExt cx="2520658" cy="4841173"/>
          </a:xfrm>
        </p:grpSpPr>
        <p:sp>
          <p:nvSpPr>
            <p:cNvPr id="1866" name="Google Shape;1920;p39"/>
            <p:cNvSpPr/>
            <p:nvPr/>
          </p:nvSpPr>
          <p:spPr>
            <a:xfrm>
              <a:off x="1236352" y="3782544"/>
              <a:ext cx="955306" cy="51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21;p39"/>
            <p:cNvSpPr/>
            <p:nvPr/>
          </p:nvSpPr>
          <p:spPr>
            <a:xfrm>
              <a:off x="1288916" y="3826563"/>
              <a:ext cx="838389" cy="42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22;p39"/>
            <p:cNvSpPr/>
            <p:nvPr/>
          </p:nvSpPr>
          <p:spPr>
            <a:xfrm>
              <a:off x="1383890" y="3892655"/>
              <a:ext cx="689020" cy="1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23;p39"/>
            <p:cNvSpPr/>
            <p:nvPr/>
          </p:nvSpPr>
          <p:spPr>
            <a:xfrm>
              <a:off x="1844846" y="4146055"/>
              <a:ext cx="238879" cy="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24;p39"/>
            <p:cNvSpPr/>
            <p:nvPr/>
          </p:nvSpPr>
          <p:spPr>
            <a:xfrm>
              <a:off x="1496715" y="4013944"/>
              <a:ext cx="601627" cy="9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25;p39"/>
            <p:cNvSpPr/>
            <p:nvPr/>
          </p:nvSpPr>
          <p:spPr>
            <a:xfrm>
              <a:off x="1362982" y="4048773"/>
              <a:ext cx="168740" cy="4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26;p39"/>
            <p:cNvSpPr/>
            <p:nvPr/>
          </p:nvSpPr>
          <p:spPr>
            <a:xfrm>
              <a:off x="1314472" y="3414623"/>
              <a:ext cx="981643" cy="48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27;p39"/>
            <p:cNvSpPr/>
            <p:nvPr/>
          </p:nvSpPr>
          <p:spPr>
            <a:xfrm>
              <a:off x="1367026" y="3430351"/>
              <a:ext cx="853097" cy="41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28;p39"/>
            <p:cNvSpPr/>
            <p:nvPr/>
          </p:nvSpPr>
          <p:spPr>
            <a:xfrm>
              <a:off x="1598545" y="3571055"/>
              <a:ext cx="622176" cy="13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29;p39"/>
            <p:cNvSpPr/>
            <p:nvPr/>
          </p:nvSpPr>
          <p:spPr>
            <a:xfrm>
              <a:off x="1454436" y="3708637"/>
              <a:ext cx="263077" cy="3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30;p39"/>
            <p:cNvSpPr/>
            <p:nvPr/>
          </p:nvSpPr>
          <p:spPr>
            <a:xfrm>
              <a:off x="1297093" y="2980786"/>
              <a:ext cx="1020304" cy="6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31;p39"/>
            <p:cNvSpPr/>
            <p:nvPr/>
          </p:nvSpPr>
          <p:spPr>
            <a:xfrm>
              <a:off x="1349736" y="3038595"/>
              <a:ext cx="883746" cy="47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32;p39"/>
            <p:cNvSpPr/>
            <p:nvPr/>
          </p:nvSpPr>
          <p:spPr>
            <a:xfrm>
              <a:off x="1498269" y="3289477"/>
              <a:ext cx="687937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33;p39"/>
            <p:cNvSpPr/>
            <p:nvPr/>
          </p:nvSpPr>
          <p:spPr>
            <a:xfrm>
              <a:off x="1780690" y="3217027"/>
              <a:ext cx="419571" cy="8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34;p39"/>
            <p:cNvSpPr/>
            <p:nvPr/>
          </p:nvSpPr>
          <p:spPr>
            <a:xfrm>
              <a:off x="1296957" y="2007405"/>
              <a:ext cx="1151150" cy="70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35;p39"/>
            <p:cNvSpPr/>
            <p:nvPr/>
          </p:nvSpPr>
          <p:spPr>
            <a:xfrm>
              <a:off x="1349818" y="2065137"/>
              <a:ext cx="1026717" cy="57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36;p39"/>
            <p:cNvSpPr/>
            <p:nvPr/>
          </p:nvSpPr>
          <p:spPr>
            <a:xfrm>
              <a:off x="1809939" y="2187803"/>
              <a:ext cx="531463" cy="1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37;p39"/>
            <p:cNvSpPr/>
            <p:nvPr/>
          </p:nvSpPr>
          <p:spPr>
            <a:xfrm>
              <a:off x="1490149" y="2313972"/>
              <a:ext cx="796618" cy="21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38;p39"/>
            <p:cNvSpPr/>
            <p:nvPr/>
          </p:nvSpPr>
          <p:spPr>
            <a:xfrm>
              <a:off x="1418385" y="1599028"/>
              <a:ext cx="1102274" cy="64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5" name="Google Shape;1939;p39"/>
            <p:cNvSpPr/>
            <p:nvPr/>
          </p:nvSpPr>
          <p:spPr>
            <a:xfrm>
              <a:off x="1492199" y="1664985"/>
              <a:ext cx="976133" cy="52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40;p39"/>
            <p:cNvSpPr/>
            <p:nvPr/>
          </p:nvSpPr>
          <p:spPr>
            <a:xfrm>
              <a:off x="1544025" y="1874584"/>
              <a:ext cx="483186" cy="11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2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7" name="Google Shape;1941;p39"/>
            <p:cNvSpPr/>
            <p:nvPr/>
          </p:nvSpPr>
          <p:spPr>
            <a:xfrm>
              <a:off x="1565177" y="1747157"/>
              <a:ext cx="585317" cy="14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8" name="Google Shape;1942;p39"/>
            <p:cNvSpPr/>
            <p:nvPr/>
          </p:nvSpPr>
          <p:spPr>
            <a:xfrm>
              <a:off x="1372955" y="1193801"/>
              <a:ext cx="1061574" cy="50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43;p39"/>
            <p:cNvSpPr/>
            <p:nvPr/>
          </p:nvSpPr>
          <p:spPr>
            <a:xfrm>
              <a:off x="1419906" y="1239334"/>
              <a:ext cx="952693" cy="39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44;p39"/>
            <p:cNvSpPr/>
            <p:nvPr/>
          </p:nvSpPr>
          <p:spPr>
            <a:xfrm>
              <a:off x="1418320" y="1439449"/>
              <a:ext cx="706399" cy="5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45;p39"/>
            <p:cNvSpPr/>
            <p:nvPr/>
          </p:nvSpPr>
          <p:spPr>
            <a:xfrm>
              <a:off x="1412232" y="1315089"/>
              <a:ext cx="491677" cy="3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46;p39"/>
            <p:cNvSpPr/>
            <p:nvPr/>
          </p:nvSpPr>
          <p:spPr>
            <a:xfrm>
              <a:off x="1116199" y="740326"/>
              <a:ext cx="1123535" cy="43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47;p39"/>
            <p:cNvSpPr/>
            <p:nvPr/>
          </p:nvSpPr>
          <p:spPr>
            <a:xfrm>
              <a:off x="1168688" y="793454"/>
              <a:ext cx="1004901" cy="32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48;p39"/>
            <p:cNvSpPr/>
            <p:nvPr/>
          </p:nvSpPr>
          <p:spPr>
            <a:xfrm>
              <a:off x="1518428" y="1021786"/>
              <a:ext cx="603055" cy="4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49;p39"/>
            <p:cNvSpPr/>
            <p:nvPr/>
          </p:nvSpPr>
          <p:spPr>
            <a:xfrm>
              <a:off x="1345912" y="940126"/>
              <a:ext cx="587867" cy="2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50;p39"/>
            <p:cNvSpPr/>
            <p:nvPr/>
          </p:nvSpPr>
          <p:spPr>
            <a:xfrm>
              <a:off x="1519735" y="839459"/>
              <a:ext cx="637343" cy="3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51;p39"/>
            <p:cNvSpPr/>
            <p:nvPr/>
          </p:nvSpPr>
          <p:spPr>
            <a:xfrm>
              <a:off x="801682" y="203814"/>
              <a:ext cx="1041763" cy="60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52;p39"/>
            <p:cNvSpPr/>
            <p:nvPr/>
          </p:nvSpPr>
          <p:spPr>
            <a:xfrm>
              <a:off x="854282" y="273667"/>
              <a:ext cx="884353" cy="4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53;p39"/>
            <p:cNvSpPr/>
            <p:nvPr/>
          </p:nvSpPr>
          <p:spPr>
            <a:xfrm>
              <a:off x="1021322" y="504085"/>
              <a:ext cx="622495" cy="16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54;p39"/>
            <p:cNvSpPr/>
            <p:nvPr/>
          </p:nvSpPr>
          <p:spPr>
            <a:xfrm>
              <a:off x="1009369" y="480787"/>
              <a:ext cx="470954" cy="12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55;p39"/>
            <p:cNvSpPr/>
            <p:nvPr/>
          </p:nvSpPr>
          <p:spPr>
            <a:xfrm>
              <a:off x="745526" y="0"/>
              <a:ext cx="1081912" cy="47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2" name="Google Shape;1956;p39"/>
            <p:cNvSpPr/>
            <p:nvPr/>
          </p:nvSpPr>
          <p:spPr>
            <a:xfrm>
              <a:off x="840228" y="59148"/>
              <a:ext cx="925282" cy="35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57;p39"/>
            <p:cNvSpPr/>
            <p:nvPr/>
          </p:nvSpPr>
          <p:spPr>
            <a:xfrm>
              <a:off x="999574" y="215895"/>
              <a:ext cx="634041" cy="13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4" name="Google Shape;1958;p39"/>
            <p:cNvSpPr/>
            <p:nvPr/>
          </p:nvSpPr>
          <p:spPr>
            <a:xfrm>
              <a:off x="982842" y="115621"/>
              <a:ext cx="705492" cy="14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5" name="Google Shape;1959;p39"/>
            <p:cNvSpPr/>
            <p:nvPr/>
          </p:nvSpPr>
          <p:spPr>
            <a:xfrm>
              <a:off x="1197030" y="2423730"/>
              <a:ext cx="1214066" cy="75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60;p39"/>
            <p:cNvSpPr/>
            <p:nvPr/>
          </p:nvSpPr>
          <p:spPr>
            <a:xfrm>
              <a:off x="1270639" y="2489687"/>
              <a:ext cx="1087763" cy="63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61;p39"/>
            <p:cNvSpPr/>
            <p:nvPr/>
          </p:nvSpPr>
          <p:spPr>
            <a:xfrm>
              <a:off x="1325042" y="2770911"/>
              <a:ext cx="628114" cy="16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62;p39"/>
            <p:cNvSpPr/>
            <p:nvPr/>
          </p:nvSpPr>
          <p:spPr>
            <a:xfrm>
              <a:off x="1351533" y="2634668"/>
              <a:ext cx="759369" cy="2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63;p39"/>
            <p:cNvSpPr/>
            <p:nvPr/>
          </p:nvSpPr>
          <p:spPr>
            <a:xfrm>
              <a:off x="1535364" y="2626521"/>
              <a:ext cx="499753" cy="11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64;p39"/>
            <p:cNvSpPr/>
            <p:nvPr/>
          </p:nvSpPr>
          <p:spPr>
            <a:xfrm>
              <a:off x="181529" y="3927720"/>
              <a:ext cx="1038956" cy="91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65;p39"/>
            <p:cNvSpPr/>
            <p:nvPr/>
          </p:nvSpPr>
          <p:spPr>
            <a:xfrm>
              <a:off x="113752" y="2881023"/>
              <a:ext cx="1747399" cy="109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66;p39"/>
            <p:cNvSpPr/>
            <p:nvPr/>
          </p:nvSpPr>
          <p:spPr>
            <a:xfrm>
              <a:off x="4979" y="2131566"/>
              <a:ext cx="1701843" cy="145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67;p39"/>
            <p:cNvSpPr/>
            <p:nvPr/>
          </p:nvSpPr>
          <p:spPr>
            <a:xfrm>
              <a:off x="113913" y="3431270"/>
              <a:ext cx="1088007" cy="54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68;p39"/>
            <p:cNvSpPr/>
            <p:nvPr/>
          </p:nvSpPr>
          <p:spPr>
            <a:xfrm>
              <a:off x="285154" y="3488884"/>
              <a:ext cx="297591" cy="15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69;p39"/>
            <p:cNvSpPr/>
            <p:nvPr/>
          </p:nvSpPr>
          <p:spPr>
            <a:xfrm>
              <a:off x="285154" y="3488884"/>
              <a:ext cx="778352" cy="19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70;p39"/>
            <p:cNvSpPr/>
            <p:nvPr/>
          </p:nvSpPr>
          <p:spPr>
            <a:xfrm>
              <a:off x="463929" y="3801748"/>
              <a:ext cx="477527" cy="17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71;p39"/>
            <p:cNvSpPr/>
            <p:nvPr/>
          </p:nvSpPr>
          <p:spPr>
            <a:xfrm>
              <a:off x="1528271" y="2679098"/>
              <a:ext cx="38176" cy="15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72;p39"/>
            <p:cNvSpPr/>
            <p:nvPr/>
          </p:nvSpPr>
          <p:spPr>
            <a:xfrm>
              <a:off x="1486774" y="2640333"/>
              <a:ext cx="51981" cy="12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73;p39"/>
            <p:cNvSpPr/>
            <p:nvPr/>
          </p:nvSpPr>
          <p:spPr>
            <a:xfrm>
              <a:off x="1112680" y="2435773"/>
              <a:ext cx="158349" cy="7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74;p39"/>
            <p:cNvSpPr/>
            <p:nvPr/>
          </p:nvSpPr>
          <p:spPr>
            <a:xfrm>
              <a:off x="1141256" y="2463871"/>
              <a:ext cx="120405" cy="7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75;p39"/>
            <p:cNvSpPr/>
            <p:nvPr/>
          </p:nvSpPr>
          <p:spPr>
            <a:xfrm>
              <a:off x="748962" y="2257696"/>
              <a:ext cx="63570" cy="12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76;p39"/>
            <p:cNvSpPr/>
            <p:nvPr/>
          </p:nvSpPr>
          <p:spPr>
            <a:xfrm>
              <a:off x="728144" y="2312319"/>
              <a:ext cx="55796" cy="12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77;p39"/>
            <p:cNvSpPr/>
            <p:nvPr/>
          </p:nvSpPr>
          <p:spPr>
            <a:xfrm>
              <a:off x="772462" y="3555510"/>
              <a:ext cx="291033" cy="12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78;p39"/>
            <p:cNvSpPr/>
            <p:nvPr/>
          </p:nvSpPr>
          <p:spPr>
            <a:xfrm>
              <a:off x="658179" y="3277669"/>
              <a:ext cx="89022" cy="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79;p39"/>
            <p:cNvSpPr/>
            <p:nvPr/>
          </p:nvSpPr>
          <p:spPr>
            <a:xfrm>
              <a:off x="583649" y="3388925"/>
              <a:ext cx="109520" cy="16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80;p39"/>
            <p:cNvSpPr/>
            <p:nvPr/>
          </p:nvSpPr>
          <p:spPr>
            <a:xfrm>
              <a:off x="565369" y="3953732"/>
              <a:ext cx="1313270" cy="51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81;p39"/>
            <p:cNvSpPr/>
            <p:nvPr/>
          </p:nvSpPr>
          <p:spPr>
            <a:xfrm>
              <a:off x="1064662" y="4336096"/>
              <a:ext cx="311925" cy="1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82;p39"/>
            <p:cNvSpPr/>
            <p:nvPr/>
          </p:nvSpPr>
          <p:spPr>
            <a:xfrm>
              <a:off x="552485" y="3995186"/>
              <a:ext cx="404695" cy="39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83;p39"/>
            <p:cNvSpPr/>
            <p:nvPr/>
          </p:nvSpPr>
          <p:spPr>
            <a:xfrm>
              <a:off x="1540740" y="3553031"/>
              <a:ext cx="229192" cy="16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84;p39"/>
            <p:cNvSpPr/>
            <p:nvPr/>
          </p:nvSpPr>
          <p:spPr>
            <a:xfrm>
              <a:off x="795296" y="3839449"/>
              <a:ext cx="90231" cy="4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85;p39"/>
            <p:cNvSpPr/>
            <p:nvPr/>
          </p:nvSpPr>
          <p:spPr>
            <a:xfrm>
              <a:off x="625383" y="4187652"/>
              <a:ext cx="63838" cy="10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32" name="Google Shape;1986;p39"/>
            <p:cNvSpPr/>
            <p:nvPr/>
          </p:nvSpPr>
          <p:spPr>
            <a:xfrm>
              <a:off x="560130" y="4373403"/>
              <a:ext cx="331800" cy="16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33" name="Google Shape;1987;p39"/>
            <p:cNvSpPr/>
            <p:nvPr/>
          </p:nvSpPr>
          <p:spPr>
            <a:xfrm>
              <a:off x="309115" y="3216439"/>
              <a:ext cx="270321" cy="14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88;p39"/>
            <p:cNvSpPr/>
            <p:nvPr/>
          </p:nvSpPr>
          <p:spPr>
            <a:xfrm>
              <a:off x="879192" y="3322757"/>
              <a:ext cx="273237" cy="17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89;p39"/>
            <p:cNvSpPr/>
            <p:nvPr/>
          </p:nvSpPr>
          <p:spPr>
            <a:xfrm rot="19800038">
              <a:off x="580438" y="3391795"/>
              <a:ext cx="161158" cy="8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90;p39"/>
            <p:cNvSpPr/>
            <p:nvPr/>
          </p:nvSpPr>
          <p:spPr>
            <a:xfrm flipH="1" rot="568350">
              <a:off x="369162" y="3038986"/>
              <a:ext cx="149378" cy="9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91;p39"/>
            <p:cNvSpPr/>
            <p:nvPr/>
          </p:nvSpPr>
          <p:spPr>
            <a:xfrm flipH="1">
              <a:off x="1029006" y="3182201"/>
              <a:ext cx="219887" cy="10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92;p39"/>
            <p:cNvSpPr/>
            <p:nvPr/>
          </p:nvSpPr>
          <p:spPr>
            <a:xfrm>
              <a:off x="0" y="2820825"/>
              <a:ext cx="693213" cy="6932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93;p39"/>
            <p:cNvSpPr/>
            <p:nvPr/>
          </p:nvSpPr>
          <p:spPr>
            <a:xfrm>
              <a:off x="747837" y="2956030"/>
              <a:ext cx="693214" cy="693213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94;p39"/>
            <p:cNvSpPr/>
            <p:nvPr/>
          </p:nvSpPr>
          <p:spPr>
            <a:xfrm>
              <a:off x="1407995" y="3459141"/>
              <a:ext cx="148979" cy="30262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4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94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sp>
        <p:nvSpPr>
          <p:cNvPr id="1945" name="م= ق × ع…"/>
          <p:cNvSpPr txBox="1"/>
          <p:nvPr/>
        </p:nvSpPr>
        <p:spPr>
          <a:xfrm>
            <a:off x="17589571" y="6111434"/>
            <a:ext cx="4272342" cy="18403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م= </a:t>
            </a:r>
            <a:r>
              <a:rPr>
                <a:solidFill>
                  <a:srgbClr val="0061FE"/>
                </a:solidFill>
              </a:rPr>
              <a:t>ق × ع </a:t>
            </a:r>
            <a:endParaRPr>
              <a:solidFill>
                <a:srgbClr val="0061FE"/>
              </a:solidFill>
            </a:endParaRPr>
          </a:p>
          <a:p>
            <a:pPr algn="r" defTabSz="355600" rtl="0">
              <a:lnSpc>
                <a:spcPct val="125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61FE"/>
                </a:solidFill>
              </a:rPr>
              <a:t>= ١٨ وحدة مربعة</a:t>
            </a:r>
          </a:p>
        </p:txBody>
      </p:sp>
      <p:pic>
        <p:nvPicPr>
          <p:cNvPr id="1946" name="IMG_3403.png" descr="IMG_3403.png"/>
          <p:cNvPicPr>
            <a:picLocks noChangeAspect="1"/>
          </p:cNvPicPr>
          <p:nvPr/>
        </p:nvPicPr>
        <p:blipFill>
          <a:blip r:embed="rId2">
            <a:extLst/>
          </a:blip>
          <a:srcRect l="54182" t="7194" r="0" b="74399"/>
          <a:stretch>
            <a:fillRect/>
          </a:stretch>
        </p:blipFill>
        <p:spPr>
          <a:xfrm>
            <a:off x="13439466" y="1890882"/>
            <a:ext cx="8018991" cy="105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7" name="IMG_3403.png" descr="IMG_3403.png"/>
          <p:cNvPicPr>
            <a:picLocks noChangeAspect="1"/>
          </p:cNvPicPr>
          <p:nvPr/>
        </p:nvPicPr>
        <p:blipFill>
          <a:blip r:embed="rId2">
            <a:extLst/>
          </a:blip>
          <a:srcRect l="67345" t="29343" r="0" b="18611"/>
          <a:stretch>
            <a:fillRect/>
          </a:stretch>
        </p:blipFill>
        <p:spPr>
          <a:xfrm>
            <a:off x="17589572" y="3172017"/>
            <a:ext cx="5658198" cy="2945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8" name="IMG_3403.png" descr="IMG_3403.png"/>
          <p:cNvPicPr>
            <a:picLocks noChangeAspect="1"/>
          </p:cNvPicPr>
          <p:nvPr/>
        </p:nvPicPr>
        <p:blipFill>
          <a:blip r:embed="rId2">
            <a:extLst/>
          </a:blip>
          <a:srcRect l="41953" t="26794" r="32746" b="20522"/>
          <a:stretch>
            <a:fillRect/>
          </a:stretch>
        </p:blipFill>
        <p:spPr>
          <a:xfrm>
            <a:off x="10458690" y="2942997"/>
            <a:ext cx="4383891" cy="2981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9" name="IMG_3403.png" descr="IMG_3403.png"/>
          <p:cNvPicPr>
            <a:picLocks noChangeAspect="1"/>
          </p:cNvPicPr>
          <p:nvPr/>
        </p:nvPicPr>
        <p:blipFill>
          <a:blip r:embed="rId2">
            <a:extLst/>
          </a:blip>
          <a:srcRect l="3655" t="23658" r="60567" b="23658"/>
          <a:stretch>
            <a:fillRect/>
          </a:stretch>
        </p:blipFill>
        <p:spPr>
          <a:xfrm>
            <a:off x="2556710" y="2942997"/>
            <a:ext cx="6199178" cy="2981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2" name="تجميع"/>
          <p:cNvGrpSpPr/>
          <p:nvPr/>
        </p:nvGrpSpPr>
        <p:grpSpPr>
          <a:xfrm>
            <a:off x="11059075" y="5793585"/>
            <a:ext cx="2705366" cy="885848"/>
            <a:chOff x="0" y="0"/>
            <a:chExt cx="2705365" cy="885847"/>
          </a:xfrm>
        </p:grpSpPr>
        <p:sp>
          <p:nvSpPr>
            <p:cNvPr id="1950" name="م= ق × ع…"/>
            <p:cNvSpPr/>
            <p:nvPr/>
          </p:nvSpPr>
          <p:spPr>
            <a:xfrm>
              <a:off x="43940" y="0"/>
              <a:ext cx="266142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م= </a:t>
              </a:r>
              <a:r>
                <a:rPr>
                  <a:solidFill>
                    <a:srgbClr val="0061FE"/>
                  </a:solidFill>
                </a:rPr>
                <a:t>ق × ع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61FE"/>
                  </a:solidFill>
                </a:rPr>
                <a:t>= ٥٠ سم </a:t>
              </a:r>
            </a:p>
          </p:txBody>
        </p:sp>
        <p:sp>
          <p:nvSpPr>
            <p:cNvPr id="1951" name="٢"/>
            <p:cNvSpPr/>
            <p:nvPr/>
          </p:nvSpPr>
          <p:spPr>
            <a:xfrm>
              <a:off x="0" y="885847"/>
              <a:ext cx="747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pSp>
        <p:nvGrpSpPr>
          <p:cNvPr id="1955" name="تجميع"/>
          <p:cNvGrpSpPr/>
          <p:nvPr/>
        </p:nvGrpSpPr>
        <p:grpSpPr>
          <a:xfrm>
            <a:off x="2961602" y="5937846"/>
            <a:ext cx="2705366" cy="885848"/>
            <a:chOff x="0" y="0"/>
            <a:chExt cx="2705365" cy="885847"/>
          </a:xfrm>
        </p:grpSpPr>
        <p:sp>
          <p:nvSpPr>
            <p:cNvPr id="1953" name="م= ق × ع…"/>
            <p:cNvSpPr/>
            <p:nvPr/>
          </p:nvSpPr>
          <p:spPr>
            <a:xfrm>
              <a:off x="43940" y="0"/>
              <a:ext cx="266142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م= </a:t>
              </a:r>
              <a:r>
                <a:rPr>
                  <a:solidFill>
                    <a:srgbClr val="0061FE"/>
                  </a:solidFill>
                </a:rPr>
                <a:t>ق × ع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61FE"/>
                  </a:solidFill>
                </a:rPr>
                <a:t>= ٧٧ سم </a:t>
              </a:r>
            </a:p>
          </p:txBody>
        </p:sp>
        <p:sp>
          <p:nvSpPr>
            <p:cNvPr id="1954" name="٢"/>
            <p:cNvSpPr/>
            <p:nvPr/>
          </p:nvSpPr>
          <p:spPr>
            <a:xfrm>
              <a:off x="0" y="885847"/>
              <a:ext cx="747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 defTabSz="355600">
                <a:lnSpc>
                  <a:spcPct val="125000"/>
                </a:lnSpc>
                <a:defRPr b="1" sz="4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aphicFrame>
        <p:nvGraphicFramePr>
          <p:cNvPr id="195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75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97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6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5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5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5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7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6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6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7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6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7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7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97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7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982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980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8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5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8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1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4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5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6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5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062" name="IMG_3404.png" descr="IMG_3404.png"/>
          <p:cNvPicPr>
            <a:picLocks noChangeAspect="1"/>
          </p:cNvPicPr>
          <p:nvPr/>
        </p:nvPicPr>
        <p:blipFill>
          <a:blip r:embed="rId3">
            <a:extLst/>
          </a:blip>
          <a:srcRect l="15164" t="12789" r="0" b="65043"/>
          <a:stretch>
            <a:fillRect/>
          </a:stretch>
        </p:blipFill>
        <p:spPr>
          <a:xfrm>
            <a:off x="4432179" y="2095608"/>
            <a:ext cx="19114665" cy="179449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6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8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08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6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6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6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6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7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6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7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7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7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7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8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8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0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0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0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5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5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6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6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163" name="IMG_3404.png" descr="IMG_3404.png"/>
          <p:cNvPicPr>
            <a:picLocks noChangeAspect="1"/>
          </p:cNvPicPr>
          <p:nvPr/>
        </p:nvPicPr>
        <p:blipFill>
          <a:blip r:embed="rId2">
            <a:extLst/>
          </a:blip>
          <a:srcRect l="15164" t="12789" r="0" b="65043"/>
          <a:stretch>
            <a:fillRect/>
          </a:stretch>
        </p:blipFill>
        <p:spPr>
          <a:xfrm>
            <a:off x="4432179" y="2095608"/>
            <a:ext cx="19114665" cy="17944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6" name="تجميع"/>
          <p:cNvGrpSpPr/>
          <p:nvPr/>
        </p:nvGrpSpPr>
        <p:grpSpPr>
          <a:xfrm>
            <a:off x="11989856" y="4232633"/>
            <a:ext cx="4490879" cy="2481106"/>
            <a:chOff x="887466" y="2260093"/>
            <a:chExt cx="4490877" cy="2481104"/>
          </a:xfrm>
        </p:grpSpPr>
        <p:sp>
          <p:nvSpPr>
            <p:cNvPr id="2164" name="م= ق × ع…"/>
            <p:cNvSpPr txBox="1"/>
            <p:nvPr/>
          </p:nvSpPr>
          <p:spPr>
            <a:xfrm>
              <a:off x="1081959" y="2260093"/>
              <a:ext cx="4296386" cy="24811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defTabSz="355600" rtl="0">
                <a:lnSpc>
                  <a:spcPct val="125000"/>
                </a:lnSpc>
                <a:defRPr b="1" sz="71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م= </a:t>
              </a:r>
              <a:r>
                <a:rPr>
                  <a:solidFill>
                    <a:srgbClr val="0061FE"/>
                  </a:solidFill>
                </a:rPr>
                <a:t>ق × ع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71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61FE"/>
                  </a:solidFill>
                </a:rPr>
                <a:t>= ٣٢٥ سم </a:t>
              </a:r>
            </a:p>
          </p:txBody>
        </p:sp>
        <p:sp>
          <p:nvSpPr>
            <p:cNvPr id="2165" name="٢"/>
            <p:cNvSpPr txBox="1"/>
            <p:nvPr/>
          </p:nvSpPr>
          <p:spPr>
            <a:xfrm>
              <a:off x="887466" y="3500645"/>
              <a:ext cx="1132148" cy="920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 defTabSz="355600">
                <a:lnSpc>
                  <a:spcPct val="125000"/>
                </a:lnSpc>
                <a:defRPr b="1" sz="53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aphicFrame>
        <p:nvGraphicFramePr>
          <p:cNvPr id="216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18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18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7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6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6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7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8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7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7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8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8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8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8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18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8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193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191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9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6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9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6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6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7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7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273" name="IMG_3404.png" descr="IMG_3404.png"/>
          <p:cNvPicPr>
            <a:picLocks noChangeAspect="1"/>
          </p:cNvPicPr>
          <p:nvPr/>
        </p:nvPicPr>
        <p:blipFill>
          <a:blip r:embed="rId3">
            <a:extLst/>
          </a:blip>
          <a:srcRect l="7289" t="36846" r="0" b="5940"/>
          <a:stretch>
            <a:fillRect/>
          </a:stretch>
        </p:blipFill>
        <p:spPr>
          <a:xfrm>
            <a:off x="4032518" y="2154117"/>
            <a:ext cx="18865219" cy="418293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7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9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29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7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7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7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7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9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7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8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8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8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8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9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9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6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6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7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7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374" name="IMG_3404.png" descr="IMG_3404.png"/>
          <p:cNvPicPr>
            <a:picLocks noChangeAspect="1"/>
          </p:cNvPicPr>
          <p:nvPr/>
        </p:nvPicPr>
        <p:blipFill>
          <a:blip r:embed="rId2">
            <a:extLst/>
          </a:blip>
          <a:srcRect l="7289" t="36846" r="0" b="5940"/>
          <a:stretch>
            <a:fillRect/>
          </a:stretch>
        </p:blipFill>
        <p:spPr>
          <a:xfrm>
            <a:off x="4032518" y="2154117"/>
            <a:ext cx="18865219" cy="41829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7" name="تجميع"/>
          <p:cNvGrpSpPr/>
          <p:nvPr/>
        </p:nvGrpSpPr>
        <p:grpSpPr>
          <a:xfrm>
            <a:off x="11554173" y="5969278"/>
            <a:ext cx="4758257" cy="2481106"/>
            <a:chOff x="620088" y="2260093"/>
            <a:chExt cx="4758255" cy="2481104"/>
          </a:xfrm>
        </p:grpSpPr>
        <p:sp>
          <p:nvSpPr>
            <p:cNvPr id="2375" name="م= ق × ع…"/>
            <p:cNvSpPr txBox="1"/>
            <p:nvPr/>
          </p:nvSpPr>
          <p:spPr>
            <a:xfrm>
              <a:off x="1081959" y="2260093"/>
              <a:ext cx="4296386" cy="24811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defTabSz="355600" rtl="0">
                <a:lnSpc>
                  <a:spcPct val="125000"/>
                </a:lnSpc>
                <a:defRPr b="1" sz="71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م= </a:t>
              </a:r>
              <a:r>
                <a:rPr>
                  <a:solidFill>
                    <a:srgbClr val="0061FE"/>
                  </a:solidFill>
                </a:rPr>
                <a:t>ق × ع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71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61FE"/>
                  </a:solidFill>
                </a:rPr>
                <a:t>= ١٣٫٢٦ سم </a:t>
              </a:r>
            </a:p>
          </p:txBody>
        </p:sp>
        <p:sp>
          <p:nvSpPr>
            <p:cNvPr id="2376" name="٢"/>
            <p:cNvSpPr txBox="1"/>
            <p:nvPr/>
          </p:nvSpPr>
          <p:spPr>
            <a:xfrm>
              <a:off x="620088" y="3462545"/>
              <a:ext cx="711386" cy="9207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 defTabSz="355600">
                <a:lnSpc>
                  <a:spcPct val="125000"/>
                </a:lnSpc>
                <a:defRPr b="1" sz="53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aphicFrame>
        <p:nvGraphicFramePr>
          <p:cNvPr id="237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39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39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8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7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8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8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9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8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8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9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9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9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9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39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0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0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0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0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0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2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2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2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7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7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8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8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تدرب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تدرب</a:t>
              </a:r>
            </a:p>
          </p:txBody>
        </p:sp>
      </p:grpSp>
      <p:pic>
        <p:nvPicPr>
          <p:cNvPr id="2484" name="IMG_3405.png" descr="IMG_3405.png"/>
          <p:cNvPicPr>
            <a:picLocks noChangeAspect="1"/>
          </p:cNvPicPr>
          <p:nvPr/>
        </p:nvPicPr>
        <p:blipFill>
          <a:blip r:embed="rId3">
            <a:extLst/>
          </a:blip>
          <a:srcRect l="26652" t="2013" r="3669" b="72280"/>
          <a:stretch>
            <a:fillRect/>
          </a:stretch>
        </p:blipFill>
        <p:spPr>
          <a:xfrm>
            <a:off x="6903897" y="1708515"/>
            <a:ext cx="15596086" cy="165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5" name="IMG_3405.png" descr="IMG_3405.png"/>
          <p:cNvPicPr>
            <a:picLocks noChangeAspect="1"/>
          </p:cNvPicPr>
          <p:nvPr/>
        </p:nvPicPr>
        <p:blipFill>
          <a:blip r:embed="rId3">
            <a:extLst/>
          </a:blip>
          <a:srcRect l="53721" t="27964" r="3669" b="2013"/>
          <a:stretch>
            <a:fillRect/>
          </a:stretch>
        </p:blipFill>
        <p:spPr>
          <a:xfrm>
            <a:off x="12696607" y="3015249"/>
            <a:ext cx="9537113" cy="45089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505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50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9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8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8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8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0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9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9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0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0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0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7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7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8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8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تدرب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تدرب</a:t>
              </a:r>
            </a:p>
          </p:txBody>
        </p:sp>
      </p:grpSp>
      <p:pic>
        <p:nvPicPr>
          <p:cNvPr id="2586" name="IMG_3405.png" descr="IMG_3405.png"/>
          <p:cNvPicPr>
            <a:picLocks noChangeAspect="1"/>
          </p:cNvPicPr>
          <p:nvPr/>
        </p:nvPicPr>
        <p:blipFill>
          <a:blip r:embed="rId2">
            <a:extLst/>
          </a:blip>
          <a:srcRect l="26652" t="2013" r="3669" b="72280"/>
          <a:stretch>
            <a:fillRect/>
          </a:stretch>
        </p:blipFill>
        <p:spPr>
          <a:xfrm>
            <a:off x="6903897" y="1708515"/>
            <a:ext cx="15596086" cy="165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7" name="IMG_3405.png" descr="IMG_3405.png"/>
          <p:cNvPicPr>
            <a:picLocks noChangeAspect="1"/>
          </p:cNvPicPr>
          <p:nvPr/>
        </p:nvPicPr>
        <p:blipFill>
          <a:blip r:embed="rId2">
            <a:extLst/>
          </a:blip>
          <a:srcRect l="53721" t="27964" r="3669" b="2013"/>
          <a:stretch>
            <a:fillRect/>
          </a:stretch>
        </p:blipFill>
        <p:spPr>
          <a:xfrm>
            <a:off x="12696607" y="3015249"/>
            <a:ext cx="9537113" cy="45089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2" name="تجميع"/>
          <p:cNvGrpSpPr/>
          <p:nvPr/>
        </p:nvGrpSpPr>
        <p:grpSpPr>
          <a:xfrm>
            <a:off x="5598273" y="7426223"/>
            <a:ext cx="13324736" cy="3803501"/>
            <a:chOff x="0" y="0"/>
            <a:chExt cx="13324735" cy="3803500"/>
          </a:xfrm>
        </p:grpSpPr>
        <p:sp>
          <p:nvSpPr>
            <p:cNvPr id="2588" name="مساحة المستطيل = ق × ع= ٢٧٥ م…"/>
            <p:cNvSpPr txBox="1"/>
            <p:nvPr/>
          </p:nvSpPr>
          <p:spPr>
            <a:xfrm>
              <a:off x="0" y="0"/>
              <a:ext cx="13324736" cy="38035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defTabSz="355600" rtl="0">
                <a:lnSpc>
                  <a:spcPct val="125000"/>
                </a:lnSpc>
                <a:defRPr b="1" sz="6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المستطيل = </a:t>
              </a:r>
              <a:r>
                <a:rPr>
                  <a:solidFill>
                    <a:srgbClr val="0061FE"/>
                  </a:solidFill>
                </a:rPr>
                <a:t>ق × ع= ٢٧٥ م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6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الجزء الداخلي= </a:t>
              </a:r>
              <a:r>
                <a:rPr>
                  <a:solidFill>
                    <a:srgbClr val="0061FE"/>
                  </a:solidFill>
                </a:rPr>
                <a:t>ق × ع= ٤٨ م </a:t>
              </a:r>
              <a:endParaRPr>
                <a:solidFill>
                  <a:srgbClr val="0061FE"/>
                </a:solidFill>
              </a:endParaRPr>
            </a:p>
            <a:p>
              <a:pPr algn="r" defTabSz="355600" rtl="0">
                <a:lnSpc>
                  <a:spcPct val="125000"/>
                </a:lnSpc>
                <a:defRPr b="1" sz="6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مساحة الجزء المضلل= </a:t>
              </a:r>
              <a:r>
                <a:rPr>
                  <a:solidFill>
                    <a:srgbClr val="0061FE"/>
                  </a:solidFill>
                </a:rPr>
                <a:t>٢٧٥ - ٤٨ = ٢٢٧ م </a:t>
              </a:r>
            </a:p>
          </p:txBody>
        </p:sp>
        <p:sp>
          <p:nvSpPr>
            <p:cNvPr id="2589" name="٢"/>
            <p:cNvSpPr txBox="1"/>
            <p:nvPr/>
          </p:nvSpPr>
          <p:spPr>
            <a:xfrm>
              <a:off x="536094" y="2304479"/>
              <a:ext cx="826326" cy="92078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53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  <p:sp>
          <p:nvSpPr>
            <p:cNvPr id="2590" name="٢"/>
            <p:cNvSpPr txBox="1"/>
            <p:nvPr/>
          </p:nvSpPr>
          <p:spPr>
            <a:xfrm>
              <a:off x="2188743" y="1143259"/>
              <a:ext cx="826325" cy="92078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53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  <p:sp>
          <p:nvSpPr>
            <p:cNvPr id="2591" name="٢"/>
            <p:cNvSpPr txBox="1"/>
            <p:nvPr/>
          </p:nvSpPr>
          <p:spPr>
            <a:xfrm>
              <a:off x="2372248" y="0"/>
              <a:ext cx="826325" cy="92078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 defTabSz="355600">
                <a:lnSpc>
                  <a:spcPct val="125000"/>
                </a:lnSpc>
                <a:defRPr b="1" sz="53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>
                  <a:solidFill>
                    <a:srgbClr val="B92D5D"/>
                  </a:solidFill>
                </a:defRPr>
              </a:pPr>
              <a:r>
                <a:rPr>
                  <a:solidFill>
                    <a:srgbClr val="0061FE"/>
                  </a:solidFill>
                </a:rPr>
                <a:t>٢ </a:t>
              </a:r>
            </a:p>
          </p:txBody>
        </p:sp>
      </p:grpSp>
      <p:graphicFrame>
        <p:nvGraphicFramePr>
          <p:cNvPr id="259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1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61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9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9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9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9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0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9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0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0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0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0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1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1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1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1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61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1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9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2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3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5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5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5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8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8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98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69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2699" name="IMG_3406.png" descr="IMG_3406.png"/>
          <p:cNvPicPr>
            <a:picLocks noChangeAspect="1"/>
          </p:cNvPicPr>
          <p:nvPr/>
        </p:nvPicPr>
        <p:blipFill>
          <a:blip r:embed="rId3">
            <a:extLst/>
          </a:blip>
          <a:srcRect l="8854" t="70958" r="0" b="0"/>
          <a:stretch>
            <a:fillRect/>
          </a:stretch>
        </p:blipFill>
        <p:spPr>
          <a:xfrm>
            <a:off x="3432177" y="2043507"/>
            <a:ext cx="19675111" cy="344428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0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719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71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0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0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0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0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1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0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0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1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1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1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1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2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4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4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4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8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8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9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9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sp>
        <p:nvSpPr>
          <p:cNvPr id="2800" name="المستطيل؛…"/>
          <p:cNvSpPr txBox="1"/>
          <p:nvPr/>
        </p:nvSpPr>
        <p:spPr>
          <a:xfrm>
            <a:off x="3432177" y="5487985"/>
            <a:ext cx="18484904" cy="37892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defTabSz="355600" rtl="0">
              <a:lnSpc>
                <a:spcPct val="125000"/>
              </a:lnSpc>
              <a:defRPr b="1" sz="5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المستطيل؛ </a:t>
            </a:r>
          </a:p>
          <a:p>
            <a:pPr algn="ctr" defTabSz="355600" rtl="0">
              <a:lnSpc>
                <a:spcPct val="125000"/>
              </a:lnSpc>
              <a:defRPr b="1" sz="52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مساحة المستطيل تساوي </a:t>
            </a:r>
            <a:r>
              <a:rPr>
                <a:solidFill>
                  <a:srgbClr val="B92D5D"/>
                </a:solidFill>
              </a:rPr>
              <a:t>٥ ص</a:t>
            </a:r>
            <a:r>
              <a:t> وحدة.</a:t>
            </a:r>
          </a:p>
          <a:p>
            <a:pPr algn="ctr" defTabSz="355600" rtl="0">
              <a:lnSpc>
                <a:spcPct val="125000"/>
              </a:lnSpc>
              <a:defRPr b="1" sz="52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أما مساحة متوازي الأضلاع فلا يمكن أن تكون أكبر من </a:t>
            </a:r>
            <a:r>
              <a:rPr>
                <a:solidFill>
                  <a:srgbClr val="B92D5D"/>
                </a:solidFill>
              </a:rPr>
              <a:t>٥ ص</a:t>
            </a:r>
            <a:r>
              <a:t> وحدة </a:t>
            </a:r>
          </a:p>
          <a:p>
            <a:pPr algn="ctr" defTabSz="355600" rtl="0">
              <a:lnSpc>
                <a:spcPct val="125000"/>
              </a:lnSpc>
              <a:defRPr b="1" sz="52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حيث إن ص أصغر من </a:t>
            </a:r>
            <a:r>
              <a:rPr>
                <a:solidFill>
                  <a:srgbClr val="B92D5D"/>
                </a:solidFill>
              </a:rPr>
              <a:t>٥</a:t>
            </a:r>
            <a:r>
              <a:t>، وارتفاع متوازي الأضلاع سيكون أصغر من </a:t>
            </a:r>
            <a:r>
              <a:rPr>
                <a:solidFill>
                  <a:srgbClr val="B92D5D"/>
                </a:solidFill>
              </a:rPr>
              <a:t>ص</a:t>
            </a:r>
            <a:r>
              <a:t>.</a:t>
            </a:r>
          </a:p>
        </p:txBody>
      </p:sp>
      <p:pic>
        <p:nvPicPr>
          <p:cNvPr id="2801" name="IMG_3406.png" descr="IMG_3406.png"/>
          <p:cNvPicPr>
            <a:picLocks noChangeAspect="1"/>
          </p:cNvPicPr>
          <p:nvPr/>
        </p:nvPicPr>
        <p:blipFill>
          <a:blip r:embed="rId2">
            <a:extLst/>
          </a:blip>
          <a:srcRect l="8854" t="70958" r="0" b="0"/>
          <a:stretch>
            <a:fillRect/>
          </a:stretch>
        </p:blipFill>
        <p:spPr>
          <a:xfrm>
            <a:off x="3432177" y="2043507"/>
            <a:ext cx="19675111" cy="344428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0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82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81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0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0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0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0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1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0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0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0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1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1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1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1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2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5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823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836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832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826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827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28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29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30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31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833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834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835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037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837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03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05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305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04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03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4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4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5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04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4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5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5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0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5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7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153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059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0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1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2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76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064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5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6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7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8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9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0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1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2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3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4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5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50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077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143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078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79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0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1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2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3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4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5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6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7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8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9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0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1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2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3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4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5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6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7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8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9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0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1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2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3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4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5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6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7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8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9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0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1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2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3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4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5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6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7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8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9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0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1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2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3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4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5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6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7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8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9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0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1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2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3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4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5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6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7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8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9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0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1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2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147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144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5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6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148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9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51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2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154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5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156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158" name="IMG_3407.jpeg" descr="IMG_3407.jpeg"/>
          <p:cNvPicPr>
            <a:picLocks noChangeAspect="1"/>
          </p:cNvPicPr>
          <p:nvPr/>
        </p:nvPicPr>
        <p:blipFill>
          <a:blip r:embed="rId4">
            <a:extLst/>
          </a:blip>
          <a:srcRect l="185" t="0" r="185" b="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159" name="IMG_3408.jpeg" descr="IMG_3408.jpeg"/>
          <p:cNvPicPr>
            <a:picLocks noChangeAspect="1"/>
          </p:cNvPicPr>
          <p:nvPr/>
        </p:nvPicPr>
        <p:blipFill>
          <a:blip r:embed="rId5">
            <a:extLst/>
          </a:blip>
          <a:srcRect l="493" t="0" r="493" b="0"/>
          <a:stretch>
            <a:fillRect/>
          </a:stretch>
        </p:blipFill>
        <p:spPr>
          <a:xfrm>
            <a:off x="3079069" y="1115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16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388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384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163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4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67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165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6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68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9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0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1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2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3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4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5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6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7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8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9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0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1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2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3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4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5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6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7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8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9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0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1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3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4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5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6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7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8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9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0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1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2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3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4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5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6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7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8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9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0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1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2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3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4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5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6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8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9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0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1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8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9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0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2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3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4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5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6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7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8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9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0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1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2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3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4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5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73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271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2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76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274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5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79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277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8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80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83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281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2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84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5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1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2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3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4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5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6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7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8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9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0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1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2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3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4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5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6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7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8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9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0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1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2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3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4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5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6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7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8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9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0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1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2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3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4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5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6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7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8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9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81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350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1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2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3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4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5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6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7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8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9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0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1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2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3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4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5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6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7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8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9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0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1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2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3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4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5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6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7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8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9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0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82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3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7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385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6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499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487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485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389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0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484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403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391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02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392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3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4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5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6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7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8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9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0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1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483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406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404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5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407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8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9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0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1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2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3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4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5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6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7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8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9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0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1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2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3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4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5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6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7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8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9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0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1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2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3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4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5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6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7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8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9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0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1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2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3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4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5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6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7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8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9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0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1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2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3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4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5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6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7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8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9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0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1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2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3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4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5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6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7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8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9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0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1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2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3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4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82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475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481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476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77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78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79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80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486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498" name="تجميع"/>
            <p:cNvGrpSpPr/>
            <p:nvPr/>
          </p:nvGrpSpPr>
          <p:grpSpPr>
            <a:xfrm>
              <a:off x="4738666" y="3010616"/>
              <a:ext cx="3983264" cy="4292144"/>
              <a:chOff x="0" y="0"/>
              <a:chExt cx="3983263" cy="4292143"/>
            </a:xfrm>
          </p:grpSpPr>
          <p:sp>
            <p:nvSpPr>
              <p:cNvPr id="3488" name="سؤال"/>
              <p:cNvSpPr txBox="1"/>
              <p:nvPr/>
            </p:nvSpPr>
            <p:spPr>
              <a:xfrm>
                <a:off x="628801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489" name="صفحة"/>
              <p:cNvSpPr txBox="1"/>
              <p:nvPr/>
            </p:nvSpPr>
            <p:spPr>
              <a:xfrm>
                <a:off x="500245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490" name="٦، ١٠ ،١٤ ،١٧"/>
              <p:cNvSpPr txBox="1"/>
              <p:nvPr/>
            </p:nvSpPr>
            <p:spPr>
              <a:xfrm>
                <a:off x="0" y="1084628"/>
                <a:ext cx="3983264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٦، ١٠ ،١٤ ،١٧</a:t>
                </a:r>
              </a:p>
            </p:txBody>
          </p:sp>
          <p:sp>
            <p:nvSpPr>
              <p:cNvPr id="3491" name="١١٩-١٢٠"/>
              <p:cNvSpPr txBox="1"/>
              <p:nvPr/>
            </p:nvSpPr>
            <p:spPr>
              <a:xfrm>
                <a:off x="471318" y="3315049"/>
                <a:ext cx="2603774" cy="9770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١١٩-١٢٠</a:t>
                </a:r>
              </a:p>
            </p:txBody>
          </p:sp>
          <p:grpSp>
            <p:nvGrpSpPr>
              <p:cNvPr id="3494" name="تجميع"/>
              <p:cNvGrpSpPr/>
              <p:nvPr/>
            </p:nvGrpSpPr>
            <p:grpSpPr>
              <a:xfrm>
                <a:off x="2635262" y="2307042"/>
                <a:ext cx="641922" cy="687251"/>
                <a:chOff x="0" y="0"/>
                <a:chExt cx="641921" cy="687249"/>
              </a:xfrm>
            </p:grpSpPr>
            <p:sp>
              <p:nvSpPr>
                <p:cNvPr id="3492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3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97" name="تجميع"/>
              <p:cNvGrpSpPr/>
              <p:nvPr/>
            </p:nvGrpSpPr>
            <p:grpSpPr>
              <a:xfrm>
                <a:off x="2762262" y="325689"/>
                <a:ext cx="641922" cy="687251"/>
                <a:chOff x="0" y="0"/>
                <a:chExt cx="641921" cy="687249"/>
              </a:xfrm>
            </p:grpSpPr>
            <p:sp>
              <p:nvSpPr>
                <p:cNvPr id="3495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6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50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58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pic>
        <p:nvPicPr>
          <p:cNvPr id="585" name="IMG_3393.png" descr="IMG_3393.png"/>
          <p:cNvPicPr>
            <a:picLocks noChangeAspect="1"/>
          </p:cNvPicPr>
          <p:nvPr/>
        </p:nvPicPr>
        <p:blipFill>
          <a:blip r:embed="rId2">
            <a:extLst/>
          </a:blip>
          <a:srcRect l="0" t="23881" r="0" b="57344"/>
          <a:stretch>
            <a:fillRect/>
          </a:stretch>
        </p:blipFill>
        <p:spPr>
          <a:xfrm>
            <a:off x="5870053" y="2679041"/>
            <a:ext cx="11939381" cy="201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G_3393.png" descr="IMG_3393.png"/>
          <p:cNvPicPr>
            <a:picLocks noChangeAspect="1"/>
          </p:cNvPicPr>
          <p:nvPr/>
        </p:nvPicPr>
        <p:blipFill>
          <a:blip r:embed="rId2">
            <a:extLst/>
          </a:blip>
          <a:srcRect l="65657" t="66652" r="0" b="0"/>
          <a:stretch>
            <a:fillRect/>
          </a:stretch>
        </p:blipFill>
        <p:spPr>
          <a:xfrm>
            <a:off x="11839648" y="6583760"/>
            <a:ext cx="4472915" cy="391322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6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6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6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785" name="تجميع"/>
          <p:cNvGrpSpPr/>
          <p:nvPr/>
        </p:nvGrpSpPr>
        <p:grpSpPr>
          <a:xfrm>
            <a:off x="20752133" y="9704389"/>
            <a:ext cx="3622369" cy="3128753"/>
            <a:chOff x="0" y="0"/>
            <a:chExt cx="3622368" cy="3128751"/>
          </a:xfrm>
        </p:grpSpPr>
        <p:grpSp>
          <p:nvGrpSpPr>
            <p:cNvPr id="636" name="Google Shape;392;p25"/>
            <p:cNvGrpSpPr/>
            <p:nvPr/>
          </p:nvGrpSpPr>
          <p:grpSpPr>
            <a:xfrm>
              <a:off x="431798" y="0"/>
              <a:ext cx="1930607" cy="3111552"/>
              <a:chOff x="36" y="36"/>
              <a:chExt cx="1930605" cy="3111551"/>
            </a:xfrm>
          </p:grpSpPr>
          <p:sp>
            <p:nvSpPr>
              <p:cNvPr id="611" name="Google Shape;393;p25"/>
              <p:cNvSpPr/>
              <p:nvPr/>
            </p:nvSpPr>
            <p:spPr>
              <a:xfrm>
                <a:off x="36" y="239094"/>
                <a:ext cx="1930606" cy="287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4;p25"/>
              <p:cNvSpPr/>
              <p:nvPr/>
            </p:nvSpPr>
            <p:spPr>
              <a:xfrm>
                <a:off x="97340" y="383805"/>
                <a:ext cx="1735857" cy="2628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5;p25"/>
              <p:cNvSpPr/>
              <p:nvPr/>
            </p:nvSpPr>
            <p:spPr>
              <a:xfrm>
                <a:off x="150520" y="397371"/>
                <a:ext cx="1629500" cy="255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6;p25"/>
              <p:cNvSpPr/>
              <p:nvPr/>
            </p:nvSpPr>
            <p:spPr>
              <a:xfrm>
                <a:off x="355123" y="692893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7;p25"/>
              <p:cNvSpPr/>
              <p:nvPr/>
            </p:nvSpPr>
            <p:spPr>
              <a:xfrm>
                <a:off x="1318424" y="62640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8;p25"/>
              <p:cNvSpPr/>
              <p:nvPr/>
            </p:nvSpPr>
            <p:spPr>
              <a:xfrm>
                <a:off x="355123" y="1130099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9;p25"/>
              <p:cNvSpPr/>
              <p:nvPr/>
            </p:nvSpPr>
            <p:spPr>
              <a:xfrm>
                <a:off x="1318424" y="106375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0;p25"/>
              <p:cNvSpPr/>
              <p:nvPr/>
            </p:nvSpPr>
            <p:spPr>
              <a:xfrm>
                <a:off x="355123" y="1571981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1;p25"/>
              <p:cNvSpPr/>
              <p:nvPr/>
            </p:nvSpPr>
            <p:spPr>
              <a:xfrm>
                <a:off x="1318424" y="1505452"/>
                <a:ext cx="274880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2;p25"/>
              <p:cNvSpPr/>
              <p:nvPr/>
            </p:nvSpPr>
            <p:spPr>
              <a:xfrm>
                <a:off x="351769" y="2492269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3;p25"/>
              <p:cNvSpPr/>
              <p:nvPr/>
            </p:nvSpPr>
            <p:spPr>
              <a:xfrm>
                <a:off x="355123" y="791280"/>
                <a:ext cx="868975" cy="16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4;p25"/>
              <p:cNvSpPr/>
              <p:nvPr/>
            </p:nvSpPr>
            <p:spPr>
              <a:xfrm>
                <a:off x="355123" y="1228630"/>
                <a:ext cx="868975" cy="15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5;p25"/>
              <p:cNvSpPr/>
              <p:nvPr/>
            </p:nvSpPr>
            <p:spPr>
              <a:xfrm>
                <a:off x="355123" y="1670368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6;p25"/>
              <p:cNvSpPr/>
              <p:nvPr/>
            </p:nvSpPr>
            <p:spPr>
              <a:xfrm>
                <a:off x="351769" y="2590801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7;p25"/>
              <p:cNvSpPr/>
              <p:nvPr/>
            </p:nvSpPr>
            <p:spPr>
              <a:xfrm>
                <a:off x="1315071" y="2425884"/>
                <a:ext cx="274879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8;p25"/>
              <p:cNvSpPr/>
              <p:nvPr/>
            </p:nvSpPr>
            <p:spPr>
              <a:xfrm>
                <a:off x="1346430" y="595841"/>
                <a:ext cx="254417" cy="24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9;p25"/>
              <p:cNvSpPr/>
              <p:nvPr/>
            </p:nvSpPr>
            <p:spPr>
              <a:xfrm>
                <a:off x="588336" y="239094"/>
                <a:ext cx="753995" cy="14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0;p25"/>
              <p:cNvSpPr/>
              <p:nvPr/>
            </p:nvSpPr>
            <p:spPr>
              <a:xfrm>
                <a:off x="588336" y="383806"/>
                <a:ext cx="753995" cy="13566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1;p25"/>
              <p:cNvSpPr/>
              <p:nvPr/>
            </p:nvSpPr>
            <p:spPr>
              <a:xfrm>
                <a:off x="588336" y="397371"/>
                <a:ext cx="753995" cy="94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2;p25"/>
              <p:cNvSpPr/>
              <p:nvPr/>
            </p:nvSpPr>
            <p:spPr>
              <a:xfrm>
                <a:off x="588336" y="36"/>
                <a:ext cx="753995" cy="467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3;p25"/>
              <p:cNvSpPr/>
              <p:nvPr/>
            </p:nvSpPr>
            <p:spPr>
              <a:xfrm>
                <a:off x="641159" y="304252"/>
                <a:ext cx="23880" cy="241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4;p25"/>
              <p:cNvSpPr/>
              <p:nvPr/>
            </p:nvSpPr>
            <p:spPr>
              <a:xfrm>
                <a:off x="641009" y="345598"/>
                <a:ext cx="108585" cy="8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5;p25"/>
              <p:cNvSpPr/>
              <p:nvPr/>
            </p:nvSpPr>
            <p:spPr>
              <a:xfrm>
                <a:off x="351769" y="2047595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6;p25"/>
              <p:cNvSpPr/>
              <p:nvPr/>
            </p:nvSpPr>
            <p:spPr>
              <a:xfrm>
                <a:off x="351769" y="2146126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7;p25"/>
              <p:cNvSpPr/>
              <p:nvPr/>
            </p:nvSpPr>
            <p:spPr>
              <a:xfrm>
                <a:off x="1315071" y="1981210"/>
                <a:ext cx="274879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418;p25"/>
            <p:cNvGrpSpPr/>
            <p:nvPr/>
          </p:nvGrpSpPr>
          <p:grpSpPr>
            <a:xfrm>
              <a:off x="-1" y="2105579"/>
              <a:ext cx="863599" cy="1023173"/>
              <a:chOff x="0" y="0"/>
              <a:chExt cx="863597" cy="1023171"/>
            </a:xfrm>
          </p:grpSpPr>
          <p:sp>
            <p:nvSpPr>
              <p:cNvPr id="637" name="Google Shape;419;p25"/>
              <p:cNvSpPr/>
              <p:nvPr/>
            </p:nvSpPr>
            <p:spPr>
              <a:xfrm>
                <a:off x="40411" y="56008"/>
                <a:ext cx="184767" cy="37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0;p25"/>
              <p:cNvSpPr/>
              <p:nvPr/>
            </p:nvSpPr>
            <p:spPr>
              <a:xfrm>
                <a:off x="79738" y="0"/>
                <a:ext cx="73228" cy="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1;p25"/>
              <p:cNvSpPr/>
              <p:nvPr/>
            </p:nvSpPr>
            <p:spPr>
              <a:xfrm>
                <a:off x="180991" y="81196"/>
                <a:ext cx="73014" cy="7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2;p25"/>
              <p:cNvSpPr/>
              <p:nvPr/>
            </p:nvSpPr>
            <p:spPr>
              <a:xfrm>
                <a:off x="177057" y="198845"/>
                <a:ext cx="67019" cy="66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3;p25"/>
              <p:cNvSpPr/>
              <p:nvPr/>
            </p:nvSpPr>
            <p:spPr>
              <a:xfrm>
                <a:off x="24502" y="257357"/>
                <a:ext cx="66958" cy="6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4;p25"/>
              <p:cNvSpPr/>
              <p:nvPr/>
            </p:nvSpPr>
            <p:spPr>
              <a:xfrm>
                <a:off x="72125" y="363116"/>
                <a:ext cx="46259" cy="4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5;p25"/>
              <p:cNvSpPr/>
              <p:nvPr/>
            </p:nvSpPr>
            <p:spPr>
              <a:xfrm>
                <a:off x="177884" y="309767"/>
                <a:ext cx="45937" cy="45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6;p25"/>
              <p:cNvSpPr/>
              <p:nvPr/>
            </p:nvSpPr>
            <p:spPr>
              <a:xfrm>
                <a:off x="0" y="119369"/>
                <a:ext cx="73136" cy="7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7;p25"/>
              <p:cNvSpPr/>
              <p:nvPr/>
            </p:nvSpPr>
            <p:spPr>
              <a:xfrm>
                <a:off x="199440" y="318059"/>
                <a:ext cx="21919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8;p25"/>
              <p:cNvSpPr/>
              <p:nvPr/>
            </p:nvSpPr>
            <p:spPr>
              <a:xfrm>
                <a:off x="78302" y="368904"/>
                <a:ext cx="15502" cy="15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9;p25"/>
              <p:cNvSpPr/>
              <p:nvPr/>
            </p:nvSpPr>
            <p:spPr>
              <a:xfrm>
                <a:off x="31677" y="266900"/>
                <a:ext cx="25466" cy="25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0;p25"/>
              <p:cNvSpPr/>
              <p:nvPr/>
            </p:nvSpPr>
            <p:spPr>
              <a:xfrm>
                <a:off x="8329" y="127505"/>
                <a:ext cx="29807" cy="2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1;p25"/>
              <p:cNvSpPr/>
              <p:nvPr/>
            </p:nvSpPr>
            <p:spPr>
              <a:xfrm>
                <a:off x="227701" y="98562"/>
                <a:ext cx="21713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2;p25"/>
              <p:cNvSpPr/>
              <p:nvPr/>
            </p:nvSpPr>
            <p:spPr>
              <a:xfrm>
                <a:off x="214337" y="211674"/>
                <a:ext cx="23257" cy="22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3;p25"/>
              <p:cNvSpPr/>
              <p:nvPr/>
            </p:nvSpPr>
            <p:spPr>
              <a:xfrm>
                <a:off x="111531" y="348253"/>
                <a:ext cx="352394" cy="574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4;p25"/>
              <p:cNvSpPr/>
              <p:nvPr/>
            </p:nvSpPr>
            <p:spPr>
              <a:xfrm>
                <a:off x="144449" y="365775"/>
                <a:ext cx="265494" cy="507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5;p25"/>
              <p:cNvSpPr/>
              <p:nvPr/>
            </p:nvSpPr>
            <p:spPr>
              <a:xfrm>
                <a:off x="665265" y="542875"/>
                <a:ext cx="80572" cy="47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6;p25"/>
              <p:cNvSpPr/>
              <p:nvPr/>
            </p:nvSpPr>
            <p:spPr>
              <a:xfrm>
                <a:off x="487384" y="598101"/>
                <a:ext cx="198949" cy="420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7;p25"/>
              <p:cNvSpPr/>
              <p:nvPr/>
            </p:nvSpPr>
            <p:spPr>
              <a:xfrm>
                <a:off x="333954" y="890659"/>
                <a:ext cx="352746" cy="13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8;p25"/>
              <p:cNvSpPr/>
              <p:nvPr/>
            </p:nvSpPr>
            <p:spPr>
              <a:xfrm>
                <a:off x="344859" y="905052"/>
                <a:ext cx="320407" cy="1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9;p25"/>
              <p:cNvSpPr/>
              <p:nvPr/>
            </p:nvSpPr>
            <p:spPr>
              <a:xfrm>
                <a:off x="355967" y="377509"/>
                <a:ext cx="276289" cy="24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0;p25"/>
              <p:cNvSpPr/>
              <p:nvPr/>
            </p:nvSpPr>
            <p:spPr>
              <a:xfrm>
                <a:off x="432940" y="407391"/>
                <a:ext cx="111079" cy="50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1;p25"/>
              <p:cNvSpPr/>
              <p:nvPr/>
            </p:nvSpPr>
            <p:spPr>
              <a:xfrm>
                <a:off x="385630" y="493906"/>
                <a:ext cx="77299" cy="3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2;p25"/>
              <p:cNvSpPr/>
              <p:nvPr/>
            </p:nvSpPr>
            <p:spPr>
              <a:xfrm>
                <a:off x="488479" y="538807"/>
                <a:ext cx="77310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3;p25"/>
              <p:cNvSpPr/>
              <p:nvPr/>
            </p:nvSpPr>
            <p:spPr>
              <a:xfrm>
                <a:off x="554327" y="457923"/>
                <a:ext cx="65004" cy="3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4;p25"/>
              <p:cNvSpPr/>
              <p:nvPr/>
            </p:nvSpPr>
            <p:spPr>
              <a:xfrm>
                <a:off x="688823" y="446190"/>
                <a:ext cx="136609" cy="123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5;p25"/>
              <p:cNvSpPr/>
              <p:nvPr/>
            </p:nvSpPr>
            <p:spPr>
              <a:xfrm>
                <a:off x="739113" y="460739"/>
                <a:ext cx="53028" cy="3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6;p25"/>
              <p:cNvSpPr/>
              <p:nvPr/>
            </p:nvSpPr>
            <p:spPr>
              <a:xfrm>
                <a:off x="705702" y="488431"/>
                <a:ext cx="33372" cy="2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7;p25"/>
              <p:cNvSpPr/>
              <p:nvPr/>
            </p:nvSpPr>
            <p:spPr>
              <a:xfrm>
                <a:off x="742587" y="536024"/>
                <a:ext cx="40976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8;p25"/>
              <p:cNvSpPr/>
              <p:nvPr/>
            </p:nvSpPr>
            <p:spPr>
              <a:xfrm>
                <a:off x="302266" y="402541"/>
                <a:ext cx="372544" cy="61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9;p25"/>
              <p:cNvSpPr/>
              <p:nvPr/>
            </p:nvSpPr>
            <p:spPr>
              <a:xfrm>
                <a:off x="220051" y="359361"/>
                <a:ext cx="153239" cy="1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0;p25"/>
              <p:cNvSpPr/>
              <p:nvPr/>
            </p:nvSpPr>
            <p:spPr>
              <a:xfrm>
                <a:off x="251540" y="376727"/>
                <a:ext cx="59452" cy="3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1;p25"/>
              <p:cNvSpPr/>
              <p:nvPr/>
            </p:nvSpPr>
            <p:spPr>
              <a:xfrm>
                <a:off x="238927" y="438088"/>
                <a:ext cx="45533" cy="1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2;p25"/>
              <p:cNvSpPr/>
              <p:nvPr/>
            </p:nvSpPr>
            <p:spPr>
              <a:xfrm>
                <a:off x="306471" y="427416"/>
                <a:ext cx="36373" cy="3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3;p25"/>
              <p:cNvSpPr/>
              <p:nvPr/>
            </p:nvSpPr>
            <p:spPr>
              <a:xfrm>
                <a:off x="326088" y="378604"/>
                <a:ext cx="30506" cy="2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4;p25"/>
              <p:cNvSpPr/>
              <p:nvPr/>
            </p:nvSpPr>
            <p:spPr>
              <a:xfrm>
                <a:off x="680754" y="742972"/>
                <a:ext cx="182844" cy="28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5;p25"/>
              <p:cNvSpPr/>
              <p:nvPr/>
            </p:nvSpPr>
            <p:spPr>
              <a:xfrm>
                <a:off x="698902" y="751890"/>
                <a:ext cx="153789" cy="254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4" name="Google Shape;456;p25"/>
            <p:cNvGrpSpPr/>
            <p:nvPr/>
          </p:nvGrpSpPr>
          <p:grpSpPr>
            <a:xfrm>
              <a:off x="1877102" y="217880"/>
              <a:ext cx="1745267" cy="2910872"/>
              <a:chOff x="0" y="0"/>
              <a:chExt cx="1745265" cy="2910871"/>
            </a:xfrm>
          </p:grpSpPr>
          <p:sp>
            <p:nvSpPr>
              <p:cNvPr id="675" name="Google Shape;457;p25"/>
              <p:cNvSpPr/>
              <p:nvPr/>
            </p:nvSpPr>
            <p:spPr>
              <a:xfrm flipH="1">
                <a:off x="944191" y="1007319"/>
                <a:ext cx="23948" cy="24137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58;p25"/>
              <p:cNvSpPr/>
              <p:nvPr/>
            </p:nvSpPr>
            <p:spPr>
              <a:xfrm flipH="1">
                <a:off x="1211717" y="0"/>
                <a:ext cx="533549" cy="50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9;p25"/>
              <p:cNvSpPr/>
              <p:nvPr/>
            </p:nvSpPr>
            <p:spPr>
              <a:xfrm flipH="1">
                <a:off x="325625" y="1504738"/>
                <a:ext cx="41550" cy="81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0;p25"/>
              <p:cNvSpPr/>
              <p:nvPr/>
            </p:nvSpPr>
            <p:spPr>
              <a:xfrm flipH="1">
                <a:off x="357361" y="1484677"/>
                <a:ext cx="35322" cy="5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1;p25"/>
              <p:cNvSpPr/>
              <p:nvPr/>
            </p:nvSpPr>
            <p:spPr>
              <a:xfrm flipH="1">
                <a:off x="355862" y="1504628"/>
                <a:ext cx="26105" cy="4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2;p25"/>
              <p:cNvSpPr/>
              <p:nvPr/>
            </p:nvSpPr>
            <p:spPr>
              <a:xfrm flipH="1">
                <a:off x="385647" y="1455381"/>
                <a:ext cx="45315" cy="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3;p25"/>
              <p:cNvSpPr/>
              <p:nvPr/>
            </p:nvSpPr>
            <p:spPr>
              <a:xfrm flipH="1">
                <a:off x="385630" y="1484569"/>
                <a:ext cx="24551" cy="29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4;p25"/>
              <p:cNvSpPr/>
              <p:nvPr/>
            </p:nvSpPr>
            <p:spPr>
              <a:xfrm flipH="1">
                <a:off x="618066" y="1930395"/>
                <a:ext cx="26190" cy="28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5;p25"/>
              <p:cNvSpPr/>
              <p:nvPr/>
            </p:nvSpPr>
            <p:spPr>
              <a:xfrm flipH="1">
                <a:off x="638270" y="1901820"/>
                <a:ext cx="27262" cy="3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6;p25"/>
              <p:cNvSpPr/>
              <p:nvPr/>
            </p:nvSpPr>
            <p:spPr>
              <a:xfrm flipH="1">
                <a:off x="633615" y="192444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7;p25"/>
              <p:cNvSpPr/>
              <p:nvPr/>
            </p:nvSpPr>
            <p:spPr>
              <a:xfrm flipH="1">
                <a:off x="657103" y="1871874"/>
                <a:ext cx="23207" cy="3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8;p25"/>
              <p:cNvSpPr/>
              <p:nvPr/>
            </p:nvSpPr>
            <p:spPr>
              <a:xfrm flipH="1">
                <a:off x="652105" y="189518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9;p25"/>
              <p:cNvSpPr/>
              <p:nvPr/>
            </p:nvSpPr>
            <p:spPr>
              <a:xfrm flipH="1">
                <a:off x="101557" y="197243"/>
                <a:ext cx="1501170" cy="2014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0;p25"/>
              <p:cNvSpPr/>
              <p:nvPr/>
            </p:nvSpPr>
            <p:spPr>
              <a:xfrm flipH="1">
                <a:off x="400464" y="364792"/>
                <a:ext cx="1213307" cy="18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1;p25"/>
              <p:cNvSpPr/>
              <p:nvPr/>
            </p:nvSpPr>
            <p:spPr>
              <a:xfrm flipH="1">
                <a:off x="69045" y="218095"/>
                <a:ext cx="1206088" cy="18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2;p25"/>
              <p:cNvSpPr/>
              <p:nvPr/>
            </p:nvSpPr>
            <p:spPr>
              <a:xfrm flipH="1">
                <a:off x="6437" y="2279853"/>
                <a:ext cx="132648" cy="16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3;p25"/>
              <p:cNvSpPr/>
              <p:nvPr/>
            </p:nvSpPr>
            <p:spPr>
              <a:xfrm flipH="1">
                <a:off x="0" y="2441522"/>
                <a:ext cx="1151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4;p25"/>
              <p:cNvSpPr/>
              <p:nvPr/>
            </p:nvSpPr>
            <p:spPr>
              <a:xfrm flipH="1">
                <a:off x="5957" y="2323870"/>
                <a:ext cx="173031" cy="13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5;p25"/>
              <p:cNvSpPr/>
              <p:nvPr/>
            </p:nvSpPr>
            <p:spPr>
              <a:xfrm flipH="1">
                <a:off x="3256" y="2280539"/>
                <a:ext cx="27088" cy="167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6;p25"/>
              <p:cNvSpPr/>
              <p:nvPr/>
            </p:nvSpPr>
            <p:spPr>
              <a:xfrm flipH="1">
                <a:off x="884" y="2443759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8;p25"/>
              <p:cNvSpPr/>
              <p:nvPr/>
            </p:nvSpPr>
            <p:spPr>
              <a:xfrm flipH="1">
                <a:off x="14586" y="1952944"/>
                <a:ext cx="432090" cy="43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9;p25"/>
              <p:cNvSpPr/>
              <p:nvPr/>
            </p:nvSpPr>
            <p:spPr>
              <a:xfrm flipH="1">
                <a:off x="169505" y="2146434"/>
                <a:ext cx="277116" cy="24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0;p25"/>
              <p:cNvSpPr/>
              <p:nvPr/>
            </p:nvSpPr>
            <p:spPr>
              <a:xfrm flipH="1">
                <a:off x="14579" y="1961927"/>
                <a:ext cx="125120" cy="32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1;p25"/>
              <p:cNvSpPr/>
              <p:nvPr/>
            </p:nvSpPr>
            <p:spPr>
              <a:xfrm flipH="1">
                <a:off x="616341" y="2658753"/>
                <a:ext cx="311207" cy="1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2;p25"/>
              <p:cNvSpPr/>
              <p:nvPr/>
            </p:nvSpPr>
            <p:spPr>
              <a:xfrm flipH="1">
                <a:off x="480249" y="2713809"/>
                <a:ext cx="174277" cy="109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3;p25"/>
              <p:cNvSpPr/>
              <p:nvPr/>
            </p:nvSpPr>
            <p:spPr>
              <a:xfrm flipH="1">
                <a:off x="468565" y="2822911"/>
                <a:ext cx="470927" cy="3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4;p25"/>
              <p:cNvSpPr/>
              <p:nvPr/>
            </p:nvSpPr>
            <p:spPr>
              <a:xfrm flipH="1">
                <a:off x="740620" y="2689311"/>
                <a:ext cx="39230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5;p25"/>
              <p:cNvSpPr/>
              <p:nvPr/>
            </p:nvSpPr>
            <p:spPr>
              <a:xfrm flipH="1">
                <a:off x="692746" y="2712186"/>
                <a:ext cx="25578" cy="3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6;p25"/>
              <p:cNvSpPr/>
              <p:nvPr/>
            </p:nvSpPr>
            <p:spPr>
              <a:xfrm flipH="1">
                <a:off x="679371" y="951938"/>
                <a:ext cx="391477" cy="12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7;p25"/>
              <p:cNvSpPr/>
              <p:nvPr/>
            </p:nvSpPr>
            <p:spPr>
              <a:xfrm flipH="1">
                <a:off x="506474" y="1472519"/>
                <a:ext cx="797175" cy="12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8;p25"/>
              <p:cNvSpPr/>
              <p:nvPr/>
            </p:nvSpPr>
            <p:spPr>
              <a:xfrm flipH="1">
                <a:off x="1025744" y="1628776"/>
                <a:ext cx="219551" cy="23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9;p25"/>
              <p:cNvSpPr/>
              <p:nvPr/>
            </p:nvSpPr>
            <p:spPr>
              <a:xfrm flipH="1">
                <a:off x="729943" y="1749784"/>
                <a:ext cx="179234" cy="94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0;p25"/>
              <p:cNvSpPr/>
              <p:nvPr/>
            </p:nvSpPr>
            <p:spPr>
              <a:xfrm flipH="1">
                <a:off x="489333" y="989893"/>
                <a:ext cx="866543" cy="87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1;p25"/>
              <p:cNvSpPr/>
              <p:nvPr/>
            </p:nvSpPr>
            <p:spPr>
              <a:xfrm flipH="1">
                <a:off x="956128" y="1232451"/>
                <a:ext cx="154219" cy="39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2;p25"/>
              <p:cNvSpPr/>
              <p:nvPr/>
            </p:nvSpPr>
            <p:spPr>
              <a:xfrm flipH="1">
                <a:off x="914209" y="985636"/>
                <a:ext cx="196067" cy="179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3;p25"/>
              <p:cNvSpPr/>
              <p:nvPr/>
            </p:nvSpPr>
            <p:spPr>
              <a:xfrm flipH="1">
                <a:off x="943932" y="974451"/>
                <a:ext cx="124858" cy="100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4;p25"/>
              <p:cNvSpPr/>
              <p:nvPr/>
            </p:nvSpPr>
            <p:spPr>
              <a:xfrm flipH="1">
                <a:off x="583508" y="1525085"/>
                <a:ext cx="57655" cy="13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5;p25"/>
              <p:cNvSpPr/>
              <p:nvPr/>
            </p:nvSpPr>
            <p:spPr>
              <a:xfrm flipH="1">
                <a:off x="612294" y="1522487"/>
                <a:ext cx="27925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6;p25"/>
              <p:cNvSpPr/>
              <p:nvPr/>
            </p:nvSpPr>
            <p:spPr>
              <a:xfrm flipH="1">
                <a:off x="645722" y="1552974"/>
                <a:ext cx="378163" cy="12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7;p25"/>
              <p:cNvSpPr/>
              <p:nvPr/>
            </p:nvSpPr>
            <p:spPr>
              <a:xfrm flipH="1">
                <a:off x="508267" y="1569679"/>
                <a:ext cx="60065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8;p25"/>
              <p:cNvSpPr/>
              <p:nvPr/>
            </p:nvSpPr>
            <p:spPr>
              <a:xfrm flipH="1">
                <a:off x="923221" y="1556366"/>
                <a:ext cx="52241" cy="7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9;p25"/>
              <p:cNvSpPr/>
              <p:nvPr/>
            </p:nvSpPr>
            <p:spPr>
              <a:xfrm flipH="1">
                <a:off x="919160" y="1552289"/>
                <a:ext cx="60379" cy="86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0;p25"/>
              <p:cNvSpPr/>
              <p:nvPr/>
            </p:nvSpPr>
            <p:spPr>
              <a:xfrm flipH="1">
                <a:off x="739508" y="1500444"/>
                <a:ext cx="36207" cy="73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1;p25"/>
              <p:cNvSpPr/>
              <p:nvPr/>
            </p:nvSpPr>
            <p:spPr>
              <a:xfrm flipH="1">
                <a:off x="735351" y="1496440"/>
                <a:ext cx="44555" cy="8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2;p25"/>
              <p:cNvSpPr/>
              <p:nvPr/>
            </p:nvSpPr>
            <p:spPr>
              <a:xfrm flipH="1">
                <a:off x="1191212" y="1877539"/>
                <a:ext cx="11511" cy="24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3;p25"/>
              <p:cNvSpPr/>
              <p:nvPr/>
            </p:nvSpPr>
            <p:spPr>
              <a:xfrm flipH="1">
                <a:off x="1039555" y="1925812"/>
                <a:ext cx="159928" cy="73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4;p25"/>
              <p:cNvSpPr/>
              <p:nvPr/>
            </p:nvSpPr>
            <p:spPr>
              <a:xfrm flipH="1">
                <a:off x="1019778" y="2678704"/>
                <a:ext cx="15053" cy="22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5;p25"/>
              <p:cNvSpPr/>
              <p:nvPr/>
            </p:nvSpPr>
            <p:spPr>
              <a:xfrm flipH="1">
                <a:off x="589495" y="1000031"/>
                <a:ext cx="152949" cy="17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6;p25"/>
              <p:cNvSpPr/>
              <p:nvPr/>
            </p:nvSpPr>
            <p:spPr>
              <a:xfrm flipH="1">
                <a:off x="634067" y="1040981"/>
                <a:ext cx="64037" cy="8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7;p25"/>
              <p:cNvSpPr/>
              <p:nvPr/>
            </p:nvSpPr>
            <p:spPr>
              <a:xfrm flipH="1">
                <a:off x="579907" y="1005190"/>
                <a:ext cx="125325" cy="176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8;p25"/>
              <p:cNvSpPr/>
              <p:nvPr/>
            </p:nvSpPr>
            <p:spPr>
              <a:xfrm flipH="1">
                <a:off x="387020" y="567735"/>
                <a:ext cx="123531" cy="1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9;p25"/>
              <p:cNvSpPr/>
              <p:nvPr/>
            </p:nvSpPr>
            <p:spPr>
              <a:xfrm flipH="1">
                <a:off x="440559" y="243423"/>
                <a:ext cx="850181" cy="64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0;p25"/>
              <p:cNvSpPr/>
              <p:nvPr/>
            </p:nvSpPr>
            <p:spPr>
              <a:xfrm flipH="1">
                <a:off x="325593" y="1488574"/>
                <a:ext cx="83320" cy="11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1;p25"/>
              <p:cNvSpPr/>
              <p:nvPr/>
            </p:nvSpPr>
            <p:spPr>
              <a:xfrm flipH="1">
                <a:off x="355885" y="1468514"/>
                <a:ext cx="83315" cy="11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2;p25"/>
              <p:cNvSpPr/>
              <p:nvPr/>
            </p:nvSpPr>
            <p:spPr>
              <a:xfrm flipH="1">
                <a:off x="385687" y="1439290"/>
                <a:ext cx="83333" cy="113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3;p25"/>
              <p:cNvSpPr/>
              <p:nvPr/>
            </p:nvSpPr>
            <p:spPr>
              <a:xfrm flipH="1">
                <a:off x="829023" y="2667556"/>
                <a:ext cx="233036" cy="216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4;p25"/>
              <p:cNvSpPr/>
              <p:nvPr/>
            </p:nvSpPr>
            <p:spPr>
              <a:xfrm flipH="1">
                <a:off x="901769" y="2729432"/>
                <a:ext cx="81297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5;p25"/>
              <p:cNvSpPr/>
              <p:nvPr/>
            </p:nvSpPr>
            <p:spPr>
              <a:xfrm flipH="1">
                <a:off x="909115" y="2709119"/>
                <a:ext cx="81294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6;p25"/>
              <p:cNvSpPr/>
              <p:nvPr/>
            </p:nvSpPr>
            <p:spPr>
              <a:xfrm flipH="1">
                <a:off x="824115" y="2767350"/>
                <a:ext cx="205285" cy="11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7;p25"/>
              <p:cNvSpPr/>
              <p:nvPr/>
            </p:nvSpPr>
            <p:spPr>
              <a:xfrm flipH="1">
                <a:off x="816468" y="2865160"/>
                <a:ext cx="252113" cy="4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8;p25"/>
              <p:cNvSpPr/>
              <p:nvPr/>
            </p:nvSpPr>
            <p:spPr>
              <a:xfrm flipH="1">
                <a:off x="1554838" y="30486"/>
                <a:ext cx="123723" cy="115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9;p25"/>
              <p:cNvSpPr/>
              <p:nvPr/>
            </p:nvSpPr>
            <p:spPr>
              <a:xfrm flipH="1">
                <a:off x="1508363" y="11328"/>
                <a:ext cx="23866" cy="24137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0;p25"/>
              <p:cNvSpPr/>
              <p:nvPr/>
            </p:nvSpPr>
            <p:spPr>
              <a:xfrm flipH="1">
                <a:off x="420602" y="313344"/>
                <a:ext cx="930559" cy="7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1;p25"/>
              <p:cNvSpPr/>
              <p:nvPr/>
            </p:nvSpPr>
            <p:spPr>
              <a:xfrm flipH="1">
                <a:off x="1137674" y="853696"/>
                <a:ext cx="124754" cy="7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2;p25"/>
              <p:cNvSpPr/>
              <p:nvPr/>
            </p:nvSpPr>
            <p:spPr>
              <a:xfrm flipH="1">
                <a:off x="789737" y="545114"/>
                <a:ext cx="165061" cy="134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3;p25"/>
              <p:cNvSpPr/>
              <p:nvPr/>
            </p:nvSpPr>
            <p:spPr>
              <a:xfrm flipH="1">
                <a:off x="792860" y="754515"/>
                <a:ext cx="97140" cy="17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4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5;p25"/>
              <p:cNvSpPr/>
              <p:nvPr/>
            </p:nvSpPr>
            <p:spPr>
              <a:xfrm flipH="1">
                <a:off x="692624" y="807154"/>
                <a:ext cx="63598" cy="3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6;p25"/>
              <p:cNvSpPr/>
              <p:nvPr/>
            </p:nvSpPr>
            <p:spPr>
              <a:xfrm flipH="1">
                <a:off x="711682" y="862066"/>
                <a:ext cx="32726" cy="1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7;p25"/>
              <p:cNvSpPr/>
              <p:nvPr/>
            </p:nvSpPr>
            <p:spPr>
              <a:xfrm flipH="1">
                <a:off x="761808" y="813360"/>
                <a:ext cx="235193" cy="132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8;p25"/>
              <p:cNvSpPr/>
              <p:nvPr/>
            </p:nvSpPr>
            <p:spPr>
              <a:xfrm flipH="1">
                <a:off x="420754" y="756066"/>
                <a:ext cx="155172" cy="13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9;p25"/>
              <p:cNvSpPr/>
              <p:nvPr/>
            </p:nvSpPr>
            <p:spPr>
              <a:xfrm flipH="1">
                <a:off x="811521" y="700722"/>
                <a:ext cx="48309" cy="5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0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1;p25"/>
              <p:cNvSpPr/>
              <p:nvPr/>
            </p:nvSpPr>
            <p:spPr>
              <a:xfrm flipH="1">
                <a:off x="513727" y="609659"/>
                <a:ext cx="60865" cy="86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2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3;p25"/>
              <p:cNvSpPr/>
              <p:nvPr/>
            </p:nvSpPr>
            <p:spPr>
              <a:xfrm flipH="1">
                <a:off x="459443" y="397479"/>
                <a:ext cx="227377" cy="140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5;p25"/>
              <p:cNvSpPr/>
              <p:nvPr/>
            </p:nvSpPr>
            <p:spPr>
              <a:xfrm flipH="1">
                <a:off x="532506" y="605834"/>
                <a:ext cx="59923" cy="6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6;p25"/>
              <p:cNvSpPr/>
              <p:nvPr/>
            </p:nvSpPr>
            <p:spPr>
              <a:xfrm flipH="1">
                <a:off x="1071758" y="638847"/>
                <a:ext cx="123568" cy="17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7;p25"/>
              <p:cNvSpPr/>
              <p:nvPr/>
            </p:nvSpPr>
            <p:spPr>
              <a:xfrm flipH="1">
                <a:off x="366794" y="565281"/>
                <a:ext cx="712407" cy="26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8;p25"/>
              <p:cNvSpPr/>
              <p:nvPr/>
            </p:nvSpPr>
            <p:spPr>
              <a:xfrm flipH="1">
                <a:off x="710073" y="605077"/>
                <a:ext cx="315033" cy="2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9;p25"/>
              <p:cNvSpPr/>
              <p:nvPr/>
            </p:nvSpPr>
            <p:spPr>
              <a:xfrm flipH="1">
                <a:off x="797128" y="604968"/>
                <a:ext cx="157669" cy="7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0;p25"/>
              <p:cNvSpPr/>
              <p:nvPr/>
            </p:nvSpPr>
            <p:spPr>
              <a:xfrm flipH="1">
                <a:off x="792860" y="754479"/>
                <a:ext cx="97140" cy="1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1;p25"/>
              <p:cNvSpPr/>
              <p:nvPr/>
            </p:nvSpPr>
            <p:spPr>
              <a:xfrm flipH="1">
                <a:off x="787026" y="769127"/>
                <a:ext cx="198538" cy="50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2;p25"/>
              <p:cNvSpPr/>
              <p:nvPr/>
            </p:nvSpPr>
            <p:spPr>
              <a:xfrm flipH="1">
                <a:off x="811521" y="701985"/>
                <a:ext cx="48309" cy="57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3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5;p25"/>
              <p:cNvSpPr/>
              <p:nvPr/>
            </p:nvSpPr>
            <p:spPr>
              <a:xfrm flipH="1">
                <a:off x="712923" y="604968"/>
                <a:ext cx="309225" cy="4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6;p25"/>
              <p:cNvSpPr/>
              <p:nvPr/>
            </p:nvSpPr>
            <p:spPr>
              <a:xfrm flipH="1">
                <a:off x="398094" y="582780"/>
                <a:ext cx="38677" cy="158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7;p25"/>
              <p:cNvSpPr/>
              <p:nvPr/>
            </p:nvSpPr>
            <p:spPr>
              <a:xfrm flipH="1">
                <a:off x="401305" y="589454"/>
                <a:ext cx="18689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8;p25"/>
              <p:cNvSpPr/>
              <p:nvPr/>
            </p:nvSpPr>
            <p:spPr>
              <a:xfrm flipH="1">
                <a:off x="422847" y="582166"/>
                <a:ext cx="191756" cy="181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9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0;p25"/>
              <p:cNvSpPr/>
              <p:nvPr/>
            </p:nvSpPr>
            <p:spPr>
              <a:xfrm flipH="1">
                <a:off x="416781" y="708207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1;p25"/>
              <p:cNvSpPr/>
              <p:nvPr/>
            </p:nvSpPr>
            <p:spPr>
              <a:xfrm flipH="1">
                <a:off x="420646" y="709885"/>
                <a:ext cx="135835" cy="53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2;p25"/>
              <p:cNvSpPr/>
              <p:nvPr/>
            </p:nvSpPr>
            <p:spPr>
              <a:xfrm flipH="1">
                <a:off x="513727" y="611355"/>
                <a:ext cx="60865" cy="8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3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4;p25"/>
              <p:cNvSpPr/>
              <p:nvPr/>
            </p:nvSpPr>
            <p:spPr>
              <a:xfrm flipH="1">
                <a:off x="532508" y="605834"/>
                <a:ext cx="59921" cy="6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5;p25"/>
              <p:cNvSpPr/>
              <p:nvPr/>
            </p:nvSpPr>
            <p:spPr>
              <a:xfrm flipH="1">
                <a:off x="398094" y="582166"/>
                <a:ext cx="60612" cy="10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6;p25"/>
              <p:cNvSpPr/>
              <p:nvPr/>
            </p:nvSpPr>
            <p:spPr>
              <a:xfrm flipH="1">
                <a:off x="587212" y="656056"/>
                <a:ext cx="73944" cy="126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7;p25"/>
              <p:cNvSpPr/>
              <p:nvPr/>
            </p:nvSpPr>
            <p:spPr>
              <a:xfrm flipH="1">
                <a:off x="583097" y="651979"/>
                <a:ext cx="82188" cy="13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8;p25"/>
              <p:cNvSpPr/>
              <p:nvPr/>
            </p:nvSpPr>
            <p:spPr>
              <a:xfrm flipH="1">
                <a:off x="407551" y="586857"/>
                <a:ext cx="28714" cy="10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9;p25"/>
              <p:cNvSpPr/>
              <p:nvPr/>
            </p:nvSpPr>
            <p:spPr>
              <a:xfrm flipH="1">
                <a:off x="410036" y="604572"/>
                <a:ext cx="22189" cy="51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0;p25"/>
              <p:cNvSpPr/>
              <p:nvPr/>
            </p:nvSpPr>
            <p:spPr>
              <a:xfrm flipH="1">
                <a:off x="425441" y="586713"/>
                <a:ext cx="24926" cy="10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1;p25"/>
              <p:cNvSpPr/>
              <p:nvPr/>
            </p:nvSpPr>
            <p:spPr>
              <a:xfrm flipH="1">
                <a:off x="424071" y="700486"/>
                <a:ext cx="2327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2;p25"/>
              <p:cNvSpPr/>
              <p:nvPr/>
            </p:nvSpPr>
            <p:spPr>
              <a:xfrm flipH="1">
                <a:off x="423886" y="709885"/>
                <a:ext cx="23919" cy="1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3;p25"/>
              <p:cNvSpPr/>
              <p:nvPr/>
            </p:nvSpPr>
            <p:spPr>
              <a:xfrm flipH="1">
                <a:off x="743537" y="634878"/>
                <a:ext cx="36409" cy="9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4;p25"/>
              <p:cNvSpPr/>
              <p:nvPr/>
            </p:nvSpPr>
            <p:spPr>
              <a:xfrm flipH="1">
                <a:off x="753975" y="739687"/>
                <a:ext cx="23920" cy="24137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5;p25"/>
              <p:cNvSpPr/>
              <p:nvPr/>
            </p:nvSpPr>
            <p:spPr>
              <a:xfrm flipH="1">
                <a:off x="795205" y="992779"/>
                <a:ext cx="187955" cy="2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6;p25"/>
              <p:cNvSpPr/>
              <p:nvPr/>
            </p:nvSpPr>
            <p:spPr>
              <a:xfrm flipH="1">
                <a:off x="775663" y="992779"/>
                <a:ext cx="155242" cy="238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86" name="IMG_3394.png" descr="IMG_3394.png"/>
          <p:cNvPicPr>
            <a:picLocks noChangeAspect="1"/>
          </p:cNvPicPr>
          <p:nvPr/>
        </p:nvPicPr>
        <p:blipFill>
          <a:blip r:embed="rId2">
            <a:extLst/>
          </a:blip>
          <a:srcRect l="6975" t="10782" r="6975" b="0"/>
          <a:stretch>
            <a:fillRect/>
          </a:stretch>
        </p:blipFill>
        <p:spPr>
          <a:xfrm>
            <a:off x="5279500" y="2154118"/>
            <a:ext cx="13825106" cy="97120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8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8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985" name="تجميع"/>
          <p:cNvGrpSpPr/>
          <p:nvPr/>
        </p:nvGrpSpPr>
        <p:grpSpPr>
          <a:xfrm>
            <a:off x="20752133" y="9704389"/>
            <a:ext cx="3622369" cy="3128753"/>
            <a:chOff x="0" y="0"/>
            <a:chExt cx="3622368" cy="3128751"/>
          </a:xfrm>
        </p:grpSpPr>
        <p:grpSp>
          <p:nvGrpSpPr>
            <p:cNvPr id="836" name="Google Shape;392;p25"/>
            <p:cNvGrpSpPr/>
            <p:nvPr/>
          </p:nvGrpSpPr>
          <p:grpSpPr>
            <a:xfrm>
              <a:off x="431798" y="0"/>
              <a:ext cx="1930607" cy="3111552"/>
              <a:chOff x="36" y="36"/>
              <a:chExt cx="1930605" cy="3111551"/>
            </a:xfrm>
          </p:grpSpPr>
          <p:sp>
            <p:nvSpPr>
              <p:cNvPr id="811" name="Google Shape;393;p25"/>
              <p:cNvSpPr/>
              <p:nvPr/>
            </p:nvSpPr>
            <p:spPr>
              <a:xfrm>
                <a:off x="36" y="239094"/>
                <a:ext cx="1930606" cy="287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4;p25"/>
              <p:cNvSpPr/>
              <p:nvPr/>
            </p:nvSpPr>
            <p:spPr>
              <a:xfrm>
                <a:off x="97340" y="383805"/>
                <a:ext cx="1735857" cy="2628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5;p25"/>
              <p:cNvSpPr/>
              <p:nvPr/>
            </p:nvSpPr>
            <p:spPr>
              <a:xfrm>
                <a:off x="150520" y="397371"/>
                <a:ext cx="1629500" cy="255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6;p25"/>
              <p:cNvSpPr/>
              <p:nvPr/>
            </p:nvSpPr>
            <p:spPr>
              <a:xfrm>
                <a:off x="355123" y="692893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7;p25"/>
              <p:cNvSpPr/>
              <p:nvPr/>
            </p:nvSpPr>
            <p:spPr>
              <a:xfrm>
                <a:off x="1318424" y="62640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8;p25"/>
              <p:cNvSpPr/>
              <p:nvPr/>
            </p:nvSpPr>
            <p:spPr>
              <a:xfrm>
                <a:off x="355123" y="1130099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9;p25"/>
              <p:cNvSpPr/>
              <p:nvPr/>
            </p:nvSpPr>
            <p:spPr>
              <a:xfrm>
                <a:off x="1318424" y="106375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0;p25"/>
              <p:cNvSpPr/>
              <p:nvPr/>
            </p:nvSpPr>
            <p:spPr>
              <a:xfrm>
                <a:off x="355123" y="1571981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1;p25"/>
              <p:cNvSpPr/>
              <p:nvPr/>
            </p:nvSpPr>
            <p:spPr>
              <a:xfrm>
                <a:off x="1318424" y="1505452"/>
                <a:ext cx="274880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2;p25"/>
              <p:cNvSpPr/>
              <p:nvPr/>
            </p:nvSpPr>
            <p:spPr>
              <a:xfrm>
                <a:off x="351769" y="2492269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3;p25"/>
              <p:cNvSpPr/>
              <p:nvPr/>
            </p:nvSpPr>
            <p:spPr>
              <a:xfrm>
                <a:off x="355123" y="791280"/>
                <a:ext cx="868975" cy="16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4;p25"/>
              <p:cNvSpPr/>
              <p:nvPr/>
            </p:nvSpPr>
            <p:spPr>
              <a:xfrm>
                <a:off x="355123" y="1228630"/>
                <a:ext cx="868975" cy="15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5;p25"/>
              <p:cNvSpPr/>
              <p:nvPr/>
            </p:nvSpPr>
            <p:spPr>
              <a:xfrm>
                <a:off x="355123" y="1670368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6;p25"/>
              <p:cNvSpPr/>
              <p:nvPr/>
            </p:nvSpPr>
            <p:spPr>
              <a:xfrm>
                <a:off x="351769" y="2590801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7;p25"/>
              <p:cNvSpPr/>
              <p:nvPr/>
            </p:nvSpPr>
            <p:spPr>
              <a:xfrm>
                <a:off x="1315071" y="2425884"/>
                <a:ext cx="274879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8;p25"/>
              <p:cNvSpPr/>
              <p:nvPr/>
            </p:nvSpPr>
            <p:spPr>
              <a:xfrm>
                <a:off x="1346430" y="595841"/>
                <a:ext cx="254417" cy="24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9;p25"/>
              <p:cNvSpPr/>
              <p:nvPr/>
            </p:nvSpPr>
            <p:spPr>
              <a:xfrm>
                <a:off x="588336" y="239094"/>
                <a:ext cx="753995" cy="14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0;p25"/>
              <p:cNvSpPr/>
              <p:nvPr/>
            </p:nvSpPr>
            <p:spPr>
              <a:xfrm>
                <a:off x="588336" y="383806"/>
                <a:ext cx="753995" cy="13566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1;p25"/>
              <p:cNvSpPr/>
              <p:nvPr/>
            </p:nvSpPr>
            <p:spPr>
              <a:xfrm>
                <a:off x="588336" y="397371"/>
                <a:ext cx="753995" cy="94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2;p25"/>
              <p:cNvSpPr/>
              <p:nvPr/>
            </p:nvSpPr>
            <p:spPr>
              <a:xfrm>
                <a:off x="588336" y="36"/>
                <a:ext cx="753995" cy="467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3;p25"/>
              <p:cNvSpPr/>
              <p:nvPr/>
            </p:nvSpPr>
            <p:spPr>
              <a:xfrm>
                <a:off x="641159" y="304252"/>
                <a:ext cx="23880" cy="241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4;p25"/>
              <p:cNvSpPr/>
              <p:nvPr/>
            </p:nvSpPr>
            <p:spPr>
              <a:xfrm>
                <a:off x="641009" y="345598"/>
                <a:ext cx="108585" cy="8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5;p25"/>
              <p:cNvSpPr/>
              <p:nvPr/>
            </p:nvSpPr>
            <p:spPr>
              <a:xfrm>
                <a:off x="351769" y="2047595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6;p25"/>
              <p:cNvSpPr/>
              <p:nvPr/>
            </p:nvSpPr>
            <p:spPr>
              <a:xfrm>
                <a:off x="351769" y="2146126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7;p25"/>
              <p:cNvSpPr/>
              <p:nvPr/>
            </p:nvSpPr>
            <p:spPr>
              <a:xfrm>
                <a:off x="1315071" y="1981210"/>
                <a:ext cx="274879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4" name="Google Shape;418;p25"/>
            <p:cNvGrpSpPr/>
            <p:nvPr/>
          </p:nvGrpSpPr>
          <p:grpSpPr>
            <a:xfrm>
              <a:off x="-1" y="2105579"/>
              <a:ext cx="863599" cy="1023173"/>
              <a:chOff x="0" y="0"/>
              <a:chExt cx="863597" cy="1023171"/>
            </a:xfrm>
          </p:grpSpPr>
          <p:sp>
            <p:nvSpPr>
              <p:cNvPr id="837" name="Google Shape;419;p25"/>
              <p:cNvSpPr/>
              <p:nvPr/>
            </p:nvSpPr>
            <p:spPr>
              <a:xfrm>
                <a:off x="40411" y="56008"/>
                <a:ext cx="184767" cy="37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0;p25"/>
              <p:cNvSpPr/>
              <p:nvPr/>
            </p:nvSpPr>
            <p:spPr>
              <a:xfrm>
                <a:off x="79738" y="0"/>
                <a:ext cx="73228" cy="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1;p25"/>
              <p:cNvSpPr/>
              <p:nvPr/>
            </p:nvSpPr>
            <p:spPr>
              <a:xfrm>
                <a:off x="180991" y="81196"/>
                <a:ext cx="73014" cy="7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2;p25"/>
              <p:cNvSpPr/>
              <p:nvPr/>
            </p:nvSpPr>
            <p:spPr>
              <a:xfrm>
                <a:off x="177057" y="198845"/>
                <a:ext cx="67019" cy="66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3;p25"/>
              <p:cNvSpPr/>
              <p:nvPr/>
            </p:nvSpPr>
            <p:spPr>
              <a:xfrm>
                <a:off x="24502" y="257357"/>
                <a:ext cx="66958" cy="6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4;p25"/>
              <p:cNvSpPr/>
              <p:nvPr/>
            </p:nvSpPr>
            <p:spPr>
              <a:xfrm>
                <a:off x="72125" y="363116"/>
                <a:ext cx="46259" cy="4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5;p25"/>
              <p:cNvSpPr/>
              <p:nvPr/>
            </p:nvSpPr>
            <p:spPr>
              <a:xfrm>
                <a:off x="177884" y="309767"/>
                <a:ext cx="45937" cy="45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6;p25"/>
              <p:cNvSpPr/>
              <p:nvPr/>
            </p:nvSpPr>
            <p:spPr>
              <a:xfrm>
                <a:off x="0" y="119369"/>
                <a:ext cx="73136" cy="7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7;p25"/>
              <p:cNvSpPr/>
              <p:nvPr/>
            </p:nvSpPr>
            <p:spPr>
              <a:xfrm>
                <a:off x="199440" y="318059"/>
                <a:ext cx="21919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8;p25"/>
              <p:cNvSpPr/>
              <p:nvPr/>
            </p:nvSpPr>
            <p:spPr>
              <a:xfrm>
                <a:off x="78302" y="368904"/>
                <a:ext cx="15502" cy="15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9;p25"/>
              <p:cNvSpPr/>
              <p:nvPr/>
            </p:nvSpPr>
            <p:spPr>
              <a:xfrm>
                <a:off x="31677" y="266900"/>
                <a:ext cx="25466" cy="25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0;p25"/>
              <p:cNvSpPr/>
              <p:nvPr/>
            </p:nvSpPr>
            <p:spPr>
              <a:xfrm>
                <a:off x="8329" y="127505"/>
                <a:ext cx="29807" cy="2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1;p25"/>
              <p:cNvSpPr/>
              <p:nvPr/>
            </p:nvSpPr>
            <p:spPr>
              <a:xfrm>
                <a:off x="227701" y="98562"/>
                <a:ext cx="21713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2;p25"/>
              <p:cNvSpPr/>
              <p:nvPr/>
            </p:nvSpPr>
            <p:spPr>
              <a:xfrm>
                <a:off x="214337" y="211674"/>
                <a:ext cx="23257" cy="22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3;p25"/>
              <p:cNvSpPr/>
              <p:nvPr/>
            </p:nvSpPr>
            <p:spPr>
              <a:xfrm>
                <a:off x="111531" y="348253"/>
                <a:ext cx="352394" cy="574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4;p25"/>
              <p:cNvSpPr/>
              <p:nvPr/>
            </p:nvSpPr>
            <p:spPr>
              <a:xfrm>
                <a:off x="144449" y="365775"/>
                <a:ext cx="265494" cy="507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5;p25"/>
              <p:cNvSpPr/>
              <p:nvPr/>
            </p:nvSpPr>
            <p:spPr>
              <a:xfrm>
                <a:off x="665265" y="542875"/>
                <a:ext cx="80572" cy="47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6;p25"/>
              <p:cNvSpPr/>
              <p:nvPr/>
            </p:nvSpPr>
            <p:spPr>
              <a:xfrm>
                <a:off x="487384" y="598101"/>
                <a:ext cx="198949" cy="420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7;p25"/>
              <p:cNvSpPr/>
              <p:nvPr/>
            </p:nvSpPr>
            <p:spPr>
              <a:xfrm>
                <a:off x="333954" y="890659"/>
                <a:ext cx="352746" cy="13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8;p25"/>
              <p:cNvSpPr/>
              <p:nvPr/>
            </p:nvSpPr>
            <p:spPr>
              <a:xfrm>
                <a:off x="344859" y="905052"/>
                <a:ext cx="320407" cy="1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9;p25"/>
              <p:cNvSpPr/>
              <p:nvPr/>
            </p:nvSpPr>
            <p:spPr>
              <a:xfrm>
                <a:off x="355967" y="377509"/>
                <a:ext cx="276289" cy="24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0;p25"/>
              <p:cNvSpPr/>
              <p:nvPr/>
            </p:nvSpPr>
            <p:spPr>
              <a:xfrm>
                <a:off x="432940" y="407391"/>
                <a:ext cx="111079" cy="50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1;p25"/>
              <p:cNvSpPr/>
              <p:nvPr/>
            </p:nvSpPr>
            <p:spPr>
              <a:xfrm>
                <a:off x="385630" y="493906"/>
                <a:ext cx="77299" cy="3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2;p25"/>
              <p:cNvSpPr/>
              <p:nvPr/>
            </p:nvSpPr>
            <p:spPr>
              <a:xfrm>
                <a:off x="488479" y="538807"/>
                <a:ext cx="77310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3;p25"/>
              <p:cNvSpPr/>
              <p:nvPr/>
            </p:nvSpPr>
            <p:spPr>
              <a:xfrm>
                <a:off x="554327" y="457923"/>
                <a:ext cx="65004" cy="3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4;p25"/>
              <p:cNvSpPr/>
              <p:nvPr/>
            </p:nvSpPr>
            <p:spPr>
              <a:xfrm>
                <a:off x="688823" y="446190"/>
                <a:ext cx="136609" cy="123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5;p25"/>
              <p:cNvSpPr/>
              <p:nvPr/>
            </p:nvSpPr>
            <p:spPr>
              <a:xfrm>
                <a:off x="739113" y="460739"/>
                <a:ext cx="53028" cy="3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6;p25"/>
              <p:cNvSpPr/>
              <p:nvPr/>
            </p:nvSpPr>
            <p:spPr>
              <a:xfrm>
                <a:off x="705702" y="488431"/>
                <a:ext cx="33372" cy="2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7;p25"/>
              <p:cNvSpPr/>
              <p:nvPr/>
            </p:nvSpPr>
            <p:spPr>
              <a:xfrm>
                <a:off x="742587" y="536024"/>
                <a:ext cx="40976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8;p25"/>
              <p:cNvSpPr/>
              <p:nvPr/>
            </p:nvSpPr>
            <p:spPr>
              <a:xfrm>
                <a:off x="302266" y="402541"/>
                <a:ext cx="372544" cy="61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9;p25"/>
              <p:cNvSpPr/>
              <p:nvPr/>
            </p:nvSpPr>
            <p:spPr>
              <a:xfrm>
                <a:off x="220051" y="359361"/>
                <a:ext cx="153239" cy="1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0;p25"/>
              <p:cNvSpPr/>
              <p:nvPr/>
            </p:nvSpPr>
            <p:spPr>
              <a:xfrm>
                <a:off x="251540" y="376727"/>
                <a:ext cx="59452" cy="3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1;p25"/>
              <p:cNvSpPr/>
              <p:nvPr/>
            </p:nvSpPr>
            <p:spPr>
              <a:xfrm>
                <a:off x="238927" y="438088"/>
                <a:ext cx="45533" cy="1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2;p25"/>
              <p:cNvSpPr/>
              <p:nvPr/>
            </p:nvSpPr>
            <p:spPr>
              <a:xfrm>
                <a:off x="306471" y="427416"/>
                <a:ext cx="36373" cy="3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3;p25"/>
              <p:cNvSpPr/>
              <p:nvPr/>
            </p:nvSpPr>
            <p:spPr>
              <a:xfrm>
                <a:off x="326088" y="378604"/>
                <a:ext cx="30506" cy="2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4;p25"/>
              <p:cNvSpPr/>
              <p:nvPr/>
            </p:nvSpPr>
            <p:spPr>
              <a:xfrm>
                <a:off x="680754" y="742972"/>
                <a:ext cx="182844" cy="28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5;p25"/>
              <p:cNvSpPr/>
              <p:nvPr/>
            </p:nvSpPr>
            <p:spPr>
              <a:xfrm>
                <a:off x="698902" y="751890"/>
                <a:ext cx="153789" cy="254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4" name="Google Shape;456;p25"/>
            <p:cNvGrpSpPr/>
            <p:nvPr/>
          </p:nvGrpSpPr>
          <p:grpSpPr>
            <a:xfrm>
              <a:off x="1877102" y="217880"/>
              <a:ext cx="1745267" cy="2910872"/>
              <a:chOff x="0" y="0"/>
              <a:chExt cx="1745265" cy="2910871"/>
            </a:xfrm>
          </p:grpSpPr>
          <p:sp>
            <p:nvSpPr>
              <p:cNvPr id="875" name="Google Shape;457;p25"/>
              <p:cNvSpPr/>
              <p:nvPr/>
            </p:nvSpPr>
            <p:spPr>
              <a:xfrm flipH="1">
                <a:off x="944191" y="1007319"/>
                <a:ext cx="23948" cy="24137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58;p25"/>
              <p:cNvSpPr/>
              <p:nvPr/>
            </p:nvSpPr>
            <p:spPr>
              <a:xfrm flipH="1">
                <a:off x="1211717" y="0"/>
                <a:ext cx="533549" cy="50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9;p25"/>
              <p:cNvSpPr/>
              <p:nvPr/>
            </p:nvSpPr>
            <p:spPr>
              <a:xfrm flipH="1">
                <a:off x="325625" y="1504738"/>
                <a:ext cx="41550" cy="81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0;p25"/>
              <p:cNvSpPr/>
              <p:nvPr/>
            </p:nvSpPr>
            <p:spPr>
              <a:xfrm flipH="1">
                <a:off x="357361" y="1484677"/>
                <a:ext cx="35322" cy="5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1;p25"/>
              <p:cNvSpPr/>
              <p:nvPr/>
            </p:nvSpPr>
            <p:spPr>
              <a:xfrm flipH="1">
                <a:off x="355862" y="1504628"/>
                <a:ext cx="26105" cy="4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2;p25"/>
              <p:cNvSpPr/>
              <p:nvPr/>
            </p:nvSpPr>
            <p:spPr>
              <a:xfrm flipH="1">
                <a:off x="385647" y="1455381"/>
                <a:ext cx="45315" cy="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3;p25"/>
              <p:cNvSpPr/>
              <p:nvPr/>
            </p:nvSpPr>
            <p:spPr>
              <a:xfrm flipH="1">
                <a:off x="385630" y="1484569"/>
                <a:ext cx="24551" cy="29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4;p25"/>
              <p:cNvSpPr/>
              <p:nvPr/>
            </p:nvSpPr>
            <p:spPr>
              <a:xfrm flipH="1">
                <a:off x="618066" y="1930395"/>
                <a:ext cx="26190" cy="28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5;p25"/>
              <p:cNvSpPr/>
              <p:nvPr/>
            </p:nvSpPr>
            <p:spPr>
              <a:xfrm flipH="1">
                <a:off x="638270" y="1901820"/>
                <a:ext cx="27262" cy="3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6;p25"/>
              <p:cNvSpPr/>
              <p:nvPr/>
            </p:nvSpPr>
            <p:spPr>
              <a:xfrm flipH="1">
                <a:off x="633615" y="192444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7;p25"/>
              <p:cNvSpPr/>
              <p:nvPr/>
            </p:nvSpPr>
            <p:spPr>
              <a:xfrm flipH="1">
                <a:off x="657103" y="1871874"/>
                <a:ext cx="23207" cy="3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8;p25"/>
              <p:cNvSpPr/>
              <p:nvPr/>
            </p:nvSpPr>
            <p:spPr>
              <a:xfrm flipH="1">
                <a:off x="652105" y="189518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9;p25"/>
              <p:cNvSpPr/>
              <p:nvPr/>
            </p:nvSpPr>
            <p:spPr>
              <a:xfrm flipH="1">
                <a:off x="101557" y="197243"/>
                <a:ext cx="1501170" cy="2014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0;p25"/>
              <p:cNvSpPr/>
              <p:nvPr/>
            </p:nvSpPr>
            <p:spPr>
              <a:xfrm flipH="1">
                <a:off x="400464" y="364792"/>
                <a:ext cx="1213307" cy="18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1;p25"/>
              <p:cNvSpPr/>
              <p:nvPr/>
            </p:nvSpPr>
            <p:spPr>
              <a:xfrm flipH="1">
                <a:off x="69045" y="218095"/>
                <a:ext cx="1206088" cy="18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2;p25"/>
              <p:cNvSpPr/>
              <p:nvPr/>
            </p:nvSpPr>
            <p:spPr>
              <a:xfrm flipH="1">
                <a:off x="6437" y="2279853"/>
                <a:ext cx="132648" cy="16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3;p25"/>
              <p:cNvSpPr/>
              <p:nvPr/>
            </p:nvSpPr>
            <p:spPr>
              <a:xfrm flipH="1">
                <a:off x="0" y="2441522"/>
                <a:ext cx="1151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4;p25"/>
              <p:cNvSpPr/>
              <p:nvPr/>
            </p:nvSpPr>
            <p:spPr>
              <a:xfrm flipH="1">
                <a:off x="5957" y="2323870"/>
                <a:ext cx="173031" cy="13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5;p25"/>
              <p:cNvSpPr/>
              <p:nvPr/>
            </p:nvSpPr>
            <p:spPr>
              <a:xfrm flipH="1">
                <a:off x="3256" y="2280539"/>
                <a:ext cx="27088" cy="167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6;p25"/>
              <p:cNvSpPr/>
              <p:nvPr/>
            </p:nvSpPr>
            <p:spPr>
              <a:xfrm flipH="1">
                <a:off x="884" y="2443759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8;p25"/>
              <p:cNvSpPr/>
              <p:nvPr/>
            </p:nvSpPr>
            <p:spPr>
              <a:xfrm flipH="1">
                <a:off x="14586" y="1952944"/>
                <a:ext cx="432090" cy="43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9;p25"/>
              <p:cNvSpPr/>
              <p:nvPr/>
            </p:nvSpPr>
            <p:spPr>
              <a:xfrm flipH="1">
                <a:off x="169505" y="2146434"/>
                <a:ext cx="277116" cy="24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0;p25"/>
              <p:cNvSpPr/>
              <p:nvPr/>
            </p:nvSpPr>
            <p:spPr>
              <a:xfrm flipH="1">
                <a:off x="14579" y="1961927"/>
                <a:ext cx="125120" cy="32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1;p25"/>
              <p:cNvSpPr/>
              <p:nvPr/>
            </p:nvSpPr>
            <p:spPr>
              <a:xfrm flipH="1">
                <a:off x="616341" y="2658753"/>
                <a:ext cx="311207" cy="1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2;p25"/>
              <p:cNvSpPr/>
              <p:nvPr/>
            </p:nvSpPr>
            <p:spPr>
              <a:xfrm flipH="1">
                <a:off x="480249" y="2713809"/>
                <a:ext cx="174277" cy="109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3;p25"/>
              <p:cNvSpPr/>
              <p:nvPr/>
            </p:nvSpPr>
            <p:spPr>
              <a:xfrm flipH="1">
                <a:off x="468565" y="2822911"/>
                <a:ext cx="470927" cy="3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4;p25"/>
              <p:cNvSpPr/>
              <p:nvPr/>
            </p:nvSpPr>
            <p:spPr>
              <a:xfrm flipH="1">
                <a:off x="740620" y="2689311"/>
                <a:ext cx="39230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5;p25"/>
              <p:cNvSpPr/>
              <p:nvPr/>
            </p:nvSpPr>
            <p:spPr>
              <a:xfrm flipH="1">
                <a:off x="692746" y="2712186"/>
                <a:ext cx="25578" cy="3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6;p25"/>
              <p:cNvSpPr/>
              <p:nvPr/>
            </p:nvSpPr>
            <p:spPr>
              <a:xfrm flipH="1">
                <a:off x="679371" y="951938"/>
                <a:ext cx="391477" cy="12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7;p25"/>
              <p:cNvSpPr/>
              <p:nvPr/>
            </p:nvSpPr>
            <p:spPr>
              <a:xfrm flipH="1">
                <a:off x="506474" y="1472519"/>
                <a:ext cx="797175" cy="12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8;p25"/>
              <p:cNvSpPr/>
              <p:nvPr/>
            </p:nvSpPr>
            <p:spPr>
              <a:xfrm flipH="1">
                <a:off x="1025744" y="1628776"/>
                <a:ext cx="219551" cy="23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9;p25"/>
              <p:cNvSpPr/>
              <p:nvPr/>
            </p:nvSpPr>
            <p:spPr>
              <a:xfrm flipH="1">
                <a:off x="729943" y="1749784"/>
                <a:ext cx="179234" cy="94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0;p25"/>
              <p:cNvSpPr/>
              <p:nvPr/>
            </p:nvSpPr>
            <p:spPr>
              <a:xfrm flipH="1">
                <a:off x="489333" y="989893"/>
                <a:ext cx="866543" cy="87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1;p25"/>
              <p:cNvSpPr/>
              <p:nvPr/>
            </p:nvSpPr>
            <p:spPr>
              <a:xfrm flipH="1">
                <a:off x="956128" y="1232451"/>
                <a:ext cx="154219" cy="39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2;p25"/>
              <p:cNvSpPr/>
              <p:nvPr/>
            </p:nvSpPr>
            <p:spPr>
              <a:xfrm flipH="1">
                <a:off x="914209" y="985636"/>
                <a:ext cx="196067" cy="179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3;p25"/>
              <p:cNvSpPr/>
              <p:nvPr/>
            </p:nvSpPr>
            <p:spPr>
              <a:xfrm flipH="1">
                <a:off x="943932" y="974451"/>
                <a:ext cx="124858" cy="100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4;p25"/>
              <p:cNvSpPr/>
              <p:nvPr/>
            </p:nvSpPr>
            <p:spPr>
              <a:xfrm flipH="1">
                <a:off x="583508" y="1525085"/>
                <a:ext cx="57655" cy="13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5;p25"/>
              <p:cNvSpPr/>
              <p:nvPr/>
            </p:nvSpPr>
            <p:spPr>
              <a:xfrm flipH="1">
                <a:off x="612294" y="1522487"/>
                <a:ext cx="27925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6;p25"/>
              <p:cNvSpPr/>
              <p:nvPr/>
            </p:nvSpPr>
            <p:spPr>
              <a:xfrm flipH="1">
                <a:off x="645722" y="1552974"/>
                <a:ext cx="378163" cy="12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7;p25"/>
              <p:cNvSpPr/>
              <p:nvPr/>
            </p:nvSpPr>
            <p:spPr>
              <a:xfrm flipH="1">
                <a:off x="508267" y="1569679"/>
                <a:ext cx="60065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8;p25"/>
              <p:cNvSpPr/>
              <p:nvPr/>
            </p:nvSpPr>
            <p:spPr>
              <a:xfrm flipH="1">
                <a:off x="923221" y="1556366"/>
                <a:ext cx="52241" cy="7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9;p25"/>
              <p:cNvSpPr/>
              <p:nvPr/>
            </p:nvSpPr>
            <p:spPr>
              <a:xfrm flipH="1">
                <a:off x="919160" y="1552289"/>
                <a:ext cx="60379" cy="86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0;p25"/>
              <p:cNvSpPr/>
              <p:nvPr/>
            </p:nvSpPr>
            <p:spPr>
              <a:xfrm flipH="1">
                <a:off x="739508" y="1500444"/>
                <a:ext cx="36207" cy="73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1;p25"/>
              <p:cNvSpPr/>
              <p:nvPr/>
            </p:nvSpPr>
            <p:spPr>
              <a:xfrm flipH="1">
                <a:off x="735351" y="1496440"/>
                <a:ext cx="44555" cy="8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2;p25"/>
              <p:cNvSpPr/>
              <p:nvPr/>
            </p:nvSpPr>
            <p:spPr>
              <a:xfrm flipH="1">
                <a:off x="1191212" y="1877539"/>
                <a:ext cx="11511" cy="24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3;p25"/>
              <p:cNvSpPr/>
              <p:nvPr/>
            </p:nvSpPr>
            <p:spPr>
              <a:xfrm flipH="1">
                <a:off x="1039555" y="1925812"/>
                <a:ext cx="159928" cy="73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4;p25"/>
              <p:cNvSpPr/>
              <p:nvPr/>
            </p:nvSpPr>
            <p:spPr>
              <a:xfrm flipH="1">
                <a:off x="1019778" y="2678704"/>
                <a:ext cx="15053" cy="22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5;p25"/>
              <p:cNvSpPr/>
              <p:nvPr/>
            </p:nvSpPr>
            <p:spPr>
              <a:xfrm flipH="1">
                <a:off x="589495" y="1000031"/>
                <a:ext cx="152949" cy="17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6;p25"/>
              <p:cNvSpPr/>
              <p:nvPr/>
            </p:nvSpPr>
            <p:spPr>
              <a:xfrm flipH="1">
                <a:off x="634067" y="1040981"/>
                <a:ext cx="64037" cy="8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7;p25"/>
              <p:cNvSpPr/>
              <p:nvPr/>
            </p:nvSpPr>
            <p:spPr>
              <a:xfrm flipH="1">
                <a:off x="579907" y="1005190"/>
                <a:ext cx="125325" cy="176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8;p25"/>
              <p:cNvSpPr/>
              <p:nvPr/>
            </p:nvSpPr>
            <p:spPr>
              <a:xfrm flipH="1">
                <a:off x="387020" y="567735"/>
                <a:ext cx="123531" cy="1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9;p25"/>
              <p:cNvSpPr/>
              <p:nvPr/>
            </p:nvSpPr>
            <p:spPr>
              <a:xfrm flipH="1">
                <a:off x="440559" y="243423"/>
                <a:ext cx="850181" cy="64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0;p25"/>
              <p:cNvSpPr/>
              <p:nvPr/>
            </p:nvSpPr>
            <p:spPr>
              <a:xfrm flipH="1">
                <a:off x="325593" y="1488574"/>
                <a:ext cx="83320" cy="11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1;p25"/>
              <p:cNvSpPr/>
              <p:nvPr/>
            </p:nvSpPr>
            <p:spPr>
              <a:xfrm flipH="1">
                <a:off x="355885" y="1468514"/>
                <a:ext cx="83315" cy="11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2;p25"/>
              <p:cNvSpPr/>
              <p:nvPr/>
            </p:nvSpPr>
            <p:spPr>
              <a:xfrm flipH="1">
                <a:off x="385687" y="1439290"/>
                <a:ext cx="83333" cy="113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3;p25"/>
              <p:cNvSpPr/>
              <p:nvPr/>
            </p:nvSpPr>
            <p:spPr>
              <a:xfrm flipH="1">
                <a:off x="829023" y="2667556"/>
                <a:ext cx="233036" cy="216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4;p25"/>
              <p:cNvSpPr/>
              <p:nvPr/>
            </p:nvSpPr>
            <p:spPr>
              <a:xfrm flipH="1">
                <a:off x="901769" y="2729432"/>
                <a:ext cx="81297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5;p25"/>
              <p:cNvSpPr/>
              <p:nvPr/>
            </p:nvSpPr>
            <p:spPr>
              <a:xfrm flipH="1">
                <a:off x="909115" y="2709119"/>
                <a:ext cx="81294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6;p25"/>
              <p:cNvSpPr/>
              <p:nvPr/>
            </p:nvSpPr>
            <p:spPr>
              <a:xfrm flipH="1">
                <a:off x="824115" y="2767350"/>
                <a:ext cx="205285" cy="11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7;p25"/>
              <p:cNvSpPr/>
              <p:nvPr/>
            </p:nvSpPr>
            <p:spPr>
              <a:xfrm flipH="1">
                <a:off x="816468" y="2865160"/>
                <a:ext cx="252113" cy="4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8;p25"/>
              <p:cNvSpPr/>
              <p:nvPr/>
            </p:nvSpPr>
            <p:spPr>
              <a:xfrm flipH="1">
                <a:off x="1554838" y="30486"/>
                <a:ext cx="123723" cy="115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9;p25"/>
              <p:cNvSpPr/>
              <p:nvPr/>
            </p:nvSpPr>
            <p:spPr>
              <a:xfrm flipH="1">
                <a:off x="1508363" y="11328"/>
                <a:ext cx="23866" cy="24137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0;p25"/>
              <p:cNvSpPr/>
              <p:nvPr/>
            </p:nvSpPr>
            <p:spPr>
              <a:xfrm flipH="1">
                <a:off x="420602" y="313344"/>
                <a:ext cx="930559" cy="7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1;p25"/>
              <p:cNvSpPr/>
              <p:nvPr/>
            </p:nvSpPr>
            <p:spPr>
              <a:xfrm flipH="1">
                <a:off x="1137674" y="853696"/>
                <a:ext cx="124754" cy="7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2;p25"/>
              <p:cNvSpPr/>
              <p:nvPr/>
            </p:nvSpPr>
            <p:spPr>
              <a:xfrm flipH="1">
                <a:off x="789737" y="545114"/>
                <a:ext cx="165061" cy="134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3;p25"/>
              <p:cNvSpPr/>
              <p:nvPr/>
            </p:nvSpPr>
            <p:spPr>
              <a:xfrm flipH="1">
                <a:off x="792860" y="754515"/>
                <a:ext cx="97140" cy="17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4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5;p25"/>
              <p:cNvSpPr/>
              <p:nvPr/>
            </p:nvSpPr>
            <p:spPr>
              <a:xfrm flipH="1">
                <a:off x="692624" y="807154"/>
                <a:ext cx="63598" cy="3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6;p25"/>
              <p:cNvSpPr/>
              <p:nvPr/>
            </p:nvSpPr>
            <p:spPr>
              <a:xfrm flipH="1">
                <a:off x="711682" y="862066"/>
                <a:ext cx="32726" cy="1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7;p25"/>
              <p:cNvSpPr/>
              <p:nvPr/>
            </p:nvSpPr>
            <p:spPr>
              <a:xfrm flipH="1">
                <a:off x="761808" y="813360"/>
                <a:ext cx="235193" cy="132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8;p25"/>
              <p:cNvSpPr/>
              <p:nvPr/>
            </p:nvSpPr>
            <p:spPr>
              <a:xfrm flipH="1">
                <a:off x="420754" y="756066"/>
                <a:ext cx="155172" cy="13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9;p25"/>
              <p:cNvSpPr/>
              <p:nvPr/>
            </p:nvSpPr>
            <p:spPr>
              <a:xfrm flipH="1">
                <a:off x="811521" y="700722"/>
                <a:ext cx="48309" cy="5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0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1;p25"/>
              <p:cNvSpPr/>
              <p:nvPr/>
            </p:nvSpPr>
            <p:spPr>
              <a:xfrm flipH="1">
                <a:off x="513727" y="609659"/>
                <a:ext cx="60865" cy="86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2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3;p25"/>
              <p:cNvSpPr/>
              <p:nvPr/>
            </p:nvSpPr>
            <p:spPr>
              <a:xfrm flipH="1">
                <a:off x="459443" y="397479"/>
                <a:ext cx="227377" cy="140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5;p25"/>
              <p:cNvSpPr/>
              <p:nvPr/>
            </p:nvSpPr>
            <p:spPr>
              <a:xfrm flipH="1">
                <a:off x="532506" y="605834"/>
                <a:ext cx="59923" cy="6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6;p25"/>
              <p:cNvSpPr/>
              <p:nvPr/>
            </p:nvSpPr>
            <p:spPr>
              <a:xfrm flipH="1">
                <a:off x="1071758" y="638847"/>
                <a:ext cx="123568" cy="17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7;p25"/>
              <p:cNvSpPr/>
              <p:nvPr/>
            </p:nvSpPr>
            <p:spPr>
              <a:xfrm flipH="1">
                <a:off x="366794" y="565281"/>
                <a:ext cx="712407" cy="26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8;p25"/>
              <p:cNvSpPr/>
              <p:nvPr/>
            </p:nvSpPr>
            <p:spPr>
              <a:xfrm flipH="1">
                <a:off x="710073" y="605077"/>
                <a:ext cx="315033" cy="2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9;p25"/>
              <p:cNvSpPr/>
              <p:nvPr/>
            </p:nvSpPr>
            <p:spPr>
              <a:xfrm flipH="1">
                <a:off x="797128" y="604968"/>
                <a:ext cx="157669" cy="7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0;p25"/>
              <p:cNvSpPr/>
              <p:nvPr/>
            </p:nvSpPr>
            <p:spPr>
              <a:xfrm flipH="1">
                <a:off x="792860" y="754479"/>
                <a:ext cx="97140" cy="1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1;p25"/>
              <p:cNvSpPr/>
              <p:nvPr/>
            </p:nvSpPr>
            <p:spPr>
              <a:xfrm flipH="1">
                <a:off x="787026" y="769127"/>
                <a:ext cx="198538" cy="50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2;p25"/>
              <p:cNvSpPr/>
              <p:nvPr/>
            </p:nvSpPr>
            <p:spPr>
              <a:xfrm flipH="1">
                <a:off x="811521" y="701985"/>
                <a:ext cx="48309" cy="57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3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5;p25"/>
              <p:cNvSpPr/>
              <p:nvPr/>
            </p:nvSpPr>
            <p:spPr>
              <a:xfrm flipH="1">
                <a:off x="712923" y="604968"/>
                <a:ext cx="309225" cy="4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6;p25"/>
              <p:cNvSpPr/>
              <p:nvPr/>
            </p:nvSpPr>
            <p:spPr>
              <a:xfrm flipH="1">
                <a:off x="398094" y="582780"/>
                <a:ext cx="38677" cy="158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7;p25"/>
              <p:cNvSpPr/>
              <p:nvPr/>
            </p:nvSpPr>
            <p:spPr>
              <a:xfrm flipH="1">
                <a:off x="401305" y="589454"/>
                <a:ext cx="18689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8;p25"/>
              <p:cNvSpPr/>
              <p:nvPr/>
            </p:nvSpPr>
            <p:spPr>
              <a:xfrm flipH="1">
                <a:off x="422847" y="582166"/>
                <a:ext cx="191756" cy="181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9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0;p25"/>
              <p:cNvSpPr/>
              <p:nvPr/>
            </p:nvSpPr>
            <p:spPr>
              <a:xfrm flipH="1">
                <a:off x="416781" y="708207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1;p25"/>
              <p:cNvSpPr/>
              <p:nvPr/>
            </p:nvSpPr>
            <p:spPr>
              <a:xfrm flipH="1">
                <a:off x="420646" y="709885"/>
                <a:ext cx="135835" cy="53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2;p25"/>
              <p:cNvSpPr/>
              <p:nvPr/>
            </p:nvSpPr>
            <p:spPr>
              <a:xfrm flipH="1">
                <a:off x="513727" y="611355"/>
                <a:ext cx="60865" cy="8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3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4;p25"/>
              <p:cNvSpPr/>
              <p:nvPr/>
            </p:nvSpPr>
            <p:spPr>
              <a:xfrm flipH="1">
                <a:off x="532508" y="605834"/>
                <a:ext cx="59921" cy="6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5;p25"/>
              <p:cNvSpPr/>
              <p:nvPr/>
            </p:nvSpPr>
            <p:spPr>
              <a:xfrm flipH="1">
                <a:off x="398094" y="582166"/>
                <a:ext cx="60612" cy="10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6;p25"/>
              <p:cNvSpPr/>
              <p:nvPr/>
            </p:nvSpPr>
            <p:spPr>
              <a:xfrm flipH="1">
                <a:off x="587212" y="656056"/>
                <a:ext cx="73944" cy="126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7;p25"/>
              <p:cNvSpPr/>
              <p:nvPr/>
            </p:nvSpPr>
            <p:spPr>
              <a:xfrm flipH="1">
                <a:off x="583097" y="651979"/>
                <a:ext cx="82188" cy="13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8;p25"/>
              <p:cNvSpPr/>
              <p:nvPr/>
            </p:nvSpPr>
            <p:spPr>
              <a:xfrm flipH="1">
                <a:off x="407551" y="586857"/>
                <a:ext cx="28714" cy="10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9;p25"/>
              <p:cNvSpPr/>
              <p:nvPr/>
            </p:nvSpPr>
            <p:spPr>
              <a:xfrm flipH="1">
                <a:off x="410036" y="604572"/>
                <a:ext cx="22189" cy="51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0;p25"/>
              <p:cNvSpPr/>
              <p:nvPr/>
            </p:nvSpPr>
            <p:spPr>
              <a:xfrm flipH="1">
                <a:off x="425441" y="586713"/>
                <a:ext cx="24926" cy="10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1;p25"/>
              <p:cNvSpPr/>
              <p:nvPr/>
            </p:nvSpPr>
            <p:spPr>
              <a:xfrm flipH="1">
                <a:off x="424071" y="700486"/>
                <a:ext cx="2327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2;p25"/>
              <p:cNvSpPr/>
              <p:nvPr/>
            </p:nvSpPr>
            <p:spPr>
              <a:xfrm flipH="1">
                <a:off x="423886" y="709885"/>
                <a:ext cx="23919" cy="1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3;p25"/>
              <p:cNvSpPr/>
              <p:nvPr/>
            </p:nvSpPr>
            <p:spPr>
              <a:xfrm flipH="1">
                <a:off x="743537" y="634878"/>
                <a:ext cx="36409" cy="9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4;p25"/>
              <p:cNvSpPr/>
              <p:nvPr/>
            </p:nvSpPr>
            <p:spPr>
              <a:xfrm flipH="1">
                <a:off x="753975" y="739687"/>
                <a:ext cx="23920" cy="24137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5;p25"/>
              <p:cNvSpPr/>
              <p:nvPr/>
            </p:nvSpPr>
            <p:spPr>
              <a:xfrm flipH="1">
                <a:off x="795205" y="992779"/>
                <a:ext cx="187955" cy="2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6;p25"/>
              <p:cNvSpPr/>
              <p:nvPr/>
            </p:nvSpPr>
            <p:spPr>
              <a:xfrm flipH="1">
                <a:off x="775663" y="992779"/>
                <a:ext cx="155242" cy="238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0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0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9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9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9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9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9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05" name="IMG_3395.png" descr="IMG_3395.png"/>
          <p:cNvPicPr>
            <a:picLocks noChangeAspect="1"/>
          </p:cNvPicPr>
          <p:nvPr/>
        </p:nvPicPr>
        <p:blipFill>
          <a:blip r:embed="rId21">
            <a:extLst/>
          </a:blip>
          <a:srcRect l="8162" t="0" r="0" b="0"/>
          <a:stretch>
            <a:fillRect/>
          </a:stretch>
        </p:blipFill>
        <p:spPr>
          <a:xfrm>
            <a:off x="6441142" y="2453042"/>
            <a:ext cx="13521798" cy="965276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0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1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186" name="IMG_3396.png" descr="IMG_3396.png"/>
          <p:cNvPicPr>
            <a:picLocks noChangeAspect="1"/>
          </p:cNvPicPr>
          <p:nvPr/>
        </p:nvPicPr>
        <p:blipFill>
          <a:blip r:embed="rId2">
            <a:extLst/>
          </a:blip>
          <a:srcRect l="3448" t="4234" r="3448" b="6351"/>
          <a:stretch>
            <a:fillRect/>
          </a:stretch>
        </p:blipFill>
        <p:spPr>
          <a:xfrm>
            <a:off x="5330717" y="2091945"/>
            <a:ext cx="14326195" cy="4384525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</p:pic>
      <p:pic>
        <p:nvPicPr>
          <p:cNvPr id="1187" name="IMG_3397.png" descr="IMG_3397.png"/>
          <p:cNvPicPr>
            <a:picLocks noChangeAspect="1"/>
          </p:cNvPicPr>
          <p:nvPr/>
        </p:nvPicPr>
        <p:blipFill>
          <a:blip r:embed="rId3">
            <a:extLst/>
          </a:blip>
          <a:srcRect l="8456" t="9504" r="10397" b="0"/>
          <a:stretch>
            <a:fillRect/>
          </a:stretch>
        </p:blipFill>
        <p:spPr>
          <a:xfrm>
            <a:off x="5330717" y="6726438"/>
            <a:ext cx="14313586" cy="5937214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</p:pic>
      <p:graphicFrame>
        <p:nvGraphicFramePr>
          <p:cNvPr id="118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0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0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19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18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9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0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19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9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0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0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0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0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209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22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217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1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218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9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0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23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4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4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2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24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4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250" name="IMG_3398.png" descr="IMG_3398.png"/>
          <p:cNvPicPr>
            <a:picLocks noChangeAspect="1"/>
          </p:cNvPicPr>
          <p:nvPr/>
        </p:nvPicPr>
        <p:blipFill>
          <a:blip r:embed="rId2">
            <a:extLst/>
          </a:blip>
          <a:srcRect l="7586" t="0" r="7586" b="0"/>
          <a:stretch>
            <a:fillRect/>
          </a:stretch>
        </p:blipFill>
        <p:spPr>
          <a:xfrm>
            <a:off x="20273272" y="3743584"/>
            <a:ext cx="3376870" cy="4532696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1251" name="IMG_3399.png" descr="IMG_3399.png"/>
          <p:cNvPicPr>
            <a:picLocks noChangeAspect="1"/>
          </p:cNvPicPr>
          <p:nvPr/>
        </p:nvPicPr>
        <p:blipFill>
          <a:blip r:embed="rId3">
            <a:extLst/>
          </a:blip>
          <a:srcRect l="41393" t="1218" r="29060" b="93348"/>
          <a:stretch>
            <a:fillRect/>
          </a:stretch>
        </p:blipFill>
        <p:spPr>
          <a:xfrm>
            <a:off x="16312429" y="1717389"/>
            <a:ext cx="6013912" cy="1098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2" name="IMG_3409.png" descr="IMG_3409.png"/>
          <p:cNvPicPr>
            <a:picLocks noChangeAspect="1"/>
          </p:cNvPicPr>
          <p:nvPr/>
        </p:nvPicPr>
        <p:blipFill>
          <a:blip r:embed="rId4">
            <a:extLst/>
          </a:blip>
          <a:srcRect l="42424" t="6737" r="8596" b="87728"/>
          <a:stretch>
            <a:fillRect/>
          </a:stretch>
        </p:blipFill>
        <p:spPr>
          <a:xfrm>
            <a:off x="8109834" y="2400411"/>
            <a:ext cx="7406986" cy="831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3" name="IMG_3409.png" descr="IMG_3409.png"/>
          <p:cNvPicPr>
            <a:picLocks noChangeAspect="1"/>
          </p:cNvPicPr>
          <p:nvPr/>
        </p:nvPicPr>
        <p:blipFill>
          <a:blip r:embed="rId4">
            <a:extLst/>
          </a:blip>
          <a:srcRect l="28989" t="12642" r="5257" b="42427"/>
          <a:stretch>
            <a:fillRect/>
          </a:stretch>
        </p:blipFill>
        <p:spPr>
          <a:xfrm>
            <a:off x="11672331" y="3323789"/>
            <a:ext cx="8318159" cy="5645477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</p:spPr>
      </p:pic>
      <p:pic>
        <p:nvPicPr>
          <p:cNvPr id="1254" name="IMG_3409.png" descr="IMG_3409.png"/>
          <p:cNvPicPr>
            <a:picLocks noChangeAspect="1"/>
          </p:cNvPicPr>
          <p:nvPr/>
        </p:nvPicPr>
        <p:blipFill>
          <a:blip r:embed="rId4">
            <a:extLst/>
          </a:blip>
          <a:srcRect l="17940" t="57016" r="4813" b="0"/>
          <a:stretch>
            <a:fillRect/>
          </a:stretch>
        </p:blipFill>
        <p:spPr>
          <a:xfrm>
            <a:off x="1988099" y="5992445"/>
            <a:ext cx="9424161" cy="5208567"/>
          </a:xfrm>
          <a:prstGeom prst="rect">
            <a:avLst/>
          </a:prstGeom>
          <a:ln w="38100">
            <a:solidFill>
              <a:schemeClr val="accent2">
                <a:lumOff val="21764"/>
              </a:schemeClr>
            </a:solidFill>
            <a:miter lim="400000"/>
          </a:ln>
        </p:spPr>
      </p:pic>
      <p:graphicFrame>
        <p:nvGraphicFramePr>
          <p:cNvPr id="125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7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7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5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5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5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5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7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60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1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2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3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4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5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6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7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70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6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6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3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27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281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279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8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28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1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4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4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6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35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361" name="IMG_3400.png" descr="IMG_3400.png"/>
          <p:cNvPicPr>
            <a:picLocks noChangeAspect="1"/>
          </p:cNvPicPr>
          <p:nvPr/>
        </p:nvPicPr>
        <p:blipFill>
          <a:blip r:embed="rId3">
            <a:extLst/>
          </a:blip>
          <a:srcRect l="3039" t="18621" r="7599" b="0"/>
          <a:stretch>
            <a:fillRect/>
          </a:stretch>
        </p:blipFill>
        <p:spPr>
          <a:xfrm>
            <a:off x="6081934" y="1830822"/>
            <a:ext cx="15778340" cy="56680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6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38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37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6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6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6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6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7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6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7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7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7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7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8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8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1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4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5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6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5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462" name="IMG_3400.png" descr="IMG_3400.png"/>
          <p:cNvPicPr>
            <a:picLocks noChangeAspect="1"/>
          </p:cNvPicPr>
          <p:nvPr/>
        </p:nvPicPr>
        <p:blipFill>
          <a:blip r:embed="rId2">
            <a:extLst/>
          </a:blip>
          <a:srcRect l="36605" t="18621" r="7599" b="60542"/>
          <a:stretch>
            <a:fillRect/>
          </a:stretch>
        </p:blipFill>
        <p:spPr>
          <a:xfrm>
            <a:off x="12008667" y="1830822"/>
            <a:ext cx="9851607" cy="145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3" name="IMG_3412.png" descr="IMG_3412.png"/>
          <p:cNvPicPr>
            <a:picLocks noChangeAspect="1"/>
          </p:cNvPicPr>
          <p:nvPr/>
        </p:nvPicPr>
        <p:blipFill>
          <a:blip r:embed="rId3">
            <a:extLst/>
          </a:blip>
          <a:srcRect l="7075" t="26766" r="2747" b="1376"/>
          <a:stretch>
            <a:fillRect/>
          </a:stretch>
        </p:blipFill>
        <p:spPr>
          <a:xfrm>
            <a:off x="4376851" y="3240614"/>
            <a:ext cx="16547884" cy="87741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6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8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48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6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6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6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6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8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6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7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7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7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