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slide" Target="slide7.xml"/><Relationship Id="rId4" Type="http://schemas.openxmlformats.org/officeDocument/2006/relationships/image" Target="../media/image1.jpeg"/><Relationship Id="rId5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 </a:t>
              </a:r>
            </a:p>
          </p:txBody>
        </p:sp>
      </p:grpSp>
      <p:grpSp>
        <p:nvGrpSpPr>
          <p:cNvPr id="480" name="تجميع"/>
          <p:cNvGrpSpPr/>
          <p:nvPr/>
        </p:nvGrpSpPr>
        <p:grpSpPr>
          <a:xfrm>
            <a:off x="13833905" y="593226"/>
            <a:ext cx="9984379" cy="2691800"/>
            <a:chOff x="0" y="0"/>
            <a:chExt cx="9984378" cy="2691798"/>
          </a:xfrm>
        </p:grpSpPr>
        <p:sp>
          <p:nvSpPr>
            <p:cNvPr id="475" name="الفصل"/>
            <p:cNvSpPr txBox="1"/>
            <p:nvPr/>
          </p:nvSpPr>
          <p:spPr>
            <a:xfrm>
              <a:off x="7016143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8" name="تجميع"/>
            <p:cNvGrpSpPr/>
            <p:nvPr/>
          </p:nvGrpSpPr>
          <p:grpSpPr>
            <a:xfrm>
              <a:off x="7509807" y="725103"/>
              <a:ext cx="2057111" cy="1774191"/>
              <a:chOff x="0" y="0"/>
              <a:chExt cx="2057109" cy="1774189"/>
            </a:xfrm>
          </p:grpSpPr>
          <p:sp>
            <p:nvSpPr>
              <p:cNvPr id="476" name="دائرة"/>
              <p:cNvSpPr/>
              <p:nvPr/>
            </p:nvSpPr>
            <p:spPr>
              <a:xfrm>
                <a:off x="562196" y="3911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7" name="١٠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4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١٠</a:t>
                </a:r>
              </a:p>
            </p:txBody>
          </p:sp>
        </p:grpSp>
        <p:sp>
          <p:nvSpPr>
            <p:cNvPr id="479" name="القياس:المحيط والمساحة والحجم"/>
            <p:cNvSpPr txBox="1"/>
            <p:nvPr/>
          </p:nvSpPr>
          <p:spPr>
            <a:xfrm>
              <a:off x="0" y="725103"/>
              <a:ext cx="8241100" cy="1966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القياس:المحيط والمساحة والحجم</a:t>
              </a:r>
            </a:p>
          </p:txBody>
        </p:sp>
      </p:grpSp>
      <p:pic>
        <p:nvPicPr>
          <p:cNvPr id="481" name="IMG_3338.png" descr="IMG_3338.png"/>
          <p:cNvPicPr>
            <a:picLocks noChangeAspect="1"/>
          </p:cNvPicPr>
          <p:nvPr/>
        </p:nvPicPr>
        <p:blipFill>
          <a:blip r:embed="rId2">
            <a:extLst/>
          </a:blip>
          <a:srcRect l="8614" t="0" r="43977" b="0"/>
          <a:stretch>
            <a:fillRect/>
          </a:stretch>
        </p:blipFill>
        <p:spPr>
          <a:xfrm>
            <a:off x="11065333" y="4540680"/>
            <a:ext cx="6974960" cy="4035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G_3338.png" descr="IMG_3338.png"/>
          <p:cNvPicPr>
            <a:picLocks noChangeAspect="1"/>
          </p:cNvPicPr>
          <p:nvPr/>
        </p:nvPicPr>
        <p:blipFill>
          <a:blip r:embed="rId2">
            <a:extLst/>
          </a:blip>
          <a:srcRect l="55808" t="21083" r="0" b="24959"/>
          <a:stretch>
            <a:fillRect/>
          </a:stretch>
        </p:blipFill>
        <p:spPr>
          <a:xfrm>
            <a:off x="5712060" y="3189223"/>
            <a:ext cx="4203056" cy="1407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2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89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0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533" name="IMG_3337.png" descr="IMG_3337.png"/>
          <p:cNvPicPr>
            <a:picLocks noChangeAspect="1"/>
          </p:cNvPicPr>
          <p:nvPr/>
        </p:nvPicPr>
        <p:blipFill>
          <a:blip r:embed="rId3">
            <a:extLst/>
          </a:blip>
          <a:srcRect l="2003" t="37923" r="3672" b="10749"/>
          <a:stretch>
            <a:fillRect/>
          </a:stretch>
        </p:blipFill>
        <p:spPr>
          <a:xfrm>
            <a:off x="5639108" y="5584251"/>
            <a:ext cx="10501266" cy="3194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mph" nodeType="afterEffect" presetSubtype="0" presetID="32" grpId="2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8" grpId="1"/>
      <p:bldP build="whole" bldLvl="1" animBg="1" rev="0" advAuto="0" spid="53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3339.png" descr="IMG_3339.png"/>
          <p:cNvPicPr>
            <a:picLocks noChangeAspect="1"/>
          </p:cNvPicPr>
          <p:nvPr/>
        </p:nvPicPr>
        <p:blipFill>
          <a:blip r:embed="rId2">
            <a:extLst/>
          </a:blip>
          <a:srcRect l="36686" t="2717" r="0" b="83703"/>
          <a:stretch>
            <a:fillRect/>
          </a:stretch>
        </p:blipFill>
        <p:spPr>
          <a:xfrm>
            <a:off x="8870910" y="3236491"/>
            <a:ext cx="13819178" cy="3164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G_3339.png" descr="IMG_3339.png"/>
          <p:cNvPicPr>
            <a:picLocks noChangeAspect="1"/>
          </p:cNvPicPr>
          <p:nvPr/>
        </p:nvPicPr>
        <p:blipFill>
          <a:blip r:embed="rId2">
            <a:extLst/>
          </a:blip>
          <a:srcRect l="8155" t="0" r="62204" b="62606"/>
          <a:stretch>
            <a:fillRect/>
          </a:stretch>
        </p:blipFill>
        <p:spPr>
          <a:xfrm>
            <a:off x="4236242" y="3655325"/>
            <a:ext cx="5399044" cy="7273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5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6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3339.png" descr="IMG_3339.png"/>
          <p:cNvPicPr>
            <a:picLocks noChangeAspect="1"/>
          </p:cNvPicPr>
          <p:nvPr/>
        </p:nvPicPr>
        <p:blipFill>
          <a:blip r:embed="rId3">
            <a:extLst/>
          </a:blip>
          <a:srcRect l="40854" t="27797" r="4514" b="41326"/>
          <a:stretch>
            <a:fillRect/>
          </a:stretch>
        </p:blipFill>
        <p:spPr>
          <a:xfrm>
            <a:off x="12031905" y="3416096"/>
            <a:ext cx="9425089" cy="5687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8" name="IMG_3339.png" descr="IMG_3339.png"/>
          <p:cNvPicPr>
            <a:picLocks noChangeAspect="1"/>
          </p:cNvPicPr>
          <p:nvPr/>
        </p:nvPicPr>
        <p:blipFill>
          <a:blip r:embed="rId3">
            <a:extLst/>
          </a:blip>
          <a:srcRect l="6979" t="59122" r="5629" b="24217"/>
          <a:stretch>
            <a:fillRect/>
          </a:stretch>
        </p:blipFill>
        <p:spPr>
          <a:xfrm>
            <a:off x="6142116" y="8842561"/>
            <a:ext cx="15513908" cy="3158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3339.png" descr="IMG_3339.png"/>
          <p:cNvPicPr>
            <a:picLocks noChangeAspect="1"/>
          </p:cNvPicPr>
          <p:nvPr/>
        </p:nvPicPr>
        <p:blipFill>
          <a:blip r:embed="rId3">
            <a:extLst/>
          </a:blip>
          <a:srcRect l="8155" t="0" r="62204" b="62606"/>
          <a:stretch>
            <a:fillRect/>
          </a:stretch>
        </p:blipFill>
        <p:spPr>
          <a:xfrm>
            <a:off x="5149896" y="3449632"/>
            <a:ext cx="4197875" cy="5654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26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22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3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4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5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45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27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8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29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0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1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5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6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46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7" name="IMG_3339.png" descr="IMG_3339.png"/>
          <p:cNvPicPr>
            <a:picLocks noChangeAspect="1"/>
          </p:cNvPicPr>
          <p:nvPr/>
        </p:nvPicPr>
        <p:blipFill>
          <a:blip r:embed="rId3">
            <a:extLst/>
          </a:blip>
          <a:srcRect l="19577" t="75548" r="2647" b="0"/>
          <a:stretch>
            <a:fillRect/>
          </a:stretch>
        </p:blipFill>
        <p:spPr>
          <a:xfrm>
            <a:off x="3341043" y="4370568"/>
            <a:ext cx="18230830" cy="6120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" name="تجميع"/>
          <p:cNvGrpSpPr/>
          <p:nvPr/>
        </p:nvGrpSpPr>
        <p:grpSpPr>
          <a:xfrm>
            <a:off x="1223392" y="263317"/>
            <a:ext cx="21716998" cy="11847331"/>
            <a:chOff x="24043" y="316944"/>
            <a:chExt cx="21716997" cy="11847329"/>
          </a:xfrm>
        </p:grpSpPr>
        <p:grpSp>
          <p:nvGrpSpPr>
            <p:cNvPr id="653" name="تجميع"/>
            <p:cNvGrpSpPr/>
            <p:nvPr/>
          </p:nvGrpSpPr>
          <p:grpSpPr>
            <a:xfrm>
              <a:off x="1560562" y="316944"/>
              <a:ext cx="20180480" cy="11847331"/>
              <a:chOff x="-1017756" y="286546"/>
              <a:chExt cx="20180477" cy="11847329"/>
            </a:xfrm>
          </p:grpSpPr>
          <p:grpSp>
            <p:nvGrpSpPr>
              <p:cNvPr id="651" name="Google Shape;458;p32"/>
              <p:cNvGrpSpPr/>
              <p:nvPr/>
            </p:nvGrpSpPr>
            <p:grpSpPr>
              <a:xfrm>
                <a:off x="-56016" y="1511525"/>
                <a:ext cx="19218738" cy="10622351"/>
                <a:chOff x="0" y="-1"/>
                <a:chExt cx="19218736" cy="10622350"/>
              </a:xfrm>
            </p:grpSpPr>
            <p:sp>
              <p:nvSpPr>
                <p:cNvPr id="649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0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52" name="Google Shape;463;p32"/>
              <p:cNvSpPr/>
              <p:nvPr/>
            </p:nvSpPr>
            <p:spPr>
              <a:xfrm>
                <a:off x="-1017757" y="286546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06" name="Google Shape;464;p32"/>
            <p:cNvGrpSpPr/>
            <p:nvPr/>
          </p:nvGrpSpPr>
          <p:grpSpPr>
            <a:xfrm>
              <a:off x="24043" y="6577851"/>
              <a:ext cx="3237764" cy="5586399"/>
              <a:chOff x="0" y="0"/>
              <a:chExt cx="3237762" cy="5586398"/>
            </a:xfrm>
          </p:grpSpPr>
          <p:sp>
            <p:nvSpPr>
              <p:cNvPr id="654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05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55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6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7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8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59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0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61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0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2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3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4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5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6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3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4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5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6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7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8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9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0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6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7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8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2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3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4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08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09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21711044" y="4837243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10" name="IMG_3340.png" descr="IMG_3340.png"/>
          <p:cNvPicPr>
            <a:picLocks noChangeAspect="1"/>
          </p:cNvPicPr>
          <p:nvPr/>
        </p:nvPicPr>
        <p:blipFill>
          <a:blip r:embed="rId5">
            <a:extLst/>
          </a:blip>
          <a:srcRect l="0" t="21757" r="1417" b="37108"/>
          <a:stretch>
            <a:fillRect/>
          </a:stretch>
        </p:blipFill>
        <p:spPr>
          <a:xfrm>
            <a:off x="3730850" y="3655274"/>
            <a:ext cx="18394797" cy="3583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8" grpId="1"/>
      <p:bldP build="whole" bldLvl="1" animBg="1" rev="0" advAuto="0" spid="70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13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14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sp>
        <p:nvSpPr>
          <p:cNvPr id="715" name="١٢ سم"/>
          <p:cNvSpPr txBox="1"/>
          <p:nvPr/>
        </p:nvSpPr>
        <p:spPr>
          <a:xfrm>
            <a:off x="10281466" y="9285672"/>
            <a:ext cx="2516384" cy="94058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>
            <a:lvl1pPr algn="r">
              <a:defRPr b="1" sz="55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١٢ سم </a:t>
            </a:r>
          </a:p>
        </p:txBody>
      </p:sp>
      <p:sp>
        <p:nvSpPr>
          <p:cNvPr id="716" name="ضرب القطر في ٣"/>
          <p:cNvSpPr txBox="1"/>
          <p:nvPr/>
        </p:nvSpPr>
        <p:spPr>
          <a:xfrm>
            <a:off x="10831191" y="3677884"/>
            <a:ext cx="3903425" cy="858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t>ضرب القطر في ٣</a:t>
            </a:r>
          </a:p>
        </p:txBody>
      </p:sp>
      <p:pic>
        <p:nvPicPr>
          <p:cNvPr id="717" name="IMG_3340.png" descr="IMG_3340.png"/>
          <p:cNvPicPr>
            <a:picLocks noChangeAspect="1"/>
          </p:cNvPicPr>
          <p:nvPr/>
        </p:nvPicPr>
        <p:blipFill>
          <a:blip r:embed="rId4">
            <a:extLst/>
          </a:blip>
          <a:srcRect l="9277" t="21757" r="3414" b="60014"/>
          <a:stretch>
            <a:fillRect/>
          </a:stretch>
        </p:blipFill>
        <p:spPr>
          <a:xfrm>
            <a:off x="2979500" y="1538931"/>
            <a:ext cx="17252730" cy="1681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18" name="IMG_3340.png" descr="IMG_3340.png"/>
          <p:cNvPicPr>
            <a:picLocks noChangeAspect="1"/>
          </p:cNvPicPr>
          <p:nvPr/>
        </p:nvPicPr>
        <p:blipFill>
          <a:blip r:embed="rId4">
            <a:extLst/>
          </a:blip>
          <a:srcRect l="2889" t="38174" r="4388" b="33043"/>
          <a:stretch>
            <a:fillRect/>
          </a:stretch>
        </p:blipFill>
        <p:spPr>
          <a:xfrm>
            <a:off x="2717737" y="7059481"/>
            <a:ext cx="18322667" cy="2655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28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20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1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2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3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4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5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6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27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0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29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0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1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2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3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4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5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6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7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8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39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0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1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2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3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4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5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6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7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8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49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0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1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2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65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61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67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768" name="ص ١٠٨"/>
          <p:cNvSpPr txBox="1"/>
          <p:nvPr>
            <p:ph type="body" sz="quarter" idx="4294967295"/>
          </p:nvPr>
        </p:nvSpPr>
        <p:spPr>
          <a:xfrm>
            <a:off x="7542626" y="7781951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١٠٨</a:t>
            </a:r>
          </a:p>
        </p:txBody>
      </p:sp>
      <p:sp>
        <p:nvSpPr>
          <p:cNvPr id="769" name="٣"/>
          <p:cNvSpPr txBox="1"/>
          <p:nvPr/>
        </p:nvSpPr>
        <p:spPr>
          <a:xfrm>
            <a:off x="8690705" y="4876133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7" grpId="1"/>
      <p:bldP build="whole" bldLvl="1" animBg="1" rev="0" advAuto="0" spid="769" grpId="2"/>
      <p:bldP build="whole" bldLvl="1" animBg="1" rev="0" advAuto="0" spid="768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