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2" name="Shape 5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13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6476733" y="5223600"/>
            <a:ext cx="11430401" cy="52360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346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25" name="Google Shape;64;p1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4264533" y="10688799"/>
            <a:ext cx="15884802" cy="140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3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3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3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3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202696" y="12590346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90" name="Google Shape;83;p1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1427194" y="5603466"/>
            <a:ext cx="12261601" cy="469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1562100" indent="-990600">
              <a:lnSpc>
                <a:spcPct val="100000"/>
              </a:lnSpc>
            </a:lvl2pPr>
            <a:lvl3pPr marL="2019300" indent="-990600">
              <a:lnSpc>
                <a:spcPct val="100000"/>
              </a:lnSpc>
            </a:lvl3pPr>
            <a:lvl4pPr marL="2476500" indent="-990600">
              <a:lnSpc>
                <a:spcPct val="100000"/>
              </a:lnSpc>
            </a:lvl4pPr>
            <a:lvl5pPr marL="2933700" indent="-9906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03" name="Google Shape;94;p2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3201" y="6858000"/>
            <a:ext cx="24426402" cy="493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5" name="Google Shape;15;p3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1922399" y="3454482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-1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14" name="Google Shape;99;p2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3201" y="9815355"/>
            <a:ext cx="24426402" cy="1978645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27" name="Google Shape;106;p22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1922399" y="3454215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5571421" y="12113154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11;p23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45" name="Google Shape;113;p2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43" name="Google Shape;114;p2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5;p2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7;p24"/>
          <p:cNvSpPr/>
          <p:nvPr/>
        </p:nvSpPr>
        <p:spPr>
          <a:xfrm>
            <a:off x="-1801" y="2178883"/>
            <a:ext cx="24388001" cy="1089596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4" name="نص العنوان"/>
          <p:cNvSpPr txBox="1"/>
          <p:nvPr>
            <p:ph type="title"/>
          </p:nvPr>
        </p:nvSpPr>
        <p:spPr>
          <a:xfrm>
            <a:off x="1922399" y="1626023"/>
            <a:ext cx="20569601" cy="126992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7" name="Google Shape;119;p2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55" name="Google Shape;120;p2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21;p2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31640" y="119688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978596" y="3268478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24;p25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0" name="Google Shape;125;p2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68" name="Google Shape;126;p2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27;p2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2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31;p26"/>
          <p:cNvSpPr/>
          <p:nvPr/>
        </p:nvSpPr>
        <p:spPr>
          <a:xfrm>
            <a:off x="-3201" y="9851421"/>
            <a:ext cx="24426402" cy="1942580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83" name="Google Shape;132;p26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81" name="Google Shape;133;p26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34;p26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1922399" y="3467581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513506" y="1222889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38;p27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98" name="Google Shape;139;p2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96" name="Google Shape;140;p2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41;p2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9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145;p28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2" name="Google Shape;147;p28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10" name="Google Shape;148;p28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9;p28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151;p2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4" name="Google Shape;154;p2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22" name="Google Shape;155;p2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56;p2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58;p30"/>
          <p:cNvSpPr/>
          <p:nvPr/>
        </p:nvSpPr>
        <p:spPr>
          <a:xfrm>
            <a:off x="-1801" y="2146447"/>
            <a:ext cx="24388001" cy="1013977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" name="Google Shape;161;p3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34" name="Google Shape;162;p3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63;p3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7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67733" y="1180804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611332" y="3304510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629045" y="835631"/>
            <a:ext cx="25424725" cy="3524984"/>
            <a:chOff x="0" y="0"/>
            <a:chExt cx="25424724" cy="3524983"/>
          </a:xfrm>
        </p:grpSpPr>
        <p:sp>
          <p:nvSpPr>
            <p:cNvPr id="39" name="Google Shape;21;p4"/>
            <p:cNvSpPr/>
            <p:nvPr/>
          </p:nvSpPr>
          <p:spPr>
            <a:xfrm>
              <a:off x="21376316" y="1803665"/>
              <a:ext cx="2156838" cy="172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2919717" y="3728"/>
              <a:ext cx="1580413" cy="92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23533152" y="0"/>
              <a:ext cx="1891573" cy="111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506505"/>
              <a:ext cx="3108766" cy="182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1634799" y="3530333"/>
            <a:ext cx="21144800" cy="766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652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1pPr>
            <a:lvl2pPr marL="14224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2pPr>
            <a:lvl3pPr marL="1879600" indent="-812800">
              <a:buClr>
                <a:srgbClr val="434343"/>
              </a:buClr>
              <a:buSzPts val="3200"/>
              <a:buFontTx/>
              <a:buAutoNum type="romanLcPeriod" startAt="1"/>
              <a:defRPr sz="3200"/>
            </a:lvl3pPr>
            <a:lvl4pPr marL="23368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4pPr>
            <a:lvl5pPr marL="27940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4004" y="12162352"/>
            <a:ext cx="24401704" cy="15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6" name="Google Shape;28;p4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1634799" y="3530333"/>
            <a:ext cx="20569601" cy="1534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683964" y="112676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65;p31"/>
          <p:cNvSpPr/>
          <p:nvPr/>
        </p:nvSpPr>
        <p:spPr>
          <a:xfrm>
            <a:off x="-3201" y="9743225"/>
            <a:ext cx="24426402" cy="2050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49" name="Google Shape;166;p31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347" name="Google Shape;167;p31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68;p31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1" name="مستوى النص الأول…"/>
          <p:cNvSpPr txBox="1"/>
          <p:nvPr>
            <p:ph type="body" sz="quarter" idx="1"/>
          </p:nvPr>
        </p:nvSpPr>
        <p:spPr>
          <a:xfrm>
            <a:off x="1922399" y="3494749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850975" y="118532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172;p32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64" name="Google Shape;173;p32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62" name="Google Shape;174;p32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75;p32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6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179;p3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74" name="Google Shape;180;p3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81;p3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Google Shape;182;p33"/>
          <p:cNvSpPr/>
          <p:nvPr/>
        </p:nvSpPr>
        <p:spPr>
          <a:xfrm>
            <a:off x="-1801" y="2092310"/>
            <a:ext cx="24388001" cy="1099957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79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82555" y="11869617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186;p3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88" name="Google Shape;187;p3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88;p3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Google Shape;189;p34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192;p3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00" name="Google Shape;193;p3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94;p3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3" name="Google Shape;195;p35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201;p36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12" name="Google Shape;202;p36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03;p36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15" name="Google Shape;204;p3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1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08;p37"/>
          <p:cNvSpPr/>
          <p:nvPr/>
        </p:nvSpPr>
        <p:spPr>
          <a:xfrm>
            <a:off x="857330" y="5872525"/>
            <a:ext cx="11727142" cy="1172714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7" name="Google Shape;209;p37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25" name="Google Shape;210;p37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211;p37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نص العنوان"/>
          <p:cNvSpPr txBox="1"/>
          <p:nvPr>
            <p:ph type="title"/>
          </p:nvPr>
        </p:nvSpPr>
        <p:spPr>
          <a:xfrm>
            <a:off x="6720901" y="1863333"/>
            <a:ext cx="10931202" cy="1493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9" name="Google Shape;216;p37"/>
          <p:cNvSpPr/>
          <p:nvPr/>
        </p:nvSpPr>
        <p:spPr>
          <a:xfrm>
            <a:off x="7484826" y="2446733"/>
            <a:ext cx="1507411" cy="120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30" name="Google Shape;217;p37"/>
          <p:cNvSpPr/>
          <p:nvPr/>
        </p:nvSpPr>
        <p:spPr>
          <a:xfrm>
            <a:off x="4309135" y="1008803"/>
            <a:ext cx="3472792" cy="2039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6" name="تجميع"/>
          <p:cNvGrpSpPr/>
          <p:nvPr/>
        </p:nvGrpSpPr>
        <p:grpSpPr>
          <a:xfrm>
            <a:off x="12713970" y="10548823"/>
            <a:ext cx="5117379" cy="1085674"/>
            <a:chOff x="0" y="0"/>
            <a:chExt cx="5117377" cy="1085672"/>
          </a:xfrm>
        </p:grpSpPr>
        <p:grpSp>
          <p:nvGrpSpPr>
            <p:cNvPr id="434" name="Google Shape;3516;p79"/>
            <p:cNvGrpSpPr/>
            <p:nvPr/>
          </p:nvGrpSpPr>
          <p:grpSpPr>
            <a:xfrm>
              <a:off x="-1" y="0"/>
              <a:ext cx="1085514" cy="1085673"/>
              <a:chOff x="0" y="0"/>
              <a:chExt cx="1085512" cy="1085672"/>
            </a:xfrm>
          </p:grpSpPr>
          <p:sp>
            <p:nvSpPr>
              <p:cNvPr id="431" name="Google Shape;3517;p79"/>
              <p:cNvSpPr/>
              <p:nvPr/>
            </p:nvSpPr>
            <p:spPr>
              <a:xfrm>
                <a:off x="0" y="0"/>
                <a:ext cx="1085433" cy="108543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518;p79"/>
              <p:cNvSpPr/>
              <p:nvPr/>
            </p:nvSpPr>
            <p:spPr>
              <a:xfrm>
                <a:off x="471273" y="0"/>
                <a:ext cx="614240" cy="1085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519;p79"/>
              <p:cNvSpPr/>
              <p:nvPr/>
            </p:nvSpPr>
            <p:spPr>
              <a:xfrm>
                <a:off x="242111" y="280737"/>
                <a:ext cx="681062" cy="57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1170397" y="118444"/>
              <a:ext cx="3946981" cy="849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7" name="IMG_1539.png" descr="IMG_1539.png"/>
          <p:cNvPicPr>
            <a:picLocks noChangeAspect="1"/>
          </p:cNvPicPr>
          <p:nvPr/>
        </p:nvPicPr>
        <p:blipFill>
          <a:blip r:embed="rId3">
            <a:alphaModFix amt="26484"/>
            <a:extLst/>
          </a:blip>
          <a:srcRect l="15748" t="23314" r="15748" b="16740"/>
          <a:stretch>
            <a:fillRect/>
          </a:stretch>
        </p:blipFill>
        <p:spPr>
          <a:xfrm>
            <a:off x="13814805" y="7966489"/>
            <a:ext cx="2915273" cy="256063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53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54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5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967900" y="11934273"/>
            <a:ext cx="2620657" cy="75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6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1240036" y="12727052"/>
            <a:ext cx="2742316" cy="78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Google Shape;49;p6"/>
          <p:cNvSpPr/>
          <p:nvPr/>
        </p:nvSpPr>
        <p:spPr>
          <a:xfrm>
            <a:off x="1326998" y="5257867"/>
            <a:ext cx="21730004" cy="5414008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8" name="Google Shape;46;p6"/>
          <p:cNvSpPr/>
          <p:nvPr/>
        </p:nvSpPr>
        <p:spPr>
          <a:xfrm>
            <a:off x="2619362" y="819964"/>
            <a:ext cx="18231668" cy="29751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4619701" y="6875066"/>
            <a:ext cx="95208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86366" marR="135466" indent="-846666">
              <a:lnSpc>
                <a:spcPct val="150000"/>
              </a:lnSpc>
              <a:buSzPts val="3200"/>
              <a:defRPr sz="3200"/>
            </a:lvl1pPr>
            <a:lvl2pPr marL="1422400" marR="135466" indent="-812800">
              <a:lnSpc>
                <a:spcPct val="150000"/>
              </a:lnSpc>
              <a:buSzPts val="3200"/>
              <a:defRPr sz="3200"/>
            </a:lvl2pPr>
            <a:lvl3pPr marL="1879600" marR="135466" indent="-812800">
              <a:lnSpc>
                <a:spcPct val="150000"/>
              </a:lnSpc>
              <a:buSzPts val="3200"/>
              <a:defRPr sz="3200"/>
            </a:lvl3pPr>
            <a:lvl4pPr marL="2336800" marR="135466" indent="-812800">
              <a:lnSpc>
                <a:spcPct val="150000"/>
              </a:lnSpc>
              <a:buSzPts val="3200"/>
              <a:defRPr sz="3200"/>
            </a:lvl4pPr>
            <a:lvl5pPr marL="2794000" marR="135466" indent="-812800">
              <a:lnSpc>
                <a:spcPct val="150000"/>
              </a:lnSpc>
              <a:buSzPts val="3200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14140501" y="6875066"/>
            <a:ext cx="86456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86366" marR="135466" indent="-846666" rtl="0">
              <a:lnSpc>
                <a:spcPct val="150000"/>
              </a:lnSpc>
              <a:buSzPts val="3200"/>
              <a:defRPr sz="3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19584212" y="2170330"/>
            <a:ext cx="1354579" cy="108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21137422" y="968070"/>
            <a:ext cx="4091073" cy="240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1096336" y="1768581"/>
            <a:ext cx="2930787" cy="172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3671156" y="967991"/>
            <a:ext cx="1276730" cy="1018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20550002" y="3871893"/>
            <a:ext cx="2710432" cy="159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7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8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9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0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82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/>
          <a:lstStyle>
            <a:lvl1pPr algn="r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8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903427" y="12558748"/>
            <a:ext cx="2742316" cy="78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  <p:sp>
        <p:nvSpPr>
          <p:cNvPr id="493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94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95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96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1234201" y="12579400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93;p11"/>
          <p:cNvSpPr/>
          <p:nvPr/>
        </p:nvSpPr>
        <p:spPr>
          <a:xfrm flipH="1">
            <a:off x="16411953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5" name="Google Shape;94;p11"/>
          <p:cNvSpPr/>
          <p:nvPr/>
        </p:nvSpPr>
        <p:spPr>
          <a:xfrm flipH="1">
            <a:off x="6376408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6" name="Google Shape;96;p11"/>
          <p:cNvSpPr/>
          <p:nvPr/>
        </p:nvSpPr>
        <p:spPr>
          <a:xfrm flipH="1">
            <a:off x="14387952" y="7095445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7" name="Google Shape;97;p11"/>
          <p:cNvSpPr/>
          <p:nvPr/>
        </p:nvSpPr>
        <p:spPr>
          <a:xfrm flipH="1">
            <a:off x="4352408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8" name="Google Shape;99;p11"/>
          <p:cNvSpPr/>
          <p:nvPr/>
        </p:nvSpPr>
        <p:spPr>
          <a:xfrm flipH="1">
            <a:off x="5061954" y="1060399"/>
            <a:ext cx="15154357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509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613117" y="12704245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9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 anchor="t"/>
          <a:lstStyle>
            <a:lvl1pPr algn="l">
              <a:buClrTx/>
              <a:buSzTx/>
              <a:buNone/>
              <a:defRPr b="0" sz="132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520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8762" y="11806845"/>
            <a:ext cx="2620657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9;p2"/>
          <p:cNvSpPr/>
          <p:nvPr/>
        </p:nvSpPr>
        <p:spPr>
          <a:xfrm>
            <a:off x="1020466" y="1060400"/>
            <a:ext cx="1860980" cy="988093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0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3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53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18490" y="11944887"/>
            <a:ext cx="2801465" cy="80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G_4033.png" descr="IMG_4033.png"/>
          <p:cNvPicPr>
            <a:picLocks noChangeAspect="1"/>
          </p:cNvPicPr>
          <p:nvPr/>
        </p:nvPicPr>
        <p:blipFill>
          <a:blip r:embed="rId3">
            <a:alphaModFix amt="73744"/>
            <a:extLst/>
          </a:blip>
          <a:srcRect l="2692" t="2692" r="2692" b="2692"/>
          <a:stretch>
            <a:fillRect/>
          </a:stretch>
        </p:blipFill>
        <p:spPr>
          <a:xfrm>
            <a:off x="937138" y="1094919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1801" y="1896957"/>
            <a:ext cx="24388001" cy="189494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84" name="Google Shape;47;p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135466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702732" y="536953"/>
            <a:ext cx="4823561" cy="42367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3701599" y="3156933"/>
            <a:ext cx="16980802" cy="69960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12192000" y="-334"/>
            <a:ext cx="12192000" cy="137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1578466" y="3288466"/>
            <a:ext cx="8740801" cy="39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1578466" y="7474866"/>
            <a:ext cx="8740801" cy="3293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13172000" y="1930866"/>
            <a:ext cx="10232001" cy="985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1490919" y="10745437"/>
            <a:ext cx="17427203" cy="161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09600" indent="-3810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922399" y="1626023"/>
            <a:ext cx="20569601" cy="1534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6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483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940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397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8549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312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769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226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683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2.png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2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2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226;p40"/>
          <p:cNvSpPr/>
          <p:nvPr/>
        </p:nvSpPr>
        <p:spPr>
          <a:xfrm>
            <a:off x="20450646" y="2841533"/>
            <a:ext cx="2749311" cy="219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53" name="Google Shape;227;p40"/>
          <p:cNvGrpSpPr/>
          <p:nvPr/>
        </p:nvGrpSpPr>
        <p:grpSpPr>
          <a:xfrm>
            <a:off x="872658" y="3732562"/>
            <a:ext cx="5164570" cy="5996630"/>
            <a:chOff x="0" y="0"/>
            <a:chExt cx="5164569" cy="5996628"/>
          </a:xfrm>
        </p:grpSpPr>
        <p:sp>
          <p:nvSpPr>
            <p:cNvPr id="545" name="Google Shape;228;p40"/>
            <p:cNvSpPr/>
            <p:nvPr/>
          </p:nvSpPr>
          <p:spPr>
            <a:xfrm>
              <a:off x="1538343" y="4944764"/>
              <a:ext cx="722673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229;p40"/>
            <p:cNvSpPr/>
            <p:nvPr/>
          </p:nvSpPr>
          <p:spPr>
            <a:xfrm>
              <a:off x="1491358" y="4465818"/>
              <a:ext cx="842392" cy="66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230;p40"/>
            <p:cNvSpPr/>
            <p:nvPr/>
          </p:nvSpPr>
          <p:spPr>
            <a:xfrm>
              <a:off x="1014522" y="8021"/>
              <a:ext cx="5751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231;p40"/>
            <p:cNvSpPr/>
            <p:nvPr/>
          </p:nvSpPr>
          <p:spPr>
            <a:xfrm>
              <a:off x="22518" y="486966"/>
              <a:ext cx="1663400" cy="22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232;p40"/>
            <p:cNvSpPr/>
            <p:nvPr/>
          </p:nvSpPr>
          <p:spPr>
            <a:xfrm>
              <a:off x="1643150" y="0"/>
              <a:ext cx="31639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233;p40"/>
            <p:cNvSpPr/>
            <p:nvPr/>
          </p:nvSpPr>
          <p:spPr>
            <a:xfrm>
              <a:off x="-1" y="1553810"/>
              <a:ext cx="1749998" cy="218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234;p40"/>
            <p:cNvSpPr/>
            <p:nvPr/>
          </p:nvSpPr>
          <p:spPr>
            <a:xfrm>
              <a:off x="456514" y="136320"/>
              <a:ext cx="1173765" cy="160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235;p40"/>
            <p:cNvSpPr/>
            <p:nvPr/>
          </p:nvSpPr>
          <p:spPr>
            <a:xfrm>
              <a:off x="1769269" y="2479627"/>
              <a:ext cx="491034" cy="126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236;p40"/>
            <p:cNvSpPr/>
            <p:nvPr/>
          </p:nvSpPr>
          <p:spPr>
            <a:xfrm>
              <a:off x="1833419" y="3636297"/>
              <a:ext cx="367739" cy="80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237;p40"/>
            <p:cNvSpPr/>
            <p:nvPr/>
          </p:nvSpPr>
          <p:spPr>
            <a:xfrm>
              <a:off x="1673045" y="675123"/>
              <a:ext cx="478945" cy="10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238;p40"/>
            <p:cNvSpPr/>
            <p:nvPr/>
          </p:nvSpPr>
          <p:spPr>
            <a:xfrm>
              <a:off x="1717992" y="1532429"/>
              <a:ext cx="534445" cy="1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239;p40"/>
            <p:cNvSpPr/>
            <p:nvPr/>
          </p:nvSpPr>
          <p:spPr>
            <a:xfrm>
              <a:off x="1871895" y="4465818"/>
              <a:ext cx="173177" cy="36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240;p40"/>
            <p:cNvSpPr/>
            <p:nvPr/>
          </p:nvSpPr>
          <p:spPr>
            <a:xfrm>
              <a:off x="584814" y="4151539"/>
              <a:ext cx="123362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241;p40"/>
            <p:cNvSpPr/>
            <p:nvPr/>
          </p:nvSpPr>
          <p:spPr>
            <a:xfrm>
              <a:off x="56701" y="2701971"/>
              <a:ext cx="1742534" cy="181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242;p40"/>
            <p:cNvSpPr/>
            <p:nvPr/>
          </p:nvSpPr>
          <p:spPr>
            <a:xfrm>
              <a:off x="1989504" y="189779"/>
              <a:ext cx="754750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243;p40"/>
            <p:cNvSpPr/>
            <p:nvPr/>
          </p:nvSpPr>
          <p:spPr>
            <a:xfrm>
              <a:off x="1771381" y="1618"/>
              <a:ext cx="470435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244;p40"/>
            <p:cNvSpPr/>
            <p:nvPr/>
          </p:nvSpPr>
          <p:spPr>
            <a:xfrm>
              <a:off x="2064347" y="2669897"/>
              <a:ext cx="1096813" cy="171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245;p40"/>
            <p:cNvSpPr/>
            <p:nvPr/>
          </p:nvSpPr>
          <p:spPr>
            <a:xfrm>
              <a:off x="2171191" y="784150"/>
              <a:ext cx="902254" cy="160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246;p40"/>
            <p:cNvSpPr/>
            <p:nvPr/>
          </p:nvSpPr>
          <p:spPr>
            <a:xfrm>
              <a:off x="1944627" y="3852241"/>
              <a:ext cx="107965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247;p40"/>
            <p:cNvSpPr/>
            <p:nvPr/>
          </p:nvSpPr>
          <p:spPr>
            <a:xfrm>
              <a:off x="2211848" y="1808232"/>
              <a:ext cx="947130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248;p40"/>
            <p:cNvSpPr/>
            <p:nvPr/>
          </p:nvSpPr>
          <p:spPr>
            <a:xfrm>
              <a:off x="1685918" y="2725464"/>
              <a:ext cx="143212" cy="10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249;p40"/>
            <p:cNvSpPr/>
            <p:nvPr/>
          </p:nvSpPr>
          <p:spPr>
            <a:xfrm>
              <a:off x="1632459" y="1786848"/>
              <a:ext cx="132522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250;p40"/>
            <p:cNvSpPr/>
            <p:nvPr/>
          </p:nvSpPr>
          <p:spPr>
            <a:xfrm>
              <a:off x="1549034" y="705"/>
              <a:ext cx="164668" cy="176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251;p40"/>
            <p:cNvSpPr/>
            <p:nvPr/>
          </p:nvSpPr>
          <p:spPr>
            <a:xfrm>
              <a:off x="1756467" y="3792382"/>
              <a:ext cx="132522" cy="104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252;p40"/>
            <p:cNvSpPr/>
            <p:nvPr/>
          </p:nvSpPr>
          <p:spPr>
            <a:xfrm>
              <a:off x="407347" y="435616"/>
              <a:ext cx="1225112" cy="13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253;p40"/>
            <p:cNvSpPr/>
            <p:nvPr/>
          </p:nvSpPr>
          <p:spPr>
            <a:xfrm>
              <a:off x="1630277" y="1737679"/>
              <a:ext cx="51350" cy="5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254;p40"/>
            <p:cNvSpPr/>
            <p:nvPr/>
          </p:nvSpPr>
          <p:spPr>
            <a:xfrm>
              <a:off x="11824" y="1440493"/>
              <a:ext cx="1676203" cy="13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255;p40"/>
            <p:cNvSpPr/>
            <p:nvPr/>
          </p:nvSpPr>
          <p:spPr>
            <a:xfrm>
              <a:off x="1678509" y="2738266"/>
              <a:ext cx="33868" cy="4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256;p40"/>
            <p:cNvSpPr/>
            <p:nvPr/>
          </p:nvSpPr>
          <p:spPr>
            <a:xfrm>
              <a:off x="41719" y="2556579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257;p40"/>
            <p:cNvSpPr/>
            <p:nvPr/>
          </p:nvSpPr>
          <p:spPr>
            <a:xfrm>
              <a:off x="1749997" y="3738923"/>
              <a:ext cx="42768" cy="3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258;p40"/>
            <p:cNvSpPr/>
            <p:nvPr/>
          </p:nvSpPr>
          <p:spPr>
            <a:xfrm>
              <a:off x="445823" y="3965558"/>
              <a:ext cx="1355524" cy="61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259;p40"/>
            <p:cNvSpPr/>
            <p:nvPr/>
          </p:nvSpPr>
          <p:spPr>
            <a:xfrm>
              <a:off x="1788033" y="4500002"/>
              <a:ext cx="33868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260;p40"/>
            <p:cNvSpPr/>
            <p:nvPr/>
          </p:nvSpPr>
          <p:spPr>
            <a:xfrm>
              <a:off x="941862" y="112827"/>
              <a:ext cx="652122" cy="92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261;p40"/>
            <p:cNvSpPr/>
            <p:nvPr/>
          </p:nvSpPr>
          <p:spPr>
            <a:xfrm>
              <a:off x="1589691" y="965910"/>
              <a:ext cx="51093" cy="8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262;p40"/>
            <p:cNvSpPr/>
            <p:nvPr/>
          </p:nvSpPr>
          <p:spPr>
            <a:xfrm>
              <a:off x="1670934" y="570317"/>
              <a:ext cx="318570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263;p40"/>
            <p:cNvSpPr/>
            <p:nvPr/>
          </p:nvSpPr>
          <p:spPr>
            <a:xfrm>
              <a:off x="1959541" y="142720"/>
              <a:ext cx="352827" cy="5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264;p40"/>
            <p:cNvSpPr/>
            <p:nvPr/>
          </p:nvSpPr>
          <p:spPr>
            <a:xfrm>
              <a:off x="1596158" y="901761"/>
              <a:ext cx="76889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265;p40"/>
            <p:cNvSpPr/>
            <p:nvPr/>
          </p:nvSpPr>
          <p:spPr>
            <a:xfrm>
              <a:off x="1713701" y="1423402"/>
              <a:ext cx="457493" cy="37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266;p40"/>
            <p:cNvSpPr/>
            <p:nvPr/>
          </p:nvSpPr>
          <p:spPr>
            <a:xfrm>
              <a:off x="2151990" y="692217"/>
              <a:ext cx="639249" cy="8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267;p40"/>
            <p:cNvSpPr/>
            <p:nvPr/>
          </p:nvSpPr>
          <p:spPr>
            <a:xfrm>
              <a:off x="1660243" y="1741970"/>
              <a:ext cx="57749" cy="7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268;p40"/>
            <p:cNvSpPr/>
            <p:nvPr/>
          </p:nvSpPr>
          <p:spPr>
            <a:xfrm>
              <a:off x="1655250" y="17605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269;p40"/>
            <p:cNvSpPr/>
            <p:nvPr/>
          </p:nvSpPr>
          <p:spPr>
            <a:xfrm>
              <a:off x="1666729" y="269892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270;p40"/>
            <p:cNvSpPr/>
            <p:nvPr/>
          </p:nvSpPr>
          <p:spPr>
            <a:xfrm>
              <a:off x="1764978" y="2387691"/>
              <a:ext cx="491747" cy="33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271;p40"/>
            <p:cNvSpPr/>
            <p:nvPr/>
          </p:nvSpPr>
          <p:spPr>
            <a:xfrm>
              <a:off x="2252434" y="1688512"/>
              <a:ext cx="840284" cy="79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272;p40"/>
            <p:cNvSpPr/>
            <p:nvPr/>
          </p:nvSpPr>
          <p:spPr>
            <a:xfrm>
              <a:off x="1683735" y="2652803"/>
              <a:ext cx="85535" cy="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273;p40"/>
            <p:cNvSpPr/>
            <p:nvPr/>
          </p:nvSpPr>
          <p:spPr>
            <a:xfrm>
              <a:off x="1732229" y="378075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274;p40"/>
            <p:cNvSpPr/>
            <p:nvPr/>
          </p:nvSpPr>
          <p:spPr>
            <a:xfrm>
              <a:off x="1829130" y="3535781"/>
              <a:ext cx="382721" cy="25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275;p40"/>
            <p:cNvSpPr/>
            <p:nvPr/>
          </p:nvSpPr>
          <p:spPr>
            <a:xfrm>
              <a:off x="2201158" y="2530904"/>
              <a:ext cx="957820" cy="110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276;p40"/>
            <p:cNvSpPr/>
            <p:nvPr/>
          </p:nvSpPr>
          <p:spPr>
            <a:xfrm>
              <a:off x="1754287" y="3741034"/>
              <a:ext cx="79135" cy="7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277;p40"/>
            <p:cNvSpPr/>
            <p:nvPr/>
          </p:nvSpPr>
          <p:spPr>
            <a:xfrm>
              <a:off x="1733098" y="376366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278;p40"/>
            <p:cNvSpPr/>
            <p:nvPr/>
          </p:nvSpPr>
          <p:spPr>
            <a:xfrm>
              <a:off x="1752176" y="3754489"/>
              <a:ext cx="4111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279;p40"/>
            <p:cNvSpPr/>
            <p:nvPr/>
          </p:nvSpPr>
          <p:spPr>
            <a:xfrm>
              <a:off x="1869784" y="4384576"/>
              <a:ext cx="194563" cy="1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280;p40"/>
            <p:cNvSpPr/>
            <p:nvPr/>
          </p:nvSpPr>
          <p:spPr>
            <a:xfrm>
              <a:off x="2042963" y="3610625"/>
              <a:ext cx="1039064" cy="85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281;p40"/>
            <p:cNvSpPr/>
            <p:nvPr/>
          </p:nvSpPr>
          <p:spPr>
            <a:xfrm>
              <a:off x="1832907" y="4438032"/>
              <a:ext cx="38992" cy="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282;p40"/>
            <p:cNvSpPr/>
            <p:nvPr/>
          </p:nvSpPr>
          <p:spPr>
            <a:xfrm>
              <a:off x="3776915" y="4748021"/>
              <a:ext cx="619978" cy="9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283;p40"/>
            <p:cNvSpPr/>
            <p:nvPr/>
          </p:nvSpPr>
          <p:spPr>
            <a:xfrm>
              <a:off x="3738438" y="4339697"/>
              <a:ext cx="720493" cy="5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284;p40"/>
            <p:cNvSpPr/>
            <p:nvPr/>
          </p:nvSpPr>
          <p:spPr>
            <a:xfrm>
              <a:off x="3330043" y="525440"/>
              <a:ext cx="491747" cy="82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285;p40"/>
            <p:cNvSpPr/>
            <p:nvPr/>
          </p:nvSpPr>
          <p:spPr>
            <a:xfrm>
              <a:off x="2481251" y="933835"/>
              <a:ext cx="1423892" cy="192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286;p40"/>
            <p:cNvSpPr/>
            <p:nvPr/>
          </p:nvSpPr>
          <p:spPr>
            <a:xfrm>
              <a:off x="3866669" y="518056"/>
              <a:ext cx="271515" cy="7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287;p40"/>
            <p:cNvSpPr/>
            <p:nvPr/>
          </p:nvSpPr>
          <p:spPr>
            <a:xfrm>
              <a:off x="2462147" y="1848889"/>
              <a:ext cx="1498637" cy="186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288;p40"/>
            <p:cNvSpPr/>
            <p:nvPr/>
          </p:nvSpPr>
          <p:spPr>
            <a:xfrm>
              <a:off x="2851098" y="634469"/>
              <a:ext cx="1004877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289;p40"/>
            <p:cNvSpPr/>
            <p:nvPr/>
          </p:nvSpPr>
          <p:spPr>
            <a:xfrm>
              <a:off x="3973586" y="2639930"/>
              <a:ext cx="421849" cy="107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290;p40"/>
            <p:cNvSpPr/>
            <p:nvPr/>
          </p:nvSpPr>
          <p:spPr>
            <a:xfrm>
              <a:off x="4029154" y="3629826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291;p40"/>
            <p:cNvSpPr/>
            <p:nvPr/>
          </p:nvSpPr>
          <p:spPr>
            <a:xfrm>
              <a:off x="3894452" y="1096321"/>
              <a:ext cx="410504" cy="9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292;p40"/>
            <p:cNvSpPr/>
            <p:nvPr/>
          </p:nvSpPr>
          <p:spPr>
            <a:xfrm>
              <a:off x="3930818" y="1829616"/>
              <a:ext cx="4596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293;p40"/>
            <p:cNvSpPr/>
            <p:nvPr/>
          </p:nvSpPr>
          <p:spPr>
            <a:xfrm>
              <a:off x="4063408" y="4339697"/>
              <a:ext cx="147504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294;p40"/>
            <p:cNvSpPr/>
            <p:nvPr/>
          </p:nvSpPr>
          <p:spPr>
            <a:xfrm>
              <a:off x="2962307" y="4072405"/>
              <a:ext cx="1054045" cy="5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295;p40"/>
            <p:cNvSpPr/>
            <p:nvPr/>
          </p:nvSpPr>
          <p:spPr>
            <a:xfrm>
              <a:off x="2511146" y="2830202"/>
              <a:ext cx="149022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296;p40"/>
            <p:cNvSpPr/>
            <p:nvPr/>
          </p:nvSpPr>
          <p:spPr>
            <a:xfrm>
              <a:off x="4163855" y="681526"/>
              <a:ext cx="645721" cy="105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297;p40"/>
            <p:cNvSpPr/>
            <p:nvPr/>
          </p:nvSpPr>
          <p:spPr>
            <a:xfrm>
              <a:off x="3975696" y="519041"/>
              <a:ext cx="404104" cy="48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298;p40"/>
            <p:cNvSpPr/>
            <p:nvPr/>
          </p:nvSpPr>
          <p:spPr>
            <a:xfrm>
              <a:off x="4228005" y="2802416"/>
              <a:ext cx="936565" cy="14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299;p40"/>
            <p:cNvSpPr/>
            <p:nvPr/>
          </p:nvSpPr>
          <p:spPr>
            <a:xfrm>
              <a:off x="4319938" y="1190365"/>
              <a:ext cx="771841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300;p40"/>
            <p:cNvSpPr/>
            <p:nvPr/>
          </p:nvSpPr>
          <p:spPr>
            <a:xfrm>
              <a:off x="4125378" y="3815875"/>
              <a:ext cx="923636" cy="83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301;p40"/>
            <p:cNvSpPr/>
            <p:nvPr/>
          </p:nvSpPr>
          <p:spPr>
            <a:xfrm>
              <a:off x="4354124" y="2064833"/>
              <a:ext cx="810318" cy="14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8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302;p40"/>
            <p:cNvSpPr/>
            <p:nvPr/>
          </p:nvSpPr>
          <p:spPr>
            <a:xfrm>
              <a:off x="3903035" y="2851584"/>
              <a:ext cx="124011" cy="8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303;p40"/>
            <p:cNvSpPr/>
            <p:nvPr/>
          </p:nvSpPr>
          <p:spPr>
            <a:xfrm>
              <a:off x="3858158" y="2047739"/>
              <a:ext cx="113320" cy="78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304;p40"/>
            <p:cNvSpPr/>
            <p:nvPr/>
          </p:nvSpPr>
          <p:spPr>
            <a:xfrm>
              <a:off x="3787606" y="520235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305;p40"/>
            <p:cNvSpPr/>
            <p:nvPr/>
          </p:nvSpPr>
          <p:spPr>
            <a:xfrm>
              <a:off x="3962892" y="3762417"/>
              <a:ext cx="113319" cy="89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06;p40"/>
            <p:cNvSpPr/>
            <p:nvPr/>
          </p:nvSpPr>
          <p:spPr>
            <a:xfrm>
              <a:off x="2810512" y="891067"/>
              <a:ext cx="1047646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07;p40"/>
            <p:cNvSpPr/>
            <p:nvPr/>
          </p:nvSpPr>
          <p:spPr>
            <a:xfrm>
              <a:off x="3855975" y="2004971"/>
              <a:ext cx="42768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08;p40"/>
            <p:cNvSpPr/>
            <p:nvPr/>
          </p:nvSpPr>
          <p:spPr>
            <a:xfrm>
              <a:off x="2472669" y="1750553"/>
              <a:ext cx="1434654" cy="1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09;p40"/>
            <p:cNvSpPr/>
            <p:nvPr/>
          </p:nvSpPr>
          <p:spPr>
            <a:xfrm>
              <a:off x="3895576" y="2860165"/>
              <a:ext cx="33868" cy="3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310;p40"/>
            <p:cNvSpPr/>
            <p:nvPr/>
          </p:nvSpPr>
          <p:spPr>
            <a:xfrm>
              <a:off x="2496235" y="2704082"/>
              <a:ext cx="1466662" cy="10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311;p40"/>
            <p:cNvSpPr/>
            <p:nvPr/>
          </p:nvSpPr>
          <p:spPr>
            <a:xfrm>
              <a:off x="3958602" y="3716644"/>
              <a:ext cx="3636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312;p40"/>
            <p:cNvSpPr/>
            <p:nvPr/>
          </p:nvSpPr>
          <p:spPr>
            <a:xfrm>
              <a:off x="2842587" y="3909920"/>
              <a:ext cx="1160963" cy="5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313;p40"/>
            <p:cNvSpPr/>
            <p:nvPr/>
          </p:nvSpPr>
          <p:spPr>
            <a:xfrm>
              <a:off x="3989033" y="436764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314;p40"/>
            <p:cNvSpPr/>
            <p:nvPr/>
          </p:nvSpPr>
          <p:spPr>
            <a:xfrm>
              <a:off x="3265893" y="613085"/>
              <a:ext cx="558008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315;p40"/>
            <p:cNvSpPr/>
            <p:nvPr/>
          </p:nvSpPr>
          <p:spPr>
            <a:xfrm>
              <a:off x="3821789" y="1346449"/>
              <a:ext cx="44126" cy="7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316;p40"/>
            <p:cNvSpPr/>
            <p:nvPr/>
          </p:nvSpPr>
          <p:spPr>
            <a:xfrm>
              <a:off x="3890233" y="1006496"/>
              <a:ext cx="273623" cy="33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317;p40"/>
            <p:cNvSpPr/>
            <p:nvPr/>
          </p:nvSpPr>
          <p:spPr>
            <a:xfrm>
              <a:off x="4138181" y="640869"/>
              <a:ext cx="301477" cy="45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318;p40"/>
            <p:cNvSpPr/>
            <p:nvPr/>
          </p:nvSpPr>
          <p:spPr>
            <a:xfrm>
              <a:off x="3827383" y="1290881"/>
              <a:ext cx="67070" cy="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319;p40"/>
            <p:cNvSpPr/>
            <p:nvPr/>
          </p:nvSpPr>
          <p:spPr>
            <a:xfrm>
              <a:off x="3928707" y="1735571"/>
              <a:ext cx="391231" cy="3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320;p40"/>
            <p:cNvSpPr/>
            <p:nvPr/>
          </p:nvSpPr>
          <p:spPr>
            <a:xfrm>
              <a:off x="4302846" y="1111232"/>
              <a:ext cx="547316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321;p40"/>
            <p:cNvSpPr/>
            <p:nvPr/>
          </p:nvSpPr>
          <p:spPr>
            <a:xfrm>
              <a:off x="3881650" y="2009262"/>
              <a:ext cx="49169" cy="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322;p40"/>
            <p:cNvSpPr/>
            <p:nvPr/>
          </p:nvSpPr>
          <p:spPr>
            <a:xfrm>
              <a:off x="3875627" y="202338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323;p40"/>
            <p:cNvSpPr/>
            <p:nvPr/>
          </p:nvSpPr>
          <p:spPr>
            <a:xfrm>
              <a:off x="3884492" y="282505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324;p40"/>
            <p:cNvSpPr/>
            <p:nvPr/>
          </p:nvSpPr>
          <p:spPr>
            <a:xfrm>
              <a:off x="3971475" y="2560870"/>
              <a:ext cx="421197" cy="2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325;p40"/>
            <p:cNvSpPr/>
            <p:nvPr/>
          </p:nvSpPr>
          <p:spPr>
            <a:xfrm>
              <a:off x="4388379" y="1962206"/>
              <a:ext cx="72049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326;p40"/>
            <p:cNvSpPr/>
            <p:nvPr/>
          </p:nvSpPr>
          <p:spPr>
            <a:xfrm>
              <a:off x="3903033" y="2789614"/>
              <a:ext cx="70552" cy="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327;p40"/>
            <p:cNvSpPr/>
            <p:nvPr/>
          </p:nvSpPr>
          <p:spPr>
            <a:xfrm>
              <a:off x="3940168" y="375083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328;p40"/>
            <p:cNvSpPr/>
            <p:nvPr/>
          </p:nvSpPr>
          <p:spPr>
            <a:xfrm>
              <a:off x="4027043" y="3544363"/>
              <a:ext cx="327081" cy="22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329;p40"/>
            <p:cNvSpPr/>
            <p:nvPr/>
          </p:nvSpPr>
          <p:spPr>
            <a:xfrm>
              <a:off x="4343432" y="2684878"/>
              <a:ext cx="821010" cy="9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8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330;p40"/>
            <p:cNvSpPr/>
            <p:nvPr/>
          </p:nvSpPr>
          <p:spPr>
            <a:xfrm>
              <a:off x="3962892" y="3719650"/>
              <a:ext cx="66262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331;p40"/>
            <p:cNvSpPr/>
            <p:nvPr/>
          </p:nvSpPr>
          <p:spPr>
            <a:xfrm>
              <a:off x="3941669" y="3735882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332;p40"/>
            <p:cNvSpPr/>
            <p:nvPr/>
          </p:nvSpPr>
          <p:spPr>
            <a:xfrm>
              <a:off x="3960782" y="3728391"/>
              <a:ext cx="3470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333;p40"/>
            <p:cNvSpPr/>
            <p:nvPr/>
          </p:nvSpPr>
          <p:spPr>
            <a:xfrm>
              <a:off x="4061229" y="4269147"/>
              <a:ext cx="166777" cy="8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334;p40"/>
            <p:cNvSpPr/>
            <p:nvPr/>
          </p:nvSpPr>
          <p:spPr>
            <a:xfrm>
              <a:off x="4210912" y="3608442"/>
              <a:ext cx="887271" cy="73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335;p40"/>
            <p:cNvSpPr/>
            <p:nvPr/>
          </p:nvSpPr>
          <p:spPr>
            <a:xfrm>
              <a:off x="4029553" y="4316133"/>
              <a:ext cx="33867" cy="4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2" name="Google Shape;336;p40"/>
          <p:cNvGrpSpPr/>
          <p:nvPr/>
        </p:nvGrpSpPr>
        <p:grpSpPr>
          <a:xfrm>
            <a:off x="18116337" y="3256362"/>
            <a:ext cx="5354753" cy="6377236"/>
            <a:chOff x="0" y="0"/>
            <a:chExt cx="5354752" cy="6377235"/>
          </a:xfrm>
        </p:grpSpPr>
        <p:sp>
          <p:nvSpPr>
            <p:cNvPr id="654" name="Google Shape;337;p40"/>
            <p:cNvSpPr/>
            <p:nvPr/>
          </p:nvSpPr>
          <p:spPr>
            <a:xfrm>
              <a:off x="1536203" y="4944761"/>
              <a:ext cx="724854" cy="105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338;p40"/>
            <p:cNvSpPr/>
            <p:nvPr/>
          </p:nvSpPr>
          <p:spPr>
            <a:xfrm>
              <a:off x="1491325" y="4467925"/>
              <a:ext cx="842393" cy="65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339;p40"/>
            <p:cNvSpPr/>
            <p:nvPr/>
          </p:nvSpPr>
          <p:spPr>
            <a:xfrm>
              <a:off x="1012449" y="8018"/>
              <a:ext cx="575101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340;p40"/>
            <p:cNvSpPr/>
            <p:nvPr/>
          </p:nvSpPr>
          <p:spPr>
            <a:xfrm>
              <a:off x="22485" y="489074"/>
              <a:ext cx="1663400" cy="224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341;p40"/>
            <p:cNvSpPr/>
            <p:nvPr/>
          </p:nvSpPr>
          <p:spPr>
            <a:xfrm>
              <a:off x="1641009" y="0"/>
              <a:ext cx="31857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342;p40"/>
            <p:cNvSpPr/>
            <p:nvPr/>
          </p:nvSpPr>
          <p:spPr>
            <a:xfrm>
              <a:off x="0" y="1555990"/>
              <a:ext cx="1750036" cy="218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343;p40"/>
            <p:cNvSpPr/>
            <p:nvPr/>
          </p:nvSpPr>
          <p:spPr>
            <a:xfrm>
              <a:off x="454373" y="138429"/>
              <a:ext cx="1173766" cy="160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344;p40"/>
            <p:cNvSpPr/>
            <p:nvPr/>
          </p:nvSpPr>
          <p:spPr>
            <a:xfrm>
              <a:off x="1767128" y="2479554"/>
              <a:ext cx="491034" cy="126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345;p40"/>
            <p:cNvSpPr/>
            <p:nvPr/>
          </p:nvSpPr>
          <p:spPr>
            <a:xfrm>
              <a:off x="1831277" y="3636226"/>
              <a:ext cx="367740" cy="80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346;p40"/>
            <p:cNvSpPr/>
            <p:nvPr/>
          </p:nvSpPr>
          <p:spPr>
            <a:xfrm>
              <a:off x="1673084" y="675123"/>
              <a:ext cx="478876" cy="10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347;p40"/>
            <p:cNvSpPr/>
            <p:nvPr/>
          </p:nvSpPr>
          <p:spPr>
            <a:xfrm>
              <a:off x="1715849" y="1532426"/>
              <a:ext cx="536624" cy="11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348;p40"/>
            <p:cNvSpPr/>
            <p:nvPr/>
          </p:nvSpPr>
          <p:spPr>
            <a:xfrm>
              <a:off x="1871934" y="4467925"/>
              <a:ext cx="170997" cy="36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349;p40"/>
            <p:cNvSpPr/>
            <p:nvPr/>
          </p:nvSpPr>
          <p:spPr>
            <a:xfrm>
              <a:off x="584784" y="4153648"/>
              <a:ext cx="1231515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350;p40"/>
            <p:cNvSpPr/>
            <p:nvPr/>
          </p:nvSpPr>
          <p:spPr>
            <a:xfrm>
              <a:off x="56740" y="2701968"/>
              <a:ext cx="1742463" cy="181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351;p40"/>
            <p:cNvSpPr/>
            <p:nvPr/>
          </p:nvSpPr>
          <p:spPr>
            <a:xfrm>
              <a:off x="1987364" y="189777"/>
              <a:ext cx="754749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352;p40"/>
            <p:cNvSpPr/>
            <p:nvPr/>
          </p:nvSpPr>
          <p:spPr>
            <a:xfrm>
              <a:off x="1769308" y="1618"/>
              <a:ext cx="472474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353;p40"/>
            <p:cNvSpPr/>
            <p:nvPr/>
          </p:nvSpPr>
          <p:spPr>
            <a:xfrm>
              <a:off x="2062204" y="2669894"/>
              <a:ext cx="1096813" cy="17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354;p40"/>
            <p:cNvSpPr/>
            <p:nvPr/>
          </p:nvSpPr>
          <p:spPr>
            <a:xfrm>
              <a:off x="2169121" y="784150"/>
              <a:ext cx="904363" cy="16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355;p40"/>
            <p:cNvSpPr/>
            <p:nvPr/>
          </p:nvSpPr>
          <p:spPr>
            <a:xfrm>
              <a:off x="1942486" y="3854350"/>
              <a:ext cx="108183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356;p40"/>
            <p:cNvSpPr/>
            <p:nvPr/>
          </p:nvSpPr>
          <p:spPr>
            <a:xfrm>
              <a:off x="2209707" y="1808229"/>
              <a:ext cx="947128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357;p40"/>
            <p:cNvSpPr/>
            <p:nvPr/>
          </p:nvSpPr>
          <p:spPr>
            <a:xfrm>
              <a:off x="1683774" y="2725462"/>
              <a:ext cx="145395" cy="103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358;p40"/>
            <p:cNvSpPr/>
            <p:nvPr/>
          </p:nvSpPr>
          <p:spPr>
            <a:xfrm>
              <a:off x="1632427" y="1786848"/>
              <a:ext cx="130410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359;p40"/>
            <p:cNvSpPr/>
            <p:nvPr/>
          </p:nvSpPr>
          <p:spPr>
            <a:xfrm>
              <a:off x="1549073" y="1618"/>
              <a:ext cx="164596" cy="176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360;p40"/>
            <p:cNvSpPr/>
            <p:nvPr/>
          </p:nvSpPr>
          <p:spPr>
            <a:xfrm>
              <a:off x="1754326" y="3794491"/>
              <a:ext cx="132522" cy="103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361;p40"/>
            <p:cNvSpPr/>
            <p:nvPr/>
          </p:nvSpPr>
          <p:spPr>
            <a:xfrm>
              <a:off x="405205" y="437795"/>
              <a:ext cx="1227224" cy="134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362;p40"/>
            <p:cNvSpPr/>
            <p:nvPr/>
          </p:nvSpPr>
          <p:spPr>
            <a:xfrm>
              <a:off x="1628136" y="1739859"/>
              <a:ext cx="51351" cy="5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363;p40"/>
            <p:cNvSpPr/>
            <p:nvPr/>
          </p:nvSpPr>
          <p:spPr>
            <a:xfrm>
              <a:off x="11792" y="1440493"/>
              <a:ext cx="1676273" cy="13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364;p40"/>
            <p:cNvSpPr/>
            <p:nvPr/>
          </p:nvSpPr>
          <p:spPr>
            <a:xfrm>
              <a:off x="1677916" y="2738266"/>
              <a:ext cx="33868" cy="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365;p40"/>
            <p:cNvSpPr/>
            <p:nvPr/>
          </p:nvSpPr>
          <p:spPr>
            <a:xfrm>
              <a:off x="39579" y="2556577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366;p40"/>
            <p:cNvSpPr/>
            <p:nvPr/>
          </p:nvSpPr>
          <p:spPr>
            <a:xfrm>
              <a:off x="1750035" y="3741033"/>
              <a:ext cx="40657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367;p40"/>
            <p:cNvSpPr/>
            <p:nvPr/>
          </p:nvSpPr>
          <p:spPr>
            <a:xfrm>
              <a:off x="445862" y="3965488"/>
              <a:ext cx="1355523" cy="61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368;p40"/>
            <p:cNvSpPr/>
            <p:nvPr/>
          </p:nvSpPr>
          <p:spPr>
            <a:xfrm>
              <a:off x="1787649" y="4502182"/>
              <a:ext cx="33868" cy="3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369;p40"/>
            <p:cNvSpPr/>
            <p:nvPr/>
          </p:nvSpPr>
          <p:spPr>
            <a:xfrm>
              <a:off x="939717" y="112825"/>
              <a:ext cx="652124" cy="9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370;p40"/>
            <p:cNvSpPr/>
            <p:nvPr/>
          </p:nvSpPr>
          <p:spPr>
            <a:xfrm>
              <a:off x="1587550" y="968019"/>
              <a:ext cx="53238" cy="8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371;p40"/>
            <p:cNvSpPr/>
            <p:nvPr/>
          </p:nvSpPr>
          <p:spPr>
            <a:xfrm>
              <a:off x="1668793" y="570317"/>
              <a:ext cx="318571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372;p40"/>
            <p:cNvSpPr/>
            <p:nvPr/>
          </p:nvSpPr>
          <p:spPr>
            <a:xfrm>
              <a:off x="1959577" y="144899"/>
              <a:ext cx="350646" cy="53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373;p40"/>
            <p:cNvSpPr/>
            <p:nvPr/>
          </p:nvSpPr>
          <p:spPr>
            <a:xfrm>
              <a:off x="1595542" y="901758"/>
              <a:ext cx="77544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374;p40"/>
            <p:cNvSpPr/>
            <p:nvPr/>
          </p:nvSpPr>
          <p:spPr>
            <a:xfrm>
              <a:off x="1713669" y="1423400"/>
              <a:ext cx="455452" cy="37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375;p40"/>
            <p:cNvSpPr/>
            <p:nvPr/>
          </p:nvSpPr>
          <p:spPr>
            <a:xfrm>
              <a:off x="2151957" y="694325"/>
              <a:ext cx="639321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376;p40"/>
            <p:cNvSpPr/>
            <p:nvPr/>
          </p:nvSpPr>
          <p:spPr>
            <a:xfrm>
              <a:off x="1658101" y="1741970"/>
              <a:ext cx="57751" cy="7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377;p40"/>
            <p:cNvSpPr/>
            <p:nvPr/>
          </p:nvSpPr>
          <p:spPr>
            <a:xfrm>
              <a:off x="1653614" y="176252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378;p40"/>
            <p:cNvSpPr/>
            <p:nvPr/>
          </p:nvSpPr>
          <p:spPr>
            <a:xfrm>
              <a:off x="1665060" y="2698927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379;p40"/>
            <p:cNvSpPr/>
            <p:nvPr/>
          </p:nvSpPr>
          <p:spPr>
            <a:xfrm>
              <a:off x="1762837" y="2387621"/>
              <a:ext cx="491747" cy="33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380;p40"/>
            <p:cNvSpPr/>
            <p:nvPr/>
          </p:nvSpPr>
          <p:spPr>
            <a:xfrm>
              <a:off x="2252475" y="1688512"/>
              <a:ext cx="840284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381;p40"/>
            <p:cNvSpPr/>
            <p:nvPr/>
          </p:nvSpPr>
          <p:spPr>
            <a:xfrm>
              <a:off x="1681595" y="2654913"/>
              <a:ext cx="85533" cy="9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382;p40"/>
            <p:cNvSpPr/>
            <p:nvPr/>
          </p:nvSpPr>
          <p:spPr>
            <a:xfrm>
              <a:off x="1730089" y="37807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383;p40"/>
            <p:cNvSpPr/>
            <p:nvPr/>
          </p:nvSpPr>
          <p:spPr>
            <a:xfrm>
              <a:off x="1829169" y="3535779"/>
              <a:ext cx="380541" cy="25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384;p40"/>
            <p:cNvSpPr/>
            <p:nvPr/>
          </p:nvSpPr>
          <p:spPr>
            <a:xfrm>
              <a:off x="2199016" y="2533013"/>
              <a:ext cx="960001" cy="11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385;p40"/>
            <p:cNvSpPr/>
            <p:nvPr/>
          </p:nvSpPr>
          <p:spPr>
            <a:xfrm>
              <a:off x="1752147" y="3741033"/>
              <a:ext cx="79134" cy="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386;p40"/>
            <p:cNvSpPr/>
            <p:nvPr/>
          </p:nvSpPr>
          <p:spPr>
            <a:xfrm>
              <a:off x="1730957" y="376366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387;p40"/>
            <p:cNvSpPr/>
            <p:nvPr/>
          </p:nvSpPr>
          <p:spPr>
            <a:xfrm>
              <a:off x="1752147" y="3756138"/>
              <a:ext cx="3982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388;p40"/>
            <p:cNvSpPr/>
            <p:nvPr/>
          </p:nvSpPr>
          <p:spPr>
            <a:xfrm>
              <a:off x="1867644" y="4384574"/>
              <a:ext cx="194562" cy="1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389;p40"/>
            <p:cNvSpPr/>
            <p:nvPr/>
          </p:nvSpPr>
          <p:spPr>
            <a:xfrm>
              <a:off x="2042931" y="3612733"/>
              <a:ext cx="1036952" cy="85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390;p40"/>
            <p:cNvSpPr/>
            <p:nvPr/>
          </p:nvSpPr>
          <p:spPr>
            <a:xfrm>
              <a:off x="1831514" y="4438030"/>
              <a:ext cx="40423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391;p40"/>
            <p:cNvSpPr/>
            <p:nvPr/>
          </p:nvSpPr>
          <p:spPr>
            <a:xfrm>
              <a:off x="3967152" y="5477093"/>
              <a:ext cx="620049" cy="90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392;p40"/>
            <p:cNvSpPr/>
            <p:nvPr/>
          </p:nvSpPr>
          <p:spPr>
            <a:xfrm>
              <a:off x="3928678" y="5066589"/>
              <a:ext cx="720563" cy="56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393;p40"/>
            <p:cNvSpPr/>
            <p:nvPr/>
          </p:nvSpPr>
          <p:spPr>
            <a:xfrm>
              <a:off x="3520353" y="1252333"/>
              <a:ext cx="489567" cy="82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394;p40"/>
            <p:cNvSpPr/>
            <p:nvPr/>
          </p:nvSpPr>
          <p:spPr>
            <a:xfrm>
              <a:off x="2671561" y="1662837"/>
              <a:ext cx="1421784" cy="192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395;p40"/>
            <p:cNvSpPr/>
            <p:nvPr/>
          </p:nvSpPr>
          <p:spPr>
            <a:xfrm>
              <a:off x="4056977" y="1245017"/>
              <a:ext cx="271514" cy="77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396;p40"/>
            <p:cNvSpPr/>
            <p:nvPr/>
          </p:nvSpPr>
          <p:spPr>
            <a:xfrm>
              <a:off x="2651945" y="2575781"/>
              <a:ext cx="1496965" cy="187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397;p40"/>
            <p:cNvSpPr/>
            <p:nvPr/>
          </p:nvSpPr>
          <p:spPr>
            <a:xfrm>
              <a:off x="3041408" y="1363539"/>
              <a:ext cx="1004878" cy="13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398;p40"/>
            <p:cNvSpPr/>
            <p:nvPr/>
          </p:nvSpPr>
          <p:spPr>
            <a:xfrm>
              <a:off x="4163895" y="3366894"/>
              <a:ext cx="420793" cy="107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399;p40"/>
            <p:cNvSpPr/>
            <p:nvPr/>
          </p:nvSpPr>
          <p:spPr>
            <a:xfrm>
              <a:off x="4219461" y="4356787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400;p40"/>
            <p:cNvSpPr/>
            <p:nvPr/>
          </p:nvSpPr>
          <p:spPr>
            <a:xfrm>
              <a:off x="4082652" y="1823213"/>
              <a:ext cx="410504" cy="91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401;p40"/>
            <p:cNvSpPr/>
            <p:nvPr/>
          </p:nvSpPr>
          <p:spPr>
            <a:xfrm>
              <a:off x="4121126" y="2556577"/>
              <a:ext cx="457563" cy="95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402;p40"/>
            <p:cNvSpPr/>
            <p:nvPr/>
          </p:nvSpPr>
          <p:spPr>
            <a:xfrm>
              <a:off x="4253648" y="5066589"/>
              <a:ext cx="147575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403;p40"/>
            <p:cNvSpPr/>
            <p:nvPr/>
          </p:nvSpPr>
          <p:spPr>
            <a:xfrm>
              <a:off x="3152614" y="4799369"/>
              <a:ext cx="1054046" cy="57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404;p40"/>
            <p:cNvSpPr/>
            <p:nvPr/>
          </p:nvSpPr>
          <p:spPr>
            <a:xfrm>
              <a:off x="2699345" y="3557163"/>
              <a:ext cx="149233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405;p40"/>
            <p:cNvSpPr/>
            <p:nvPr/>
          </p:nvSpPr>
          <p:spPr>
            <a:xfrm>
              <a:off x="4354164" y="1408418"/>
              <a:ext cx="645652" cy="105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06;p40"/>
            <p:cNvSpPr/>
            <p:nvPr/>
          </p:nvSpPr>
          <p:spPr>
            <a:xfrm>
              <a:off x="4166003" y="1245933"/>
              <a:ext cx="404105" cy="4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07;p40"/>
            <p:cNvSpPr/>
            <p:nvPr/>
          </p:nvSpPr>
          <p:spPr>
            <a:xfrm>
              <a:off x="4416134" y="3529379"/>
              <a:ext cx="938618" cy="14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08;p40"/>
            <p:cNvSpPr/>
            <p:nvPr/>
          </p:nvSpPr>
          <p:spPr>
            <a:xfrm>
              <a:off x="4508067" y="1917256"/>
              <a:ext cx="774022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09;p40"/>
            <p:cNvSpPr/>
            <p:nvPr/>
          </p:nvSpPr>
          <p:spPr>
            <a:xfrm>
              <a:off x="4313507" y="4542768"/>
              <a:ext cx="925817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410;p40"/>
            <p:cNvSpPr/>
            <p:nvPr/>
          </p:nvSpPr>
          <p:spPr>
            <a:xfrm>
              <a:off x="4542324" y="2791723"/>
              <a:ext cx="810317" cy="147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411;p40"/>
            <p:cNvSpPr/>
            <p:nvPr/>
          </p:nvSpPr>
          <p:spPr>
            <a:xfrm>
              <a:off x="4093343" y="3578547"/>
              <a:ext cx="124010" cy="88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412;p40"/>
            <p:cNvSpPr/>
            <p:nvPr/>
          </p:nvSpPr>
          <p:spPr>
            <a:xfrm>
              <a:off x="4048395" y="2774631"/>
              <a:ext cx="113320" cy="78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413;p40"/>
            <p:cNvSpPr/>
            <p:nvPr/>
          </p:nvSpPr>
          <p:spPr>
            <a:xfrm>
              <a:off x="3977843" y="1247128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414;p40"/>
            <p:cNvSpPr/>
            <p:nvPr/>
          </p:nvSpPr>
          <p:spPr>
            <a:xfrm>
              <a:off x="4153201" y="4491489"/>
              <a:ext cx="113320" cy="88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415;p40"/>
            <p:cNvSpPr/>
            <p:nvPr/>
          </p:nvSpPr>
          <p:spPr>
            <a:xfrm>
              <a:off x="2998640" y="1617960"/>
              <a:ext cx="1049755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416;p40"/>
            <p:cNvSpPr/>
            <p:nvPr/>
          </p:nvSpPr>
          <p:spPr>
            <a:xfrm>
              <a:off x="4046285" y="2731864"/>
              <a:ext cx="42769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417;p40"/>
            <p:cNvSpPr/>
            <p:nvPr/>
          </p:nvSpPr>
          <p:spPr>
            <a:xfrm>
              <a:off x="2662977" y="2477445"/>
              <a:ext cx="1432475" cy="11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418;p40"/>
            <p:cNvSpPr/>
            <p:nvPr/>
          </p:nvSpPr>
          <p:spPr>
            <a:xfrm>
              <a:off x="4084701" y="3587058"/>
              <a:ext cx="33867" cy="3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419;p40"/>
            <p:cNvSpPr/>
            <p:nvPr/>
          </p:nvSpPr>
          <p:spPr>
            <a:xfrm>
              <a:off x="2686472" y="3431044"/>
              <a:ext cx="1464549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420;p40"/>
            <p:cNvSpPr/>
            <p:nvPr/>
          </p:nvSpPr>
          <p:spPr>
            <a:xfrm>
              <a:off x="4148912" y="4443536"/>
              <a:ext cx="36366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421;p40"/>
            <p:cNvSpPr/>
            <p:nvPr/>
          </p:nvSpPr>
          <p:spPr>
            <a:xfrm>
              <a:off x="3032827" y="4636884"/>
              <a:ext cx="1160963" cy="5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422;p40"/>
            <p:cNvSpPr/>
            <p:nvPr/>
          </p:nvSpPr>
          <p:spPr>
            <a:xfrm>
              <a:off x="4179320" y="50956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423;p40"/>
            <p:cNvSpPr/>
            <p:nvPr/>
          </p:nvSpPr>
          <p:spPr>
            <a:xfrm>
              <a:off x="3456204" y="1342157"/>
              <a:ext cx="558008" cy="7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424;p40"/>
            <p:cNvSpPr/>
            <p:nvPr/>
          </p:nvSpPr>
          <p:spPr>
            <a:xfrm>
              <a:off x="4009920" y="2073341"/>
              <a:ext cx="46288" cy="7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425;p40"/>
            <p:cNvSpPr/>
            <p:nvPr/>
          </p:nvSpPr>
          <p:spPr>
            <a:xfrm>
              <a:off x="4080469" y="1733389"/>
              <a:ext cx="273695" cy="3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426;p40"/>
            <p:cNvSpPr/>
            <p:nvPr/>
          </p:nvSpPr>
          <p:spPr>
            <a:xfrm>
              <a:off x="4328488" y="1367830"/>
              <a:ext cx="301478" cy="45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427;p40"/>
            <p:cNvSpPr/>
            <p:nvPr/>
          </p:nvSpPr>
          <p:spPr>
            <a:xfrm>
              <a:off x="4016625" y="2017773"/>
              <a:ext cx="66024" cy="6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428;p40"/>
            <p:cNvSpPr/>
            <p:nvPr/>
          </p:nvSpPr>
          <p:spPr>
            <a:xfrm>
              <a:off x="4116835" y="2462461"/>
              <a:ext cx="391232" cy="32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429;p40"/>
            <p:cNvSpPr/>
            <p:nvPr/>
          </p:nvSpPr>
          <p:spPr>
            <a:xfrm>
              <a:off x="4493156" y="1838195"/>
              <a:ext cx="547317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430;p40"/>
            <p:cNvSpPr/>
            <p:nvPr/>
          </p:nvSpPr>
          <p:spPr>
            <a:xfrm>
              <a:off x="4071959" y="2736155"/>
              <a:ext cx="49168" cy="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431;p40"/>
            <p:cNvSpPr/>
            <p:nvPr/>
          </p:nvSpPr>
          <p:spPr>
            <a:xfrm>
              <a:off x="4064851" y="27503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432;p40"/>
            <p:cNvSpPr/>
            <p:nvPr/>
          </p:nvSpPr>
          <p:spPr>
            <a:xfrm>
              <a:off x="4074628" y="355197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433;p40"/>
            <p:cNvSpPr/>
            <p:nvPr/>
          </p:nvSpPr>
          <p:spPr>
            <a:xfrm>
              <a:off x="4161712" y="3287762"/>
              <a:ext cx="421198" cy="2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434;p40"/>
            <p:cNvSpPr/>
            <p:nvPr/>
          </p:nvSpPr>
          <p:spPr>
            <a:xfrm>
              <a:off x="4578689" y="2689098"/>
              <a:ext cx="720493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435;p40"/>
            <p:cNvSpPr/>
            <p:nvPr/>
          </p:nvSpPr>
          <p:spPr>
            <a:xfrm>
              <a:off x="4091163" y="3516507"/>
              <a:ext cx="72732" cy="8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436;p40"/>
            <p:cNvSpPr/>
            <p:nvPr/>
          </p:nvSpPr>
          <p:spPr>
            <a:xfrm>
              <a:off x="4130007" y="447772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437;p40"/>
            <p:cNvSpPr/>
            <p:nvPr/>
          </p:nvSpPr>
          <p:spPr>
            <a:xfrm>
              <a:off x="4217351" y="4271254"/>
              <a:ext cx="324970" cy="22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438;p40"/>
            <p:cNvSpPr/>
            <p:nvPr/>
          </p:nvSpPr>
          <p:spPr>
            <a:xfrm>
              <a:off x="4533741" y="3411771"/>
              <a:ext cx="821011" cy="94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439;p40"/>
            <p:cNvSpPr/>
            <p:nvPr/>
          </p:nvSpPr>
          <p:spPr>
            <a:xfrm>
              <a:off x="4151021" y="4446544"/>
              <a:ext cx="68441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440;p40"/>
            <p:cNvSpPr/>
            <p:nvPr/>
          </p:nvSpPr>
          <p:spPr>
            <a:xfrm>
              <a:off x="4130889" y="446277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441;p40"/>
            <p:cNvSpPr/>
            <p:nvPr/>
          </p:nvSpPr>
          <p:spPr>
            <a:xfrm>
              <a:off x="4151021" y="4456373"/>
              <a:ext cx="3476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442;p40"/>
            <p:cNvSpPr/>
            <p:nvPr/>
          </p:nvSpPr>
          <p:spPr>
            <a:xfrm>
              <a:off x="4251537" y="4996040"/>
              <a:ext cx="164597" cy="9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443;p40"/>
            <p:cNvSpPr/>
            <p:nvPr/>
          </p:nvSpPr>
          <p:spPr>
            <a:xfrm>
              <a:off x="4401220" y="4335406"/>
              <a:ext cx="887269" cy="73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444;p40"/>
            <p:cNvSpPr/>
            <p:nvPr/>
          </p:nvSpPr>
          <p:spPr>
            <a:xfrm>
              <a:off x="4218916" y="5043097"/>
              <a:ext cx="34732" cy="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63" name="Google Shape;445;p40"/>
          <p:cNvSpPr/>
          <p:nvPr/>
        </p:nvSpPr>
        <p:spPr>
          <a:xfrm>
            <a:off x="1324616" y="1199525"/>
            <a:ext cx="3087375" cy="1813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769" name="Google Shape;446;p40"/>
          <p:cNvGrpSpPr/>
          <p:nvPr/>
        </p:nvGrpSpPr>
        <p:grpSpPr>
          <a:xfrm>
            <a:off x="-3136" y="9350101"/>
            <a:ext cx="24384615" cy="4365926"/>
            <a:chOff x="86" y="0"/>
            <a:chExt cx="24384613" cy="4365925"/>
          </a:xfrm>
        </p:grpSpPr>
        <p:sp>
          <p:nvSpPr>
            <p:cNvPr id="764" name="Google Shape;447;p40"/>
            <p:cNvSpPr/>
            <p:nvPr/>
          </p:nvSpPr>
          <p:spPr>
            <a:xfrm>
              <a:off x="86" y="-1"/>
              <a:ext cx="24366461" cy="125026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448;p40"/>
            <p:cNvSpPr/>
            <p:nvPr/>
          </p:nvSpPr>
          <p:spPr>
            <a:xfrm>
              <a:off x="85" y="1240133"/>
              <a:ext cx="24371593" cy="13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449;p40"/>
            <p:cNvSpPr/>
            <p:nvPr/>
          </p:nvSpPr>
          <p:spPr>
            <a:xfrm>
              <a:off x="106" y="1360133"/>
              <a:ext cx="24371593" cy="16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450;p40"/>
            <p:cNvSpPr/>
            <p:nvPr/>
          </p:nvSpPr>
          <p:spPr>
            <a:xfrm>
              <a:off x="105" y="2443511"/>
              <a:ext cx="24384595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451;p40"/>
            <p:cNvSpPr/>
            <p:nvPr/>
          </p:nvSpPr>
          <p:spPr>
            <a:xfrm>
              <a:off x="105" y="2812181"/>
              <a:ext cx="24384595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06" name="Google Shape;452;p40"/>
          <p:cNvGrpSpPr/>
          <p:nvPr/>
        </p:nvGrpSpPr>
        <p:grpSpPr>
          <a:xfrm>
            <a:off x="9525572" y="8061508"/>
            <a:ext cx="5332756" cy="2549747"/>
            <a:chOff x="20" y="20"/>
            <a:chExt cx="5332755" cy="2549745"/>
          </a:xfrm>
        </p:grpSpPr>
        <p:sp>
          <p:nvSpPr>
            <p:cNvPr id="770" name="Google Shape;453;p40"/>
            <p:cNvSpPr/>
            <p:nvPr/>
          </p:nvSpPr>
          <p:spPr>
            <a:xfrm>
              <a:off x="4439103" y="1663582"/>
              <a:ext cx="850769" cy="8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454;p40"/>
            <p:cNvSpPr/>
            <p:nvPr/>
          </p:nvSpPr>
          <p:spPr>
            <a:xfrm>
              <a:off x="4192847" y="1458347"/>
              <a:ext cx="1105720" cy="10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455;p40"/>
            <p:cNvSpPr/>
            <p:nvPr/>
          </p:nvSpPr>
          <p:spPr>
            <a:xfrm>
              <a:off x="4223925" y="1064063"/>
              <a:ext cx="110885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456;p40"/>
            <p:cNvSpPr/>
            <p:nvPr/>
          </p:nvSpPr>
          <p:spPr>
            <a:xfrm>
              <a:off x="4218340" y="1458347"/>
              <a:ext cx="1114436" cy="8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457;p40"/>
            <p:cNvSpPr/>
            <p:nvPr/>
          </p:nvSpPr>
          <p:spPr>
            <a:xfrm>
              <a:off x="1084605" y="115680"/>
              <a:ext cx="3185356" cy="78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458;p40"/>
            <p:cNvSpPr/>
            <p:nvPr/>
          </p:nvSpPr>
          <p:spPr>
            <a:xfrm>
              <a:off x="1226392" y="204620"/>
              <a:ext cx="2912973" cy="57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459;p40"/>
            <p:cNvSpPr/>
            <p:nvPr/>
          </p:nvSpPr>
          <p:spPr>
            <a:xfrm>
              <a:off x="1090824" y="848271"/>
              <a:ext cx="3168560" cy="170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460;p40"/>
            <p:cNvSpPr/>
            <p:nvPr/>
          </p:nvSpPr>
          <p:spPr>
            <a:xfrm>
              <a:off x="1473917" y="1267435"/>
              <a:ext cx="2770551" cy="127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461;p40"/>
            <p:cNvSpPr/>
            <p:nvPr/>
          </p:nvSpPr>
          <p:spPr>
            <a:xfrm>
              <a:off x="1886227" y="1439688"/>
              <a:ext cx="1492558" cy="110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462;p40"/>
            <p:cNvSpPr/>
            <p:nvPr/>
          </p:nvSpPr>
          <p:spPr>
            <a:xfrm>
              <a:off x="1998798" y="1557845"/>
              <a:ext cx="1282966" cy="6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463;p40"/>
            <p:cNvSpPr/>
            <p:nvPr/>
          </p:nvSpPr>
          <p:spPr>
            <a:xfrm>
              <a:off x="34229" y="1475145"/>
              <a:ext cx="1084586" cy="105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464;p40"/>
            <p:cNvSpPr/>
            <p:nvPr/>
          </p:nvSpPr>
          <p:spPr>
            <a:xfrm>
              <a:off x="266184" y="1766803"/>
              <a:ext cx="873152" cy="78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465;p40"/>
            <p:cNvSpPr/>
            <p:nvPr/>
          </p:nvSpPr>
          <p:spPr>
            <a:xfrm>
              <a:off x="20" y="1081474"/>
              <a:ext cx="110883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466;p40"/>
            <p:cNvSpPr/>
            <p:nvPr/>
          </p:nvSpPr>
          <p:spPr>
            <a:xfrm>
              <a:off x="1035480" y="782349"/>
              <a:ext cx="3266195" cy="1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467;p40"/>
            <p:cNvSpPr/>
            <p:nvPr/>
          </p:nvSpPr>
          <p:spPr>
            <a:xfrm>
              <a:off x="1052257" y="981977"/>
              <a:ext cx="3249417" cy="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468;p40"/>
            <p:cNvSpPr/>
            <p:nvPr/>
          </p:nvSpPr>
          <p:spPr>
            <a:xfrm>
              <a:off x="1000023" y="22403"/>
              <a:ext cx="3346418" cy="7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469;p40"/>
            <p:cNvSpPr/>
            <p:nvPr/>
          </p:nvSpPr>
          <p:spPr>
            <a:xfrm>
              <a:off x="987584" y="20"/>
              <a:ext cx="3358857" cy="70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470;p40"/>
            <p:cNvSpPr/>
            <p:nvPr/>
          </p:nvSpPr>
          <p:spPr>
            <a:xfrm>
              <a:off x="3652416" y="1511216"/>
              <a:ext cx="27549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471;p40"/>
            <p:cNvSpPr/>
            <p:nvPr/>
          </p:nvSpPr>
          <p:spPr>
            <a:xfrm>
              <a:off x="1454624" y="1595164"/>
              <a:ext cx="276129" cy="9329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472;p40"/>
            <p:cNvSpPr/>
            <p:nvPr/>
          </p:nvSpPr>
          <p:spPr>
            <a:xfrm>
              <a:off x="3886254" y="1725146"/>
              <a:ext cx="276108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473;p40"/>
            <p:cNvSpPr/>
            <p:nvPr/>
          </p:nvSpPr>
          <p:spPr>
            <a:xfrm>
              <a:off x="4924190" y="1728256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474;p40"/>
            <p:cNvSpPr/>
            <p:nvPr/>
          </p:nvSpPr>
          <p:spPr>
            <a:xfrm>
              <a:off x="3554147" y="2095799"/>
              <a:ext cx="27551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475;p40"/>
            <p:cNvSpPr/>
            <p:nvPr/>
          </p:nvSpPr>
          <p:spPr>
            <a:xfrm>
              <a:off x="655497" y="1870044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476;p40"/>
            <p:cNvSpPr/>
            <p:nvPr/>
          </p:nvSpPr>
          <p:spPr>
            <a:xfrm>
              <a:off x="3287983" y="560951"/>
              <a:ext cx="275494" cy="932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477;p40"/>
            <p:cNvSpPr/>
            <p:nvPr/>
          </p:nvSpPr>
          <p:spPr>
            <a:xfrm>
              <a:off x="2010604" y="446539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478;p40"/>
            <p:cNvSpPr/>
            <p:nvPr/>
          </p:nvSpPr>
          <p:spPr>
            <a:xfrm>
              <a:off x="1838965" y="1406113"/>
              <a:ext cx="1586449" cy="1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479;p40"/>
            <p:cNvSpPr/>
            <p:nvPr/>
          </p:nvSpPr>
          <p:spPr>
            <a:xfrm>
              <a:off x="2562860" y="1451268"/>
              <a:ext cx="85220" cy="10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480;p40"/>
            <p:cNvSpPr/>
            <p:nvPr/>
          </p:nvSpPr>
          <p:spPr>
            <a:xfrm>
              <a:off x="4259383" y="699015"/>
              <a:ext cx="87058" cy="11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481;p40"/>
            <p:cNvSpPr/>
            <p:nvPr/>
          </p:nvSpPr>
          <p:spPr>
            <a:xfrm>
              <a:off x="1008739" y="669164"/>
              <a:ext cx="80838" cy="11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482;p40"/>
            <p:cNvSpPr/>
            <p:nvPr/>
          </p:nvSpPr>
          <p:spPr>
            <a:xfrm>
              <a:off x="2415466" y="273652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483;p40"/>
            <p:cNvSpPr/>
            <p:nvPr/>
          </p:nvSpPr>
          <p:spPr>
            <a:xfrm>
              <a:off x="2400530" y="266184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484;p40"/>
            <p:cNvSpPr/>
            <p:nvPr/>
          </p:nvSpPr>
          <p:spPr>
            <a:xfrm>
              <a:off x="2469562" y="292925"/>
              <a:ext cx="422889" cy="2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485;p40"/>
            <p:cNvSpPr/>
            <p:nvPr/>
          </p:nvSpPr>
          <p:spPr>
            <a:xfrm>
              <a:off x="2428519" y="386837"/>
              <a:ext cx="455236" cy="3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486;p40"/>
            <p:cNvSpPr/>
            <p:nvPr/>
          </p:nvSpPr>
          <p:spPr>
            <a:xfrm>
              <a:off x="2628148" y="399276"/>
              <a:ext cx="65309" cy="1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487;p40"/>
            <p:cNvSpPr/>
            <p:nvPr/>
          </p:nvSpPr>
          <p:spPr>
            <a:xfrm>
              <a:off x="2651165" y="462702"/>
              <a:ext cx="206463" cy="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488;p40"/>
            <p:cNvSpPr/>
            <p:nvPr/>
          </p:nvSpPr>
          <p:spPr>
            <a:xfrm>
              <a:off x="20" y="1475145"/>
              <a:ext cx="1114437" cy="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7" name="Google Shape;489;p40"/>
          <p:cNvSpPr/>
          <p:nvPr/>
        </p:nvSpPr>
        <p:spPr>
          <a:xfrm>
            <a:off x="8793866" y="10269933"/>
            <a:ext cx="6796002" cy="15272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8" name="Google Shape;490;p40"/>
          <p:cNvSpPr/>
          <p:nvPr/>
        </p:nvSpPr>
        <p:spPr>
          <a:xfrm>
            <a:off x="17445899" y="10032993"/>
            <a:ext cx="6976044" cy="237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9" name="Google Shape;491;p40"/>
          <p:cNvSpPr/>
          <p:nvPr/>
        </p:nvSpPr>
        <p:spPr>
          <a:xfrm>
            <a:off x="-37934" y="10033022"/>
            <a:ext cx="6976044" cy="237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875" name="Google Shape;492;p40"/>
          <p:cNvGrpSpPr/>
          <p:nvPr/>
        </p:nvGrpSpPr>
        <p:grpSpPr>
          <a:xfrm>
            <a:off x="18154688" y="7540000"/>
            <a:ext cx="2816854" cy="5507601"/>
            <a:chOff x="0" y="0"/>
            <a:chExt cx="2816853" cy="5507599"/>
          </a:xfrm>
        </p:grpSpPr>
        <p:sp>
          <p:nvSpPr>
            <p:cNvPr id="810" name="Google Shape;493;p40"/>
            <p:cNvSpPr/>
            <p:nvPr/>
          </p:nvSpPr>
          <p:spPr>
            <a:xfrm>
              <a:off x="-1" y="650066"/>
              <a:ext cx="2816855" cy="26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494;p40"/>
            <p:cNvSpPr/>
            <p:nvPr/>
          </p:nvSpPr>
          <p:spPr>
            <a:xfrm>
              <a:off x="565242" y="1854599"/>
              <a:ext cx="1432342" cy="160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495;p40"/>
            <p:cNvSpPr/>
            <p:nvPr/>
          </p:nvSpPr>
          <p:spPr>
            <a:xfrm>
              <a:off x="619809" y="1850800"/>
              <a:ext cx="1430728" cy="16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496;p40"/>
            <p:cNvSpPr/>
            <p:nvPr/>
          </p:nvSpPr>
          <p:spPr>
            <a:xfrm>
              <a:off x="756811" y="4133400"/>
              <a:ext cx="555201" cy="59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497;p40"/>
            <p:cNvSpPr/>
            <p:nvPr/>
          </p:nvSpPr>
          <p:spPr>
            <a:xfrm>
              <a:off x="791211" y="4409000"/>
              <a:ext cx="516734" cy="8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498;p40"/>
            <p:cNvSpPr/>
            <p:nvPr/>
          </p:nvSpPr>
          <p:spPr>
            <a:xfrm>
              <a:off x="631054" y="5386199"/>
              <a:ext cx="680963" cy="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499;p40"/>
            <p:cNvSpPr/>
            <p:nvPr/>
          </p:nvSpPr>
          <p:spPr>
            <a:xfrm>
              <a:off x="630733" y="5296533"/>
              <a:ext cx="249679" cy="1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500;p40"/>
            <p:cNvSpPr/>
            <p:nvPr/>
          </p:nvSpPr>
          <p:spPr>
            <a:xfrm>
              <a:off x="785145" y="5239800"/>
              <a:ext cx="530697" cy="2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501;p40"/>
            <p:cNvSpPr/>
            <p:nvPr/>
          </p:nvSpPr>
          <p:spPr>
            <a:xfrm>
              <a:off x="780116" y="5146533"/>
              <a:ext cx="114095" cy="15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502;p40"/>
            <p:cNvSpPr/>
            <p:nvPr/>
          </p:nvSpPr>
          <p:spPr>
            <a:xfrm>
              <a:off x="1548773" y="3829133"/>
              <a:ext cx="835172" cy="74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503;p40"/>
            <p:cNvSpPr/>
            <p:nvPr/>
          </p:nvSpPr>
          <p:spPr>
            <a:xfrm>
              <a:off x="1739544" y="4538666"/>
              <a:ext cx="812602" cy="5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504;p40"/>
            <p:cNvSpPr/>
            <p:nvPr/>
          </p:nvSpPr>
          <p:spPr>
            <a:xfrm>
              <a:off x="2039478" y="4974066"/>
              <a:ext cx="618067" cy="36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505;p40"/>
            <p:cNvSpPr/>
            <p:nvPr/>
          </p:nvSpPr>
          <p:spPr>
            <a:xfrm>
              <a:off x="2037530" y="5136467"/>
              <a:ext cx="255215" cy="18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06;p40"/>
            <p:cNvSpPr/>
            <p:nvPr/>
          </p:nvSpPr>
          <p:spPr>
            <a:xfrm>
              <a:off x="2122545" y="4834533"/>
              <a:ext cx="524942" cy="41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07;p40"/>
            <p:cNvSpPr/>
            <p:nvPr/>
          </p:nvSpPr>
          <p:spPr>
            <a:xfrm>
              <a:off x="2081885" y="4968066"/>
              <a:ext cx="132515" cy="13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08;p40"/>
            <p:cNvSpPr/>
            <p:nvPr/>
          </p:nvSpPr>
          <p:spPr>
            <a:xfrm>
              <a:off x="2033411" y="649800"/>
              <a:ext cx="517487" cy="100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09;p40"/>
            <p:cNvSpPr/>
            <p:nvPr/>
          </p:nvSpPr>
          <p:spPr>
            <a:xfrm>
              <a:off x="1891545" y="1584200"/>
              <a:ext cx="530934" cy="8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10;p40"/>
            <p:cNvSpPr/>
            <p:nvPr/>
          </p:nvSpPr>
          <p:spPr>
            <a:xfrm>
              <a:off x="377878" y="3154666"/>
              <a:ext cx="1912868" cy="12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11;p40"/>
            <p:cNvSpPr/>
            <p:nvPr/>
          </p:nvSpPr>
          <p:spPr>
            <a:xfrm>
              <a:off x="521744" y="1778733"/>
              <a:ext cx="1604045" cy="13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12;p40"/>
            <p:cNvSpPr/>
            <p:nvPr/>
          </p:nvSpPr>
          <p:spPr>
            <a:xfrm>
              <a:off x="418325" y="2356266"/>
              <a:ext cx="1475287" cy="8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513;p40"/>
            <p:cNvSpPr/>
            <p:nvPr/>
          </p:nvSpPr>
          <p:spPr>
            <a:xfrm>
              <a:off x="783144" y="3102000"/>
              <a:ext cx="1606868" cy="90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514;p40"/>
            <p:cNvSpPr/>
            <p:nvPr/>
          </p:nvSpPr>
          <p:spPr>
            <a:xfrm>
              <a:off x="1511092" y="1902600"/>
              <a:ext cx="522320" cy="130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515;p40"/>
            <p:cNvSpPr/>
            <p:nvPr/>
          </p:nvSpPr>
          <p:spPr>
            <a:xfrm>
              <a:off x="1454166" y="1977333"/>
              <a:ext cx="582023" cy="12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516;p40"/>
            <p:cNvSpPr/>
            <p:nvPr/>
          </p:nvSpPr>
          <p:spPr>
            <a:xfrm>
              <a:off x="73878" y="1304666"/>
              <a:ext cx="362734" cy="22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517;p40"/>
            <p:cNvSpPr/>
            <p:nvPr/>
          </p:nvSpPr>
          <p:spPr>
            <a:xfrm>
              <a:off x="66439" y="1186533"/>
              <a:ext cx="345840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518;p40"/>
            <p:cNvSpPr/>
            <p:nvPr/>
          </p:nvSpPr>
          <p:spPr>
            <a:xfrm>
              <a:off x="170853" y="1314866"/>
              <a:ext cx="237359" cy="16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519;p40"/>
            <p:cNvSpPr/>
            <p:nvPr/>
          </p:nvSpPr>
          <p:spPr>
            <a:xfrm>
              <a:off x="271143" y="1361333"/>
              <a:ext cx="127902" cy="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520;p40"/>
            <p:cNvSpPr/>
            <p:nvPr/>
          </p:nvSpPr>
          <p:spPr>
            <a:xfrm>
              <a:off x="1958411" y="1000066"/>
              <a:ext cx="344500" cy="2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521;p40"/>
            <p:cNvSpPr/>
            <p:nvPr/>
          </p:nvSpPr>
          <p:spPr>
            <a:xfrm>
              <a:off x="1942211" y="905866"/>
              <a:ext cx="360668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522;p40"/>
            <p:cNvSpPr/>
            <p:nvPr/>
          </p:nvSpPr>
          <p:spPr>
            <a:xfrm>
              <a:off x="2002495" y="1011000"/>
              <a:ext cx="193321" cy="2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523;p40"/>
            <p:cNvSpPr/>
            <p:nvPr/>
          </p:nvSpPr>
          <p:spPr>
            <a:xfrm>
              <a:off x="2000944" y="1072266"/>
              <a:ext cx="112472" cy="8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524;p40"/>
            <p:cNvSpPr/>
            <p:nvPr/>
          </p:nvSpPr>
          <p:spPr>
            <a:xfrm>
              <a:off x="1064811" y="1914533"/>
              <a:ext cx="403201" cy="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525;p40"/>
            <p:cNvSpPr/>
            <p:nvPr/>
          </p:nvSpPr>
          <p:spPr>
            <a:xfrm>
              <a:off x="1064811" y="1762533"/>
              <a:ext cx="433601" cy="2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526;p40"/>
            <p:cNvSpPr/>
            <p:nvPr/>
          </p:nvSpPr>
          <p:spPr>
            <a:xfrm>
              <a:off x="336296" y="272400"/>
              <a:ext cx="1657483" cy="155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527;p40"/>
            <p:cNvSpPr/>
            <p:nvPr/>
          </p:nvSpPr>
          <p:spPr>
            <a:xfrm>
              <a:off x="746053" y="1152133"/>
              <a:ext cx="94446" cy="1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528;p40"/>
            <p:cNvSpPr/>
            <p:nvPr/>
          </p:nvSpPr>
          <p:spPr>
            <a:xfrm>
              <a:off x="1505922" y="1026800"/>
              <a:ext cx="94448" cy="11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529;p40"/>
            <p:cNvSpPr/>
            <p:nvPr/>
          </p:nvSpPr>
          <p:spPr>
            <a:xfrm>
              <a:off x="1125479" y="1042333"/>
              <a:ext cx="119782" cy="1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530;p40"/>
            <p:cNvSpPr/>
            <p:nvPr/>
          </p:nvSpPr>
          <p:spPr>
            <a:xfrm>
              <a:off x="1153531" y="1338466"/>
              <a:ext cx="157251" cy="9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531;p40"/>
            <p:cNvSpPr/>
            <p:nvPr/>
          </p:nvSpPr>
          <p:spPr>
            <a:xfrm>
              <a:off x="568344" y="895266"/>
              <a:ext cx="136045" cy="1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532;p40"/>
            <p:cNvSpPr/>
            <p:nvPr/>
          </p:nvSpPr>
          <p:spPr>
            <a:xfrm>
              <a:off x="1471094" y="742933"/>
              <a:ext cx="173868" cy="5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533;p40"/>
            <p:cNvSpPr/>
            <p:nvPr/>
          </p:nvSpPr>
          <p:spPr>
            <a:xfrm>
              <a:off x="651311" y="1350933"/>
              <a:ext cx="310218" cy="29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534;p40"/>
            <p:cNvSpPr/>
            <p:nvPr/>
          </p:nvSpPr>
          <p:spPr>
            <a:xfrm>
              <a:off x="1490712" y="1211666"/>
              <a:ext cx="311237" cy="29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535;p40"/>
            <p:cNvSpPr/>
            <p:nvPr/>
          </p:nvSpPr>
          <p:spPr>
            <a:xfrm>
              <a:off x="727676" y="14398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536;p40"/>
            <p:cNvSpPr/>
            <p:nvPr/>
          </p:nvSpPr>
          <p:spPr>
            <a:xfrm>
              <a:off x="841166" y="15168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537;p40"/>
            <p:cNvSpPr/>
            <p:nvPr/>
          </p:nvSpPr>
          <p:spPr>
            <a:xfrm>
              <a:off x="731744" y="1599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538;p40"/>
            <p:cNvSpPr/>
            <p:nvPr/>
          </p:nvSpPr>
          <p:spPr>
            <a:xfrm>
              <a:off x="891813" y="1389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539;p40"/>
            <p:cNvSpPr/>
            <p:nvPr/>
          </p:nvSpPr>
          <p:spPr>
            <a:xfrm>
              <a:off x="1001246" y="1523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540;p40"/>
            <p:cNvSpPr/>
            <p:nvPr/>
          </p:nvSpPr>
          <p:spPr>
            <a:xfrm>
              <a:off x="1459211" y="131986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541;p40"/>
            <p:cNvSpPr/>
            <p:nvPr/>
          </p:nvSpPr>
          <p:spPr>
            <a:xfrm>
              <a:off x="1542472" y="14660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542;p40"/>
            <p:cNvSpPr/>
            <p:nvPr/>
          </p:nvSpPr>
          <p:spPr>
            <a:xfrm>
              <a:off x="1639545" y="12996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543;p40"/>
            <p:cNvSpPr/>
            <p:nvPr/>
          </p:nvSpPr>
          <p:spPr>
            <a:xfrm>
              <a:off x="1744942" y="14013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544;p40"/>
            <p:cNvSpPr/>
            <p:nvPr/>
          </p:nvSpPr>
          <p:spPr>
            <a:xfrm>
              <a:off x="1624344" y="1405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545;p40"/>
            <p:cNvSpPr/>
            <p:nvPr/>
          </p:nvSpPr>
          <p:spPr>
            <a:xfrm>
              <a:off x="513643" y="774266"/>
              <a:ext cx="1343469" cy="69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546;p40"/>
            <p:cNvSpPr/>
            <p:nvPr/>
          </p:nvSpPr>
          <p:spPr>
            <a:xfrm>
              <a:off x="2260" y="534533"/>
              <a:ext cx="568085" cy="48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547;p40"/>
            <p:cNvSpPr/>
            <p:nvPr/>
          </p:nvSpPr>
          <p:spPr>
            <a:xfrm>
              <a:off x="92144" y="933"/>
              <a:ext cx="1406268" cy="8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548;p40"/>
            <p:cNvSpPr/>
            <p:nvPr/>
          </p:nvSpPr>
          <p:spPr>
            <a:xfrm>
              <a:off x="951345" y="0"/>
              <a:ext cx="666667" cy="8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549;p40"/>
            <p:cNvSpPr/>
            <p:nvPr/>
          </p:nvSpPr>
          <p:spPr>
            <a:xfrm>
              <a:off x="1376878" y="15800"/>
              <a:ext cx="687175" cy="9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550;p40"/>
            <p:cNvSpPr/>
            <p:nvPr/>
          </p:nvSpPr>
          <p:spPr>
            <a:xfrm>
              <a:off x="7011" y="879066"/>
              <a:ext cx="500534" cy="3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70" name="Google Shape;551;p40"/>
            <p:cNvGrpSpPr/>
            <p:nvPr/>
          </p:nvGrpSpPr>
          <p:grpSpPr>
            <a:xfrm>
              <a:off x="1303178" y="611866"/>
              <a:ext cx="33868" cy="33868"/>
              <a:chOff x="0" y="0"/>
              <a:chExt cx="33866" cy="33866"/>
            </a:xfrm>
          </p:grpSpPr>
          <p:sp>
            <p:nvSpPr>
              <p:cNvPr id="868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1" name="Google Shape;552;p40"/>
            <p:cNvSpPr/>
            <p:nvPr/>
          </p:nvSpPr>
          <p:spPr>
            <a:xfrm>
              <a:off x="638809" y="2016933"/>
              <a:ext cx="343334" cy="13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553;p40"/>
            <p:cNvSpPr/>
            <p:nvPr/>
          </p:nvSpPr>
          <p:spPr>
            <a:xfrm>
              <a:off x="641278" y="2017866"/>
              <a:ext cx="397306" cy="136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554;p40"/>
            <p:cNvSpPr/>
            <p:nvPr/>
          </p:nvSpPr>
          <p:spPr>
            <a:xfrm>
              <a:off x="337344" y="2686600"/>
              <a:ext cx="360668" cy="3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555;p40"/>
            <p:cNvSpPr/>
            <p:nvPr/>
          </p:nvSpPr>
          <p:spPr>
            <a:xfrm>
              <a:off x="272239" y="2506733"/>
              <a:ext cx="907080" cy="9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2" name="Google Shape;556;p40"/>
          <p:cNvGrpSpPr/>
          <p:nvPr/>
        </p:nvGrpSpPr>
        <p:grpSpPr>
          <a:xfrm>
            <a:off x="3632648" y="7111834"/>
            <a:ext cx="2911650" cy="5935735"/>
            <a:chOff x="0" y="0"/>
            <a:chExt cx="2911648" cy="5935733"/>
          </a:xfrm>
        </p:grpSpPr>
        <p:sp>
          <p:nvSpPr>
            <p:cNvPr id="876" name="Google Shape;557;p40"/>
            <p:cNvSpPr/>
            <p:nvPr/>
          </p:nvSpPr>
          <p:spPr>
            <a:xfrm>
              <a:off x="712952" y="3122933"/>
              <a:ext cx="394572" cy="54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558;p40"/>
            <p:cNvSpPr/>
            <p:nvPr/>
          </p:nvSpPr>
          <p:spPr>
            <a:xfrm>
              <a:off x="776067" y="2971000"/>
              <a:ext cx="361986" cy="2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559;p40"/>
            <p:cNvSpPr/>
            <p:nvPr/>
          </p:nvSpPr>
          <p:spPr>
            <a:xfrm>
              <a:off x="794749" y="2117066"/>
              <a:ext cx="1372920" cy="161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560;p40"/>
            <p:cNvSpPr/>
            <p:nvPr/>
          </p:nvSpPr>
          <p:spPr>
            <a:xfrm>
              <a:off x="2169519" y="3309067"/>
              <a:ext cx="589797" cy="91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561;p40"/>
            <p:cNvSpPr/>
            <p:nvPr/>
          </p:nvSpPr>
          <p:spPr>
            <a:xfrm>
              <a:off x="2009452" y="2778466"/>
              <a:ext cx="532934" cy="56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562;p40"/>
            <p:cNvSpPr/>
            <p:nvPr/>
          </p:nvSpPr>
          <p:spPr>
            <a:xfrm>
              <a:off x="1987119" y="4969000"/>
              <a:ext cx="573520" cy="6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563;p40"/>
            <p:cNvSpPr/>
            <p:nvPr/>
          </p:nvSpPr>
          <p:spPr>
            <a:xfrm>
              <a:off x="1881785" y="4796733"/>
              <a:ext cx="575468" cy="42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564;p40"/>
            <p:cNvSpPr/>
            <p:nvPr/>
          </p:nvSpPr>
          <p:spPr>
            <a:xfrm>
              <a:off x="2189451" y="5503933"/>
              <a:ext cx="722198" cy="31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565;p40"/>
            <p:cNvSpPr/>
            <p:nvPr/>
          </p:nvSpPr>
          <p:spPr>
            <a:xfrm>
              <a:off x="2671190" y="5449266"/>
              <a:ext cx="239795" cy="22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566;p40"/>
            <p:cNvSpPr/>
            <p:nvPr/>
          </p:nvSpPr>
          <p:spPr>
            <a:xfrm>
              <a:off x="2135052" y="5449266"/>
              <a:ext cx="571468" cy="3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567;p40"/>
            <p:cNvSpPr/>
            <p:nvPr/>
          </p:nvSpPr>
          <p:spPr>
            <a:xfrm>
              <a:off x="2555950" y="5311666"/>
              <a:ext cx="133825" cy="1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568;p40"/>
            <p:cNvSpPr/>
            <p:nvPr/>
          </p:nvSpPr>
          <p:spPr>
            <a:xfrm>
              <a:off x="990185" y="5169600"/>
              <a:ext cx="530868" cy="5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569;p40"/>
            <p:cNvSpPr/>
            <p:nvPr/>
          </p:nvSpPr>
          <p:spPr>
            <a:xfrm>
              <a:off x="984052" y="4962933"/>
              <a:ext cx="555268" cy="27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570;p40"/>
            <p:cNvSpPr/>
            <p:nvPr/>
          </p:nvSpPr>
          <p:spPr>
            <a:xfrm>
              <a:off x="990181" y="5793466"/>
              <a:ext cx="761896" cy="1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571;p40"/>
            <p:cNvSpPr/>
            <p:nvPr/>
          </p:nvSpPr>
          <p:spPr>
            <a:xfrm>
              <a:off x="1470385" y="5706600"/>
              <a:ext cx="282036" cy="1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572;p40"/>
            <p:cNvSpPr/>
            <p:nvPr/>
          </p:nvSpPr>
          <p:spPr>
            <a:xfrm>
              <a:off x="987178" y="5625533"/>
              <a:ext cx="596742" cy="28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573;p40"/>
            <p:cNvSpPr/>
            <p:nvPr/>
          </p:nvSpPr>
          <p:spPr>
            <a:xfrm>
              <a:off x="1462136" y="5536266"/>
              <a:ext cx="129067" cy="1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95" name="Google Shape;574;p40"/>
            <p:cNvGrpSpPr/>
            <p:nvPr/>
          </p:nvGrpSpPr>
          <p:grpSpPr>
            <a:xfrm>
              <a:off x="2832419" y="1000633"/>
              <a:ext cx="33867" cy="33867"/>
              <a:chOff x="0" y="0"/>
              <a:chExt cx="33866" cy="33866"/>
            </a:xfrm>
          </p:grpSpPr>
          <p:sp>
            <p:nvSpPr>
              <p:cNvPr id="893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96" name="Google Shape;575;p40"/>
            <p:cNvSpPr/>
            <p:nvPr/>
          </p:nvSpPr>
          <p:spPr>
            <a:xfrm>
              <a:off x="-1" y="753799"/>
              <a:ext cx="676054" cy="12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576;p40"/>
            <p:cNvSpPr/>
            <p:nvPr/>
          </p:nvSpPr>
          <p:spPr>
            <a:xfrm>
              <a:off x="203918" y="1943599"/>
              <a:ext cx="539002" cy="7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578;p40"/>
            <p:cNvSpPr/>
            <p:nvPr/>
          </p:nvSpPr>
          <p:spPr>
            <a:xfrm>
              <a:off x="329585" y="1318666"/>
              <a:ext cx="387001" cy="24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579;p40"/>
            <p:cNvSpPr/>
            <p:nvPr/>
          </p:nvSpPr>
          <p:spPr>
            <a:xfrm>
              <a:off x="327340" y="1180199"/>
              <a:ext cx="389246" cy="20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580;p40"/>
            <p:cNvSpPr/>
            <p:nvPr/>
          </p:nvSpPr>
          <p:spPr>
            <a:xfrm>
              <a:off x="445756" y="1329600"/>
              <a:ext cx="238944" cy="20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581;p40"/>
            <p:cNvSpPr/>
            <p:nvPr/>
          </p:nvSpPr>
          <p:spPr>
            <a:xfrm>
              <a:off x="549097" y="1387266"/>
              <a:ext cx="135397" cy="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582;p40"/>
            <p:cNvSpPr/>
            <p:nvPr/>
          </p:nvSpPr>
          <p:spPr>
            <a:xfrm>
              <a:off x="2467385" y="1314599"/>
              <a:ext cx="385001" cy="2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583;p40"/>
            <p:cNvSpPr/>
            <p:nvPr/>
          </p:nvSpPr>
          <p:spPr>
            <a:xfrm>
              <a:off x="2467385" y="1175399"/>
              <a:ext cx="387242" cy="2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584;p40"/>
            <p:cNvSpPr/>
            <p:nvPr/>
          </p:nvSpPr>
          <p:spPr>
            <a:xfrm>
              <a:off x="2499272" y="1324533"/>
              <a:ext cx="238474" cy="2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585;p40"/>
            <p:cNvSpPr/>
            <p:nvPr/>
          </p:nvSpPr>
          <p:spPr>
            <a:xfrm>
              <a:off x="2499477" y="1381600"/>
              <a:ext cx="135380" cy="8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586;p40"/>
            <p:cNvSpPr/>
            <p:nvPr/>
          </p:nvSpPr>
          <p:spPr>
            <a:xfrm>
              <a:off x="1411652" y="2182733"/>
              <a:ext cx="449868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587;p40"/>
            <p:cNvSpPr/>
            <p:nvPr/>
          </p:nvSpPr>
          <p:spPr>
            <a:xfrm>
              <a:off x="1409585" y="2012533"/>
              <a:ext cx="484335" cy="25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588;p40"/>
            <p:cNvSpPr/>
            <p:nvPr/>
          </p:nvSpPr>
          <p:spPr>
            <a:xfrm>
              <a:off x="689591" y="297799"/>
              <a:ext cx="1832039" cy="17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589;p40"/>
            <p:cNvSpPr/>
            <p:nvPr/>
          </p:nvSpPr>
          <p:spPr>
            <a:xfrm>
              <a:off x="1103652" y="1242466"/>
              <a:ext cx="105334" cy="1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590;p40"/>
            <p:cNvSpPr/>
            <p:nvPr/>
          </p:nvSpPr>
          <p:spPr>
            <a:xfrm>
              <a:off x="1964852" y="1240466"/>
              <a:ext cx="105334" cy="1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591;p40"/>
            <p:cNvSpPr/>
            <p:nvPr/>
          </p:nvSpPr>
          <p:spPr>
            <a:xfrm>
              <a:off x="1533621" y="1182199"/>
              <a:ext cx="125377" cy="22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592;p40"/>
            <p:cNvSpPr/>
            <p:nvPr/>
          </p:nvSpPr>
          <p:spPr>
            <a:xfrm>
              <a:off x="1465829" y="1522666"/>
              <a:ext cx="270024" cy="1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593;p40"/>
            <p:cNvSpPr/>
            <p:nvPr/>
          </p:nvSpPr>
          <p:spPr>
            <a:xfrm>
              <a:off x="1464319" y="1595066"/>
              <a:ext cx="214801" cy="13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594;p40"/>
            <p:cNvSpPr/>
            <p:nvPr/>
          </p:nvSpPr>
          <p:spPr>
            <a:xfrm>
              <a:off x="941124" y="942400"/>
              <a:ext cx="171732" cy="12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595;p40"/>
            <p:cNvSpPr/>
            <p:nvPr/>
          </p:nvSpPr>
          <p:spPr>
            <a:xfrm>
              <a:off x="1984585" y="919666"/>
              <a:ext cx="185321" cy="8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596;p40"/>
            <p:cNvSpPr/>
            <p:nvPr/>
          </p:nvSpPr>
          <p:spPr>
            <a:xfrm>
              <a:off x="945585" y="1461333"/>
              <a:ext cx="348535" cy="3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597;p40"/>
            <p:cNvSpPr/>
            <p:nvPr/>
          </p:nvSpPr>
          <p:spPr>
            <a:xfrm>
              <a:off x="1895919" y="1459333"/>
              <a:ext cx="348534" cy="32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598;p40"/>
            <p:cNvSpPr/>
            <p:nvPr/>
          </p:nvSpPr>
          <p:spPr>
            <a:xfrm>
              <a:off x="572719" y="395466"/>
              <a:ext cx="2160134" cy="84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599;p40"/>
            <p:cNvSpPr/>
            <p:nvPr/>
          </p:nvSpPr>
          <p:spPr>
            <a:xfrm>
              <a:off x="420533" y="0"/>
              <a:ext cx="2434762" cy="118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600;p40"/>
            <p:cNvSpPr/>
            <p:nvPr/>
          </p:nvSpPr>
          <p:spPr>
            <a:xfrm>
              <a:off x="1097352" y="116533"/>
              <a:ext cx="474816" cy="4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601;p40"/>
            <p:cNvSpPr/>
            <p:nvPr/>
          </p:nvSpPr>
          <p:spPr>
            <a:xfrm>
              <a:off x="2278659" y="445200"/>
              <a:ext cx="275860" cy="2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602;p40"/>
            <p:cNvSpPr/>
            <p:nvPr/>
          </p:nvSpPr>
          <p:spPr>
            <a:xfrm>
              <a:off x="542527" y="796999"/>
              <a:ext cx="211186" cy="27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603;p40"/>
            <p:cNvSpPr/>
            <p:nvPr/>
          </p:nvSpPr>
          <p:spPr>
            <a:xfrm>
              <a:off x="1067185" y="3700466"/>
              <a:ext cx="1252268" cy="5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604;p40"/>
            <p:cNvSpPr/>
            <p:nvPr/>
          </p:nvSpPr>
          <p:spPr>
            <a:xfrm>
              <a:off x="898985" y="3953800"/>
              <a:ext cx="1580535" cy="10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605;p40"/>
            <p:cNvSpPr/>
            <p:nvPr/>
          </p:nvSpPr>
          <p:spPr>
            <a:xfrm>
              <a:off x="1028652" y="3147266"/>
              <a:ext cx="1185468" cy="7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606;p40"/>
            <p:cNvSpPr/>
            <p:nvPr/>
          </p:nvSpPr>
          <p:spPr>
            <a:xfrm>
              <a:off x="594985" y="2083466"/>
              <a:ext cx="1801468" cy="16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607;p40"/>
            <p:cNvSpPr/>
            <p:nvPr/>
          </p:nvSpPr>
          <p:spPr>
            <a:xfrm>
              <a:off x="982052" y="2289533"/>
              <a:ext cx="447374" cy="1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6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608;p40"/>
            <p:cNvSpPr/>
            <p:nvPr/>
          </p:nvSpPr>
          <p:spPr>
            <a:xfrm>
              <a:off x="982052" y="2294200"/>
              <a:ext cx="509359" cy="140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609;p40"/>
            <p:cNvSpPr/>
            <p:nvPr/>
          </p:nvSpPr>
          <p:spPr>
            <a:xfrm>
              <a:off x="1887462" y="2272333"/>
              <a:ext cx="348993" cy="133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610;p40"/>
            <p:cNvSpPr/>
            <p:nvPr/>
          </p:nvSpPr>
          <p:spPr>
            <a:xfrm>
              <a:off x="1825230" y="2275933"/>
              <a:ext cx="411156" cy="139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611;p40"/>
            <p:cNvSpPr/>
            <p:nvPr/>
          </p:nvSpPr>
          <p:spPr>
            <a:xfrm>
              <a:off x="1385749" y="4370399"/>
              <a:ext cx="613749" cy="17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933" name="Google Shape;613;p40"/>
          <p:cNvSpPr txBox="1"/>
          <p:nvPr>
            <p:ph type="ctrTitle"/>
          </p:nvPr>
        </p:nvSpPr>
        <p:spPr>
          <a:xfrm>
            <a:off x="6017886" y="2454417"/>
            <a:ext cx="12098452" cy="5163379"/>
          </a:xfrm>
          <a:prstGeom prst="rect">
            <a:avLst/>
          </a:prstGeom>
        </p:spPr>
        <p:txBody>
          <a:bodyPr/>
          <a:lstStyle/>
          <a:p>
            <a:pPr defTabSz="1950720" rtl="0">
              <a:defRPr b="0" sz="10560">
                <a:latin typeface="Abdo Free"/>
                <a:ea typeface="Abdo Free"/>
                <a:cs typeface="Abdo Free"/>
                <a:sym typeface="Abdo Free"/>
              </a:defRPr>
            </a:pPr>
            <a:r>
              <a:rPr sz="12160">
                <a:solidFill>
                  <a:schemeClr val="accent6"/>
                </a:solidFill>
              </a:rPr>
              <a:t>تهيئة الفصل العاشر</a:t>
            </a:r>
            <a:r>
              <a:t> </a:t>
            </a:r>
          </a:p>
          <a:p>
            <a:pPr defTabSz="1950720" rtl="0">
              <a:defRPr b="0" sz="10560">
                <a:latin typeface="Abdo Free"/>
                <a:ea typeface="Abdo Free"/>
                <a:cs typeface="Abdo Free"/>
                <a:sym typeface="Abdo Free"/>
              </a:defRPr>
            </a:pPr>
            <a:r>
              <a:t>القياس: المحيط والمساحة والحجم</a:t>
            </a:r>
          </a:p>
        </p:txBody>
      </p:sp>
      <p:sp>
        <p:nvSpPr>
          <p:cNvPr id="934" name="صفحة  ١٦٧"/>
          <p:cNvSpPr txBox="1"/>
          <p:nvPr/>
        </p:nvSpPr>
        <p:spPr>
          <a:xfrm>
            <a:off x="10983175" y="10469571"/>
            <a:ext cx="2417650" cy="1501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80000"/>
              </a:lnSpc>
              <a:defRPr sz="68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١٦٧</a:t>
            </a:r>
          </a:p>
        </p:txBody>
      </p:sp>
      <p:grpSp>
        <p:nvGrpSpPr>
          <p:cNvPr id="940" name="تجميع"/>
          <p:cNvGrpSpPr/>
          <p:nvPr/>
        </p:nvGrpSpPr>
        <p:grpSpPr>
          <a:xfrm>
            <a:off x="15364363" y="-273158"/>
            <a:ext cx="9563618" cy="2499295"/>
            <a:chOff x="0" y="0"/>
            <a:chExt cx="9563616" cy="2499293"/>
          </a:xfrm>
        </p:grpSpPr>
        <p:sp>
          <p:nvSpPr>
            <p:cNvPr id="935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38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936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37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939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withEffect" presetSubtype="0" presetID="32" grpId="3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9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0" grpId="5"/>
      <p:bldP build="whole" bldLvl="1" animBg="1" rev="0" advAuto="0" spid="934" grpId="2"/>
      <p:bldP build="whole" bldLvl="1" animBg="1" rev="0" advAuto="0" spid="875" grpId="4"/>
      <p:bldP build="whole" bldLvl="1" animBg="1" rev="0" advAuto="0" spid="932" grpId="3"/>
      <p:bldP build="whole" bldLvl="1" animBg="1" rev="0" advAuto="0" spid="93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2428;p70"/>
          <p:cNvGrpSpPr/>
          <p:nvPr/>
        </p:nvGrpSpPr>
        <p:grpSpPr>
          <a:xfrm>
            <a:off x="17129709" y="2111320"/>
            <a:ext cx="6256162" cy="10943067"/>
            <a:chOff x="0" y="0"/>
            <a:chExt cx="6256161" cy="10943066"/>
          </a:xfrm>
        </p:grpSpPr>
        <p:sp>
          <p:nvSpPr>
            <p:cNvPr id="1378" name="Google Shape;2429;p70"/>
            <p:cNvSpPr/>
            <p:nvPr/>
          </p:nvSpPr>
          <p:spPr>
            <a:xfrm>
              <a:off x="2439757" y="4029926"/>
              <a:ext cx="2616187" cy="15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2430;p70"/>
            <p:cNvSpPr/>
            <p:nvPr/>
          </p:nvSpPr>
          <p:spPr>
            <a:xfrm>
              <a:off x="1966979" y="3256519"/>
              <a:ext cx="362993" cy="3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2431;p70"/>
            <p:cNvSpPr/>
            <p:nvPr/>
          </p:nvSpPr>
          <p:spPr>
            <a:xfrm>
              <a:off x="2306091" y="3256519"/>
              <a:ext cx="214717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2432;p70"/>
            <p:cNvSpPr/>
            <p:nvPr/>
          </p:nvSpPr>
          <p:spPr>
            <a:xfrm>
              <a:off x="4788570" y="3337723"/>
              <a:ext cx="444043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2433;p70"/>
            <p:cNvSpPr/>
            <p:nvPr/>
          </p:nvSpPr>
          <p:spPr>
            <a:xfrm>
              <a:off x="5156271" y="3337723"/>
              <a:ext cx="286501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2434;p70"/>
            <p:cNvSpPr/>
            <p:nvPr/>
          </p:nvSpPr>
          <p:spPr>
            <a:xfrm>
              <a:off x="2430177" y="6569894"/>
              <a:ext cx="367548" cy="30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2435;p70"/>
            <p:cNvSpPr/>
            <p:nvPr/>
          </p:nvSpPr>
          <p:spPr>
            <a:xfrm>
              <a:off x="2788295" y="6579320"/>
              <a:ext cx="214717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2436;p70"/>
            <p:cNvSpPr/>
            <p:nvPr/>
          </p:nvSpPr>
          <p:spPr>
            <a:xfrm>
              <a:off x="4903233" y="6722564"/>
              <a:ext cx="424880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2437;p70"/>
            <p:cNvSpPr/>
            <p:nvPr/>
          </p:nvSpPr>
          <p:spPr>
            <a:xfrm>
              <a:off x="5261351" y="6727435"/>
              <a:ext cx="267338" cy="303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2438;p70"/>
            <p:cNvSpPr/>
            <p:nvPr/>
          </p:nvSpPr>
          <p:spPr>
            <a:xfrm>
              <a:off x="2248760" y="3762595"/>
              <a:ext cx="2687968" cy="168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2439;p70"/>
            <p:cNvSpPr/>
            <p:nvPr/>
          </p:nvSpPr>
          <p:spPr>
            <a:xfrm>
              <a:off x="2621174" y="7839800"/>
              <a:ext cx="873633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2440;p70"/>
            <p:cNvSpPr/>
            <p:nvPr/>
          </p:nvSpPr>
          <p:spPr>
            <a:xfrm>
              <a:off x="2707091" y="8259960"/>
              <a:ext cx="778133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2441;p70"/>
            <p:cNvSpPr/>
            <p:nvPr/>
          </p:nvSpPr>
          <p:spPr>
            <a:xfrm>
              <a:off x="2560934" y="9478819"/>
              <a:ext cx="914870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2442;p70"/>
            <p:cNvSpPr/>
            <p:nvPr/>
          </p:nvSpPr>
          <p:spPr>
            <a:xfrm>
              <a:off x="25877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2443;p70"/>
            <p:cNvSpPr/>
            <p:nvPr/>
          </p:nvSpPr>
          <p:spPr>
            <a:xfrm>
              <a:off x="2833963" y="9193738"/>
              <a:ext cx="407230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2444;p70"/>
            <p:cNvSpPr/>
            <p:nvPr/>
          </p:nvSpPr>
          <p:spPr>
            <a:xfrm>
              <a:off x="2560125" y="9995891"/>
              <a:ext cx="657765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2445;p70"/>
            <p:cNvSpPr/>
            <p:nvPr/>
          </p:nvSpPr>
          <p:spPr>
            <a:xfrm>
              <a:off x="2768402" y="9685678"/>
              <a:ext cx="52505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2446;p70"/>
            <p:cNvSpPr/>
            <p:nvPr/>
          </p:nvSpPr>
          <p:spPr>
            <a:xfrm>
              <a:off x="2719027" y="9819816"/>
              <a:ext cx="522983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2447;p70"/>
            <p:cNvSpPr/>
            <p:nvPr/>
          </p:nvSpPr>
          <p:spPr>
            <a:xfrm>
              <a:off x="3504374" y="7839800"/>
              <a:ext cx="873634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2448;p70"/>
            <p:cNvSpPr/>
            <p:nvPr/>
          </p:nvSpPr>
          <p:spPr>
            <a:xfrm>
              <a:off x="3590291" y="8259960"/>
              <a:ext cx="778291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2449;p70"/>
            <p:cNvSpPr/>
            <p:nvPr/>
          </p:nvSpPr>
          <p:spPr>
            <a:xfrm>
              <a:off x="3444166" y="9478819"/>
              <a:ext cx="914838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2450;p70"/>
            <p:cNvSpPr/>
            <p:nvPr/>
          </p:nvSpPr>
          <p:spPr>
            <a:xfrm>
              <a:off x="34709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2451;p70"/>
            <p:cNvSpPr/>
            <p:nvPr/>
          </p:nvSpPr>
          <p:spPr>
            <a:xfrm>
              <a:off x="3717163" y="9193738"/>
              <a:ext cx="407297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2452;p70"/>
            <p:cNvSpPr/>
            <p:nvPr/>
          </p:nvSpPr>
          <p:spPr>
            <a:xfrm>
              <a:off x="3443359" y="9995891"/>
              <a:ext cx="657732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2453;p70"/>
            <p:cNvSpPr/>
            <p:nvPr/>
          </p:nvSpPr>
          <p:spPr>
            <a:xfrm>
              <a:off x="3653992" y="9685678"/>
              <a:ext cx="52266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2454;p70"/>
            <p:cNvSpPr/>
            <p:nvPr/>
          </p:nvSpPr>
          <p:spPr>
            <a:xfrm>
              <a:off x="3602266" y="9819816"/>
              <a:ext cx="523176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2455;p70"/>
            <p:cNvSpPr/>
            <p:nvPr/>
          </p:nvSpPr>
          <p:spPr>
            <a:xfrm>
              <a:off x="2071186" y="6865813"/>
              <a:ext cx="2698424" cy="12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2456;p70"/>
            <p:cNvSpPr/>
            <p:nvPr/>
          </p:nvSpPr>
          <p:spPr>
            <a:xfrm>
              <a:off x="377738" y="2621487"/>
              <a:ext cx="1738340" cy="26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2457;p70"/>
            <p:cNvSpPr/>
            <p:nvPr/>
          </p:nvSpPr>
          <p:spPr>
            <a:xfrm>
              <a:off x="1727081" y="2793478"/>
              <a:ext cx="574193" cy="5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2458;p70"/>
            <p:cNvSpPr/>
            <p:nvPr/>
          </p:nvSpPr>
          <p:spPr>
            <a:xfrm>
              <a:off x="4445830" y="2716984"/>
              <a:ext cx="1687235" cy="272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2459;p70"/>
            <p:cNvSpPr/>
            <p:nvPr/>
          </p:nvSpPr>
          <p:spPr>
            <a:xfrm>
              <a:off x="4258578" y="2884108"/>
              <a:ext cx="584396" cy="57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2460;p70"/>
            <p:cNvSpPr/>
            <p:nvPr/>
          </p:nvSpPr>
          <p:spPr>
            <a:xfrm>
              <a:off x="1126815" y="2294625"/>
              <a:ext cx="677923" cy="43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2461;p70"/>
            <p:cNvSpPr/>
            <p:nvPr/>
          </p:nvSpPr>
          <p:spPr>
            <a:xfrm>
              <a:off x="1124136" y="2048968"/>
              <a:ext cx="685315" cy="35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2462;p70"/>
            <p:cNvSpPr/>
            <p:nvPr/>
          </p:nvSpPr>
          <p:spPr>
            <a:xfrm>
              <a:off x="1333282" y="2311589"/>
              <a:ext cx="415503" cy="36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2463;p70"/>
            <p:cNvSpPr/>
            <p:nvPr/>
          </p:nvSpPr>
          <p:spPr>
            <a:xfrm>
              <a:off x="1513299" y="2412741"/>
              <a:ext cx="235062" cy="15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2464;p70"/>
            <p:cNvSpPr/>
            <p:nvPr/>
          </p:nvSpPr>
          <p:spPr>
            <a:xfrm>
              <a:off x="4879357" y="2350542"/>
              <a:ext cx="682634" cy="4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2465;p70"/>
            <p:cNvSpPr/>
            <p:nvPr/>
          </p:nvSpPr>
          <p:spPr>
            <a:xfrm>
              <a:off x="4884070" y="2147136"/>
              <a:ext cx="679899" cy="3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2466;p70"/>
            <p:cNvSpPr/>
            <p:nvPr/>
          </p:nvSpPr>
          <p:spPr>
            <a:xfrm>
              <a:off x="4936688" y="2368449"/>
              <a:ext cx="423663" cy="3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2467;p70"/>
            <p:cNvSpPr/>
            <p:nvPr/>
          </p:nvSpPr>
          <p:spPr>
            <a:xfrm>
              <a:off x="4938791" y="2470857"/>
              <a:ext cx="237815" cy="14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2468;p70"/>
            <p:cNvSpPr/>
            <p:nvPr/>
          </p:nvSpPr>
          <p:spPr>
            <a:xfrm>
              <a:off x="2998294" y="3853225"/>
              <a:ext cx="792584" cy="39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2469;p70"/>
            <p:cNvSpPr/>
            <p:nvPr/>
          </p:nvSpPr>
          <p:spPr>
            <a:xfrm>
              <a:off x="3007877" y="3557305"/>
              <a:ext cx="849758" cy="4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2470;p70"/>
            <p:cNvSpPr/>
            <p:nvPr/>
          </p:nvSpPr>
          <p:spPr>
            <a:xfrm>
              <a:off x="1764905" y="525081"/>
              <a:ext cx="3218948" cy="310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2471;p70"/>
            <p:cNvSpPr/>
            <p:nvPr/>
          </p:nvSpPr>
          <p:spPr>
            <a:xfrm>
              <a:off x="2491863" y="2177608"/>
              <a:ext cx="181774" cy="2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2472;p70"/>
            <p:cNvSpPr/>
            <p:nvPr/>
          </p:nvSpPr>
          <p:spPr>
            <a:xfrm>
              <a:off x="4000870" y="2201484"/>
              <a:ext cx="186131" cy="21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2473;p70"/>
            <p:cNvSpPr/>
            <p:nvPr/>
          </p:nvSpPr>
          <p:spPr>
            <a:xfrm>
              <a:off x="3244055" y="2084780"/>
              <a:ext cx="217707" cy="39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2474;p70"/>
            <p:cNvSpPr/>
            <p:nvPr/>
          </p:nvSpPr>
          <p:spPr>
            <a:xfrm>
              <a:off x="3218207" y="2714472"/>
              <a:ext cx="314760" cy="16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2475;p70"/>
            <p:cNvSpPr/>
            <p:nvPr/>
          </p:nvSpPr>
          <p:spPr>
            <a:xfrm>
              <a:off x="2210594" y="1647499"/>
              <a:ext cx="304574" cy="21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2476;p70"/>
            <p:cNvSpPr/>
            <p:nvPr/>
          </p:nvSpPr>
          <p:spPr>
            <a:xfrm>
              <a:off x="4049796" y="1635878"/>
              <a:ext cx="323118" cy="1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477;p70"/>
            <p:cNvSpPr/>
            <p:nvPr/>
          </p:nvSpPr>
          <p:spPr>
            <a:xfrm>
              <a:off x="2201011" y="2564155"/>
              <a:ext cx="611288" cy="57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478;p70"/>
            <p:cNvSpPr/>
            <p:nvPr/>
          </p:nvSpPr>
          <p:spPr>
            <a:xfrm>
              <a:off x="3871915" y="2588030"/>
              <a:ext cx="611284" cy="57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479;p70"/>
            <p:cNvSpPr/>
            <p:nvPr/>
          </p:nvSpPr>
          <p:spPr>
            <a:xfrm>
              <a:off x="2372846" y="2716984"/>
              <a:ext cx="57332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480;p70"/>
            <p:cNvSpPr/>
            <p:nvPr/>
          </p:nvSpPr>
          <p:spPr>
            <a:xfrm>
              <a:off x="2563842" y="2907981"/>
              <a:ext cx="57333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481;p70"/>
            <p:cNvSpPr/>
            <p:nvPr/>
          </p:nvSpPr>
          <p:spPr>
            <a:xfrm>
              <a:off x="2325097" y="3027353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482;p70"/>
            <p:cNvSpPr/>
            <p:nvPr/>
          </p:nvSpPr>
          <p:spPr>
            <a:xfrm>
              <a:off x="2707091" y="2678818"/>
              <a:ext cx="58249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483;p70"/>
            <p:cNvSpPr/>
            <p:nvPr/>
          </p:nvSpPr>
          <p:spPr>
            <a:xfrm>
              <a:off x="2874212" y="2974892"/>
              <a:ext cx="57176" cy="6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484;p70"/>
            <p:cNvSpPr/>
            <p:nvPr/>
          </p:nvSpPr>
          <p:spPr>
            <a:xfrm>
              <a:off x="3829036" y="274085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485;p70"/>
            <p:cNvSpPr/>
            <p:nvPr/>
          </p:nvSpPr>
          <p:spPr>
            <a:xfrm>
              <a:off x="3938826" y="305122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486;p70"/>
            <p:cNvSpPr/>
            <p:nvPr/>
          </p:nvSpPr>
          <p:spPr>
            <a:xfrm>
              <a:off x="4182285" y="2764735"/>
              <a:ext cx="57332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487;p70"/>
            <p:cNvSpPr/>
            <p:nvPr/>
          </p:nvSpPr>
          <p:spPr>
            <a:xfrm>
              <a:off x="4349405" y="2998767"/>
              <a:ext cx="57333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488;p70"/>
            <p:cNvSpPr/>
            <p:nvPr/>
          </p:nvSpPr>
          <p:spPr>
            <a:xfrm>
              <a:off x="4120243" y="2965312"/>
              <a:ext cx="53427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2489;p70"/>
            <p:cNvSpPr/>
            <p:nvPr/>
          </p:nvSpPr>
          <p:spPr>
            <a:xfrm>
              <a:off x="1370273" y="110262"/>
              <a:ext cx="1694804" cy="201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2490;p70"/>
            <p:cNvSpPr/>
            <p:nvPr/>
          </p:nvSpPr>
          <p:spPr>
            <a:xfrm>
              <a:off x="1828601" y="107278"/>
              <a:ext cx="1608887" cy="200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491;p70"/>
            <p:cNvSpPr/>
            <p:nvPr/>
          </p:nvSpPr>
          <p:spPr>
            <a:xfrm>
              <a:off x="2859762" y="134137"/>
              <a:ext cx="907246" cy="18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492;p70"/>
            <p:cNvSpPr/>
            <p:nvPr/>
          </p:nvSpPr>
          <p:spPr>
            <a:xfrm>
              <a:off x="3413587" y="0"/>
              <a:ext cx="1779516" cy="21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493;p70"/>
            <p:cNvSpPr/>
            <p:nvPr/>
          </p:nvSpPr>
          <p:spPr>
            <a:xfrm>
              <a:off x="1307709" y="181886"/>
              <a:ext cx="1370661" cy="142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494;p70"/>
            <p:cNvSpPr/>
            <p:nvPr/>
          </p:nvSpPr>
          <p:spPr>
            <a:xfrm>
              <a:off x="4850615" y="3480971"/>
              <a:ext cx="1002746" cy="12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495;p70"/>
            <p:cNvSpPr/>
            <p:nvPr/>
          </p:nvSpPr>
          <p:spPr>
            <a:xfrm>
              <a:off x="4841188" y="1418336"/>
              <a:ext cx="1414974" cy="228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496;p70"/>
            <p:cNvSpPr/>
            <p:nvPr/>
          </p:nvSpPr>
          <p:spPr>
            <a:xfrm>
              <a:off x="2038603" y="3566888"/>
              <a:ext cx="2969103" cy="166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497;p70"/>
            <p:cNvSpPr/>
            <p:nvPr/>
          </p:nvSpPr>
          <p:spPr>
            <a:xfrm>
              <a:off x="1823888" y="4512130"/>
              <a:ext cx="3099106" cy="254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498;p70"/>
            <p:cNvSpPr/>
            <p:nvPr/>
          </p:nvSpPr>
          <p:spPr>
            <a:xfrm>
              <a:off x="2801650" y="4320190"/>
              <a:ext cx="1582021" cy="182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499;p70"/>
            <p:cNvSpPr/>
            <p:nvPr/>
          </p:nvSpPr>
          <p:spPr>
            <a:xfrm>
              <a:off x="14449" y="5509992"/>
              <a:ext cx="6134909" cy="131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500;p70"/>
            <p:cNvSpPr/>
            <p:nvPr/>
          </p:nvSpPr>
          <p:spPr>
            <a:xfrm>
              <a:off x="5289936" y="5605489"/>
              <a:ext cx="840335" cy="171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501;p70"/>
            <p:cNvSpPr/>
            <p:nvPr/>
          </p:nvSpPr>
          <p:spPr>
            <a:xfrm>
              <a:off x="1809438" y="7075816"/>
              <a:ext cx="463205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502;p70"/>
            <p:cNvSpPr/>
            <p:nvPr/>
          </p:nvSpPr>
          <p:spPr>
            <a:xfrm>
              <a:off x="2181849" y="7075816"/>
              <a:ext cx="300794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503;p70"/>
            <p:cNvSpPr/>
            <p:nvPr/>
          </p:nvSpPr>
          <p:spPr>
            <a:xfrm>
              <a:off x="5399729" y="7028225"/>
              <a:ext cx="386711" cy="315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504;p70"/>
            <p:cNvSpPr/>
            <p:nvPr/>
          </p:nvSpPr>
          <p:spPr>
            <a:xfrm>
              <a:off x="5695803" y="6760733"/>
              <a:ext cx="300637" cy="34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505;p70"/>
            <p:cNvSpPr/>
            <p:nvPr/>
          </p:nvSpPr>
          <p:spPr>
            <a:xfrm>
              <a:off x="377280" y="7324142"/>
              <a:ext cx="4960484" cy="51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506;p70"/>
            <p:cNvSpPr/>
            <p:nvPr/>
          </p:nvSpPr>
          <p:spPr>
            <a:xfrm>
              <a:off x="5289936" y="6197482"/>
              <a:ext cx="744835" cy="164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507;p70"/>
            <p:cNvSpPr/>
            <p:nvPr/>
          </p:nvSpPr>
          <p:spPr>
            <a:xfrm>
              <a:off x="572990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508;p70"/>
            <p:cNvSpPr/>
            <p:nvPr/>
          </p:nvSpPr>
          <p:spPr>
            <a:xfrm>
              <a:off x="945401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509;p70"/>
            <p:cNvSpPr/>
            <p:nvPr/>
          </p:nvSpPr>
          <p:spPr>
            <a:xfrm>
              <a:off x="4616736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510;p70"/>
            <p:cNvSpPr/>
            <p:nvPr/>
          </p:nvSpPr>
          <p:spPr>
            <a:xfrm>
              <a:off x="4989150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511;p70"/>
            <p:cNvSpPr/>
            <p:nvPr/>
          </p:nvSpPr>
          <p:spPr>
            <a:xfrm>
              <a:off x="0" y="6822935"/>
              <a:ext cx="1379875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512;p70"/>
            <p:cNvSpPr/>
            <p:nvPr/>
          </p:nvSpPr>
          <p:spPr>
            <a:xfrm>
              <a:off x="1036028" y="6822935"/>
              <a:ext cx="730542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513;p70"/>
            <p:cNvSpPr/>
            <p:nvPr/>
          </p:nvSpPr>
          <p:spPr>
            <a:xfrm>
              <a:off x="1403729" y="6822935"/>
              <a:ext cx="811589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514;p70"/>
            <p:cNvSpPr/>
            <p:nvPr/>
          </p:nvSpPr>
          <p:spPr>
            <a:xfrm>
              <a:off x="2621174" y="6822935"/>
              <a:ext cx="2735560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515;p70"/>
            <p:cNvSpPr/>
            <p:nvPr/>
          </p:nvSpPr>
          <p:spPr>
            <a:xfrm>
              <a:off x="1928811" y="6822935"/>
              <a:ext cx="988296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516;p70"/>
            <p:cNvSpPr/>
            <p:nvPr/>
          </p:nvSpPr>
          <p:spPr>
            <a:xfrm>
              <a:off x="1690222" y="4946584"/>
              <a:ext cx="782847" cy="63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517;p70"/>
            <p:cNvSpPr/>
            <p:nvPr/>
          </p:nvSpPr>
          <p:spPr>
            <a:xfrm>
              <a:off x="1575563" y="5810779"/>
              <a:ext cx="2266402" cy="4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518;p70"/>
            <p:cNvSpPr/>
            <p:nvPr/>
          </p:nvSpPr>
          <p:spPr>
            <a:xfrm>
              <a:off x="2382428" y="5605489"/>
              <a:ext cx="1881091" cy="10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519;p70"/>
            <p:cNvSpPr/>
            <p:nvPr/>
          </p:nvSpPr>
          <p:spPr>
            <a:xfrm>
              <a:off x="3647619" y="5644600"/>
              <a:ext cx="325255" cy="97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520;p70"/>
            <p:cNvSpPr/>
            <p:nvPr/>
          </p:nvSpPr>
          <p:spPr>
            <a:xfrm>
              <a:off x="2574289" y="6349369"/>
              <a:ext cx="1293548" cy="5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521;p70"/>
            <p:cNvSpPr/>
            <p:nvPr/>
          </p:nvSpPr>
          <p:spPr>
            <a:xfrm>
              <a:off x="2619877" y="6167641"/>
              <a:ext cx="1291522" cy="5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522;p70"/>
            <p:cNvSpPr/>
            <p:nvPr/>
          </p:nvSpPr>
          <p:spPr>
            <a:xfrm>
              <a:off x="2740984" y="6015127"/>
              <a:ext cx="1203831" cy="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523;p70"/>
            <p:cNvSpPr/>
            <p:nvPr/>
          </p:nvSpPr>
          <p:spPr>
            <a:xfrm>
              <a:off x="2767993" y="5868422"/>
              <a:ext cx="1204905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524;p70"/>
            <p:cNvSpPr/>
            <p:nvPr/>
          </p:nvSpPr>
          <p:spPr>
            <a:xfrm>
              <a:off x="2814524" y="5719207"/>
              <a:ext cx="1201913" cy="5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525;p70"/>
            <p:cNvSpPr/>
            <p:nvPr/>
          </p:nvSpPr>
          <p:spPr>
            <a:xfrm>
              <a:off x="210159" y="5748738"/>
              <a:ext cx="2349289" cy="9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526;p70"/>
            <p:cNvSpPr/>
            <p:nvPr/>
          </p:nvSpPr>
          <p:spPr>
            <a:xfrm>
              <a:off x="343824" y="5748738"/>
              <a:ext cx="2172304" cy="79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527;p70"/>
            <p:cNvSpPr/>
            <p:nvPr/>
          </p:nvSpPr>
          <p:spPr>
            <a:xfrm>
              <a:off x="324662" y="5667530"/>
              <a:ext cx="2172303" cy="79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528;p70"/>
            <p:cNvSpPr/>
            <p:nvPr/>
          </p:nvSpPr>
          <p:spPr>
            <a:xfrm>
              <a:off x="214872" y="5606431"/>
              <a:ext cx="2293184" cy="79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529;p70"/>
            <p:cNvSpPr/>
            <p:nvPr/>
          </p:nvSpPr>
          <p:spPr>
            <a:xfrm>
              <a:off x="175426" y="6178320"/>
              <a:ext cx="1591323" cy="48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2530;p70"/>
            <p:cNvSpPr/>
            <p:nvPr/>
          </p:nvSpPr>
          <p:spPr>
            <a:xfrm>
              <a:off x="5270774" y="5977743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2531;p70"/>
            <p:cNvSpPr/>
            <p:nvPr/>
          </p:nvSpPr>
          <p:spPr>
            <a:xfrm>
              <a:off x="5122815" y="6058947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2532;p70"/>
            <p:cNvSpPr/>
            <p:nvPr/>
          </p:nvSpPr>
          <p:spPr>
            <a:xfrm>
              <a:off x="4979567" y="6140154"/>
              <a:ext cx="43040" cy="4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2533;p70"/>
            <p:cNvSpPr/>
            <p:nvPr/>
          </p:nvSpPr>
          <p:spPr>
            <a:xfrm>
              <a:off x="4831608" y="6221359"/>
              <a:ext cx="42884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534;p70"/>
            <p:cNvSpPr/>
            <p:nvPr/>
          </p:nvSpPr>
          <p:spPr>
            <a:xfrm>
              <a:off x="4683650" y="6302406"/>
              <a:ext cx="45045" cy="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535;p70"/>
            <p:cNvSpPr/>
            <p:nvPr/>
          </p:nvSpPr>
          <p:spPr>
            <a:xfrm>
              <a:off x="4535532" y="6383609"/>
              <a:ext cx="46572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536;p70"/>
            <p:cNvSpPr/>
            <p:nvPr/>
          </p:nvSpPr>
          <p:spPr>
            <a:xfrm>
              <a:off x="4387574" y="6464817"/>
              <a:ext cx="46572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537;p70"/>
            <p:cNvSpPr/>
            <p:nvPr/>
          </p:nvSpPr>
          <p:spPr>
            <a:xfrm>
              <a:off x="5244339" y="59919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538;p70"/>
            <p:cNvSpPr/>
            <p:nvPr/>
          </p:nvSpPr>
          <p:spPr>
            <a:xfrm>
              <a:off x="5098657" y="6073038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539;p70"/>
            <p:cNvSpPr/>
            <p:nvPr/>
          </p:nvSpPr>
          <p:spPr>
            <a:xfrm>
              <a:off x="4950699" y="615667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540;p70"/>
            <p:cNvSpPr/>
            <p:nvPr/>
          </p:nvSpPr>
          <p:spPr>
            <a:xfrm>
              <a:off x="4804504" y="623780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541;p70"/>
            <p:cNvSpPr/>
            <p:nvPr/>
          </p:nvSpPr>
          <p:spPr>
            <a:xfrm>
              <a:off x="4509098" y="640013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542;p70"/>
            <p:cNvSpPr/>
            <p:nvPr/>
          </p:nvSpPr>
          <p:spPr>
            <a:xfrm>
              <a:off x="4363494" y="64812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543;p70"/>
            <p:cNvSpPr/>
            <p:nvPr/>
          </p:nvSpPr>
          <p:spPr>
            <a:xfrm>
              <a:off x="5220463" y="600628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544;p70"/>
            <p:cNvSpPr/>
            <p:nvPr/>
          </p:nvSpPr>
          <p:spPr>
            <a:xfrm>
              <a:off x="5072427" y="60874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545;p70"/>
            <p:cNvSpPr/>
            <p:nvPr/>
          </p:nvSpPr>
          <p:spPr>
            <a:xfrm>
              <a:off x="4926824" y="617097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2546;p70"/>
            <p:cNvSpPr/>
            <p:nvPr/>
          </p:nvSpPr>
          <p:spPr>
            <a:xfrm>
              <a:off x="4778865" y="62497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2547;p70"/>
            <p:cNvSpPr/>
            <p:nvPr/>
          </p:nvSpPr>
          <p:spPr>
            <a:xfrm>
              <a:off x="4632670" y="6330946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548;p70"/>
            <p:cNvSpPr/>
            <p:nvPr/>
          </p:nvSpPr>
          <p:spPr>
            <a:xfrm>
              <a:off x="4485222" y="6414425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549;p70"/>
            <p:cNvSpPr/>
            <p:nvPr/>
          </p:nvSpPr>
          <p:spPr>
            <a:xfrm>
              <a:off x="4339697" y="649563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550;p70"/>
            <p:cNvSpPr/>
            <p:nvPr/>
          </p:nvSpPr>
          <p:spPr>
            <a:xfrm>
              <a:off x="5196588" y="601924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551;p70"/>
            <p:cNvSpPr/>
            <p:nvPr/>
          </p:nvSpPr>
          <p:spPr>
            <a:xfrm>
              <a:off x="5048551" y="610044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552;p70"/>
            <p:cNvSpPr/>
            <p:nvPr/>
          </p:nvSpPr>
          <p:spPr>
            <a:xfrm>
              <a:off x="4902948" y="61823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553;p70"/>
            <p:cNvSpPr/>
            <p:nvPr/>
          </p:nvSpPr>
          <p:spPr>
            <a:xfrm>
              <a:off x="4754989" y="626340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554;p70"/>
            <p:cNvSpPr/>
            <p:nvPr/>
          </p:nvSpPr>
          <p:spPr>
            <a:xfrm>
              <a:off x="4461346" y="6426364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555;p70"/>
            <p:cNvSpPr/>
            <p:nvPr/>
          </p:nvSpPr>
          <p:spPr>
            <a:xfrm>
              <a:off x="4313388" y="650749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556;p70"/>
            <p:cNvSpPr/>
            <p:nvPr/>
          </p:nvSpPr>
          <p:spPr>
            <a:xfrm>
              <a:off x="5175151" y="6032513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557;p70"/>
            <p:cNvSpPr/>
            <p:nvPr/>
          </p:nvSpPr>
          <p:spPr>
            <a:xfrm>
              <a:off x="5027112" y="611363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558;p70"/>
            <p:cNvSpPr/>
            <p:nvPr/>
          </p:nvSpPr>
          <p:spPr>
            <a:xfrm>
              <a:off x="4879075" y="619484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559;p70"/>
            <p:cNvSpPr/>
            <p:nvPr/>
          </p:nvSpPr>
          <p:spPr>
            <a:xfrm>
              <a:off x="4732882" y="6275971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560;p70"/>
            <p:cNvSpPr/>
            <p:nvPr/>
          </p:nvSpPr>
          <p:spPr>
            <a:xfrm>
              <a:off x="4439910" y="6438301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561;p70"/>
            <p:cNvSpPr/>
            <p:nvPr/>
          </p:nvSpPr>
          <p:spPr>
            <a:xfrm>
              <a:off x="5151276" y="604311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562;p70"/>
            <p:cNvSpPr/>
            <p:nvPr/>
          </p:nvSpPr>
          <p:spPr>
            <a:xfrm>
              <a:off x="5339228" y="594180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563;p70"/>
            <p:cNvSpPr/>
            <p:nvPr/>
          </p:nvSpPr>
          <p:spPr>
            <a:xfrm>
              <a:off x="5315960" y="59531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564;p70"/>
            <p:cNvSpPr/>
            <p:nvPr/>
          </p:nvSpPr>
          <p:spPr>
            <a:xfrm>
              <a:off x="5294521" y="596568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565;p70"/>
            <p:cNvSpPr/>
            <p:nvPr/>
          </p:nvSpPr>
          <p:spPr>
            <a:xfrm>
              <a:off x="5005672" y="6125027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566;p70"/>
            <p:cNvSpPr/>
            <p:nvPr/>
          </p:nvSpPr>
          <p:spPr>
            <a:xfrm>
              <a:off x="4857633" y="620615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567;p70"/>
            <p:cNvSpPr/>
            <p:nvPr/>
          </p:nvSpPr>
          <p:spPr>
            <a:xfrm>
              <a:off x="4711954" y="628790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568;p70"/>
            <p:cNvSpPr/>
            <p:nvPr/>
          </p:nvSpPr>
          <p:spPr>
            <a:xfrm>
              <a:off x="4563992" y="63691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569;p70"/>
            <p:cNvSpPr/>
            <p:nvPr/>
          </p:nvSpPr>
          <p:spPr>
            <a:xfrm>
              <a:off x="4417800" y="645023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570;p70"/>
            <p:cNvSpPr/>
            <p:nvPr/>
          </p:nvSpPr>
          <p:spPr>
            <a:xfrm>
              <a:off x="4266961" y="5925282"/>
              <a:ext cx="48990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2571;p70"/>
            <p:cNvSpPr/>
            <p:nvPr/>
          </p:nvSpPr>
          <p:spPr>
            <a:xfrm>
              <a:off x="4344692" y="6044655"/>
              <a:ext cx="592004" cy="2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2572;p70"/>
            <p:cNvSpPr/>
            <p:nvPr/>
          </p:nvSpPr>
          <p:spPr>
            <a:xfrm>
              <a:off x="4349405" y="5915702"/>
              <a:ext cx="558548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2573;p70"/>
            <p:cNvSpPr/>
            <p:nvPr/>
          </p:nvSpPr>
          <p:spPr>
            <a:xfrm>
              <a:off x="4311236" y="6025491"/>
              <a:ext cx="42883" cy="3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2574;p70"/>
            <p:cNvSpPr/>
            <p:nvPr/>
          </p:nvSpPr>
          <p:spPr>
            <a:xfrm>
              <a:off x="4282494" y="5915702"/>
              <a:ext cx="124244" cy="12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2575;p70"/>
            <p:cNvSpPr/>
            <p:nvPr/>
          </p:nvSpPr>
          <p:spPr>
            <a:xfrm>
              <a:off x="4893650" y="6230781"/>
              <a:ext cx="95501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2576;p70"/>
            <p:cNvSpPr/>
            <p:nvPr/>
          </p:nvSpPr>
          <p:spPr>
            <a:xfrm>
              <a:off x="4903233" y="6128687"/>
              <a:ext cx="104530" cy="1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2577;p70"/>
            <p:cNvSpPr/>
            <p:nvPr/>
          </p:nvSpPr>
          <p:spPr>
            <a:xfrm>
              <a:off x="4879357" y="6230781"/>
              <a:ext cx="38170" cy="4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2578;p70"/>
            <p:cNvSpPr/>
            <p:nvPr/>
          </p:nvSpPr>
          <p:spPr>
            <a:xfrm>
              <a:off x="4893650" y="6120991"/>
              <a:ext cx="66913" cy="11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2579;p70"/>
            <p:cNvSpPr/>
            <p:nvPr/>
          </p:nvSpPr>
          <p:spPr>
            <a:xfrm>
              <a:off x="1575563" y="5338001"/>
              <a:ext cx="2334279" cy="82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2580;p70"/>
            <p:cNvSpPr/>
            <p:nvPr/>
          </p:nvSpPr>
          <p:spPr>
            <a:xfrm>
              <a:off x="4656546" y="6318928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2581;p70"/>
            <p:cNvSpPr/>
            <p:nvPr/>
          </p:nvSpPr>
          <p:spPr>
            <a:xfrm>
              <a:off x="4430609" y="6058947"/>
              <a:ext cx="1083639" cy="65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2582;p70"/>
            <p:cNvSpPr/>
            <p:nvPr/>
          </p:nvSpPr>
          <p:spPr>
            <a:xfrm>
              <a:off x="4339826" y="5934864"/>
              <a:ext cx="1203171" cy="78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2583;p70"/>
            <p:cNvSpPr/>
            <p:nvPr/>
          </p:nvSpPr>
          <p:spPr>
            <a:xfrm>
              <a:off x="4608797" y="63452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2584;p70"/>
            <p:cNvSpPr/>
            <p:nvPr/>
          </p:nvSpPr>
          <p:spPr>
            <a:xfrm>
              <a:off x="4320819" y="5934864"/>
              <a:ext cx="1131388" cy="73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2585;p70"/>
            <p:cNvSpPr/>
            <p:nvPr/>
          </p:nvSpPr>
          <p:spPr>
            <a:xfrm>
              <a:off x="4585510" y="635717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2" name="Google Shape;2591;p70"/>
          <p:cNvGrpSpPr/>
          <p:nvPr/>
        </p:nvGrpSpPr>
        <p:grpSpPr>
          <a:xfrm>
            <a:off x="14850975" y="4018071"/>
            <a:ext cx="2278736" cy="2236069"/>
            <a:chOff x="0" y="0"/>
            <a:chExt cx="2278734" cy="2236067"/>
          </a:xfrm>
        </p:grpSpPr>
        <p:grpSp>
          <p:nvGrpSpPr>
            <p:cNvPr id="1547" name="Google Shape;2592;p70"/>
            <p:cNvGrpSpPr/>
            <p:nvPr/>
          </p:nvGrpSpPr>
          <p:grpSpPr>
            <a:xfrm>
              <a:off x="0" y="0"/>
              <a:ext cx="2143681" cy="2236068"/>
              <a:chOff x="0" y="0"/>
              <a:chExt cx="2143680" cy="2236067"/>
            </a:xfrm>
          </p:grpSpPr>
          <p:sp>
            <p:nvSpPr>
              <p:cNvPr id="1536" name="Google Shape;2593;p70"/>
              <p:cNvSpPr/>
              <p:nvPr/>
            </p:nvSpPr>
            <p:spPr>
              <a:xfrm>
                <a:off x="54716" y="0"/>
                <a:ext cx="2088965" cy="223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7" name="Google Shape;2594;p70"/>
              <p:cNvSpPr/>
              <p:nvPr/>
            </p:nvSpPr>
            <p:spPr>
              <a:xfrm>
                <a:off x="0" y="790"/>
                <a:ext cx="1713597" cy="220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8" name="Google Shape;2595;p70"/>
              <p:cNvSpPr/>
              <p:nvPr/>
            </p:nvSpPr>
            <p:spPr>
              <a:xfrm>
                <a:off x="516147" y="398532"/>
                <a:ext cx="1572601" cy="183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9" name="Google Shape;2596;p70"/>
              <p:cNvSpPr/>
              <p:nvPr/>
            </p:nvSpPr>
            <p:spPr>
              <a:xfrm>
                <a:off x="950086" y="158485"/>
                <a:ext cx="269839" cy="363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0" name="Google Shape;2597;p70"/>
              <p:cNvSpPr/>
              <p:nvPr/>
            </p:nvSpPr>
            <p:spPr>
              <a:xfrm>
                <a:off x="1115939" y="168903"/>
                <a:ext cx="270120" cy="360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1" name="Google Shape;2598;p70"/>
              <p:cNvSpPr/>
              <p:nvPr/>
            </p:nvSpPr>
            <p:spPr>
              <a:xfrm>
                <a:off x="440487" y="508089"/>
                <a:ext cx="219714" cy="367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2" name="Google Shape;2599;p70"/>
              <p:cNvSpPr/>
              <p:nvPr/>
            </p:nvSpPr>
            <p:spPr>
              <a:xfrm>
                <a:off x="617842" y="507943"/>
                <a:ext cx="248259" cy="366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3" name="Google Shape;2600;p70"/>
              <p:cNvSpPr/>
              <p:nvPr/>
            </p:nvSpPr>
            <p:spPr>
              <a:xfrm>
                <a:off x="192029" y="1130872"/>
                <a:ext cx="292623" cy="35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4" name="Google Shape;2601;p70"/>
              <p:cNvSpPr/>
              <p:nvPr/>
            </p:nvSpPr>
            <p:spPr>
              <a:xfrm>
                <a:off x="298586" y="1094337"/>
                <a:ext cx="291137" cy="35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5" name="Google Shape;2602;p70"/>
              <p:cNvSpPr/>
              <p:nvPr/>
            </p:nvSpPr>
            <p:spPr>
              <a:xfrm>
                <a:off x="368067" y="1681619"/>
                <a:ext cx="316176" cy="34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6" name="Google Shape;2603;p70"/>
              <p:cNvSpPr/>
              <p:nvPr/>
            </p:nvSpPr>
            <p:spPr>
              <a:xfrm>
                <a:off x="445651" y="1618226"/>
                <a:ext cx="315472" cy="341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1" name="Google Shape;2604;p70"/>
            <p:cNvGrpSpPr/>
            <p:nvPr/>
          </p:nvGrpSpPr>
          <p:grpSpPr>
            <a:xfrm>
              <a:off x="1764411" y="253802"/>
              <a:ext cx="514324" cy="1806701"/>
              <a:chOff x="0" y="0"/>
              <a:chExt cx="514323" cy="1806700"/>
            </a:xfrm>
          </p:grpSpPr>
          <p:sp>
            <p:nvSpPr>
              <p:cNvPr id="1548" name="Google Shape;2605;p70"/>
              <p:cNvSpPr/>
              <p:nvPr/>
            </p:nvSpPr>
            <p:spPr>
              <a:xfrm rot="21212774">
                <a:off x="173168" y="972500"/>
                <a:ext cx="293347" cy="8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9" name="Google Shape;2606;p70"/>
              <p:cNvSpPr/>
              <p:nvPr/>
            </p:nvSpPr>
            <p:spPr>
              <a:xfrm rot="21212774">
                <a:off x="160381" y="626926"/>
                <a:ext cx="301056" cy="95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0" name="Google Shape;2607;p70"/>
              <p:cNvSpPr/>
              <p:nvPr/>
            </p:nvSpPr>
            <p:spPr>
              <a:xfrm rot="21212774">
                <a:off x="60171" y="22031"/>
                <a:ext cx="261069" cy="521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1" name="Google Shape;2608;p70"/>
              <p:cNvSpPr/>
              <p:nvPr/>
            </p:nvSpPr>
            <p:spPr>
              <a:xfrm rot="21212774">
                <a:off x="24885" y="42651"/>
                <a:ext cx="118854" cy="449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2" name="Google Shape;2609;p70"/>
              <p:cNvSpPr/>
              <p:nvPr/>
            </p:nvSpPr>
            <p:spPr>
              <a:xfrm rot="21212774">
                <a:off x="173691" y="9823"/>
                <a:ext cx="170334" cy="493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3" name="Google Shape;2610;p70"/>
              <p:cNvSpPr/>
              <p:nvPr/>
            </p:nvSpPr>
            <p:spPr>
              <a:xfrm rot="21212774">
                <a:off x="126937" y="26196"/>
                <a:ext cx="53777" cy="51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4" name="Google Shape;2611;p70"/>
              <p:cNvSpPr/>
              <p:nvPr/>
            </p:nvSpPr>
            <p:spPr>
              <a:xfrm rot="21212774">
                <a:off x="177012" y="37867"/>
                <a:ext cx="56718" cy="502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5" name="Google Shape;2612;p70"/>
              <p:cNvSpPr/>
              <p:nvPr/>
            </p:nvSpPr>
            <p:spPr>
              <a:xfrm rot="21212774">
                <a:off x="128941" y="25682"/>
                <a:ext cx="33867" cy="76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6" name="Google Shape;2613;p70"/>
              <p:cNvSpPr/>
              <p:nvPr/>
            </p:nvSpPr>
            <p:spPr>
              <a:xfrm rot="21212774">
                <a:off x="114297" y="467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2614;p70"/>
              <p:cNvSpPr/>
              <p:nvPr/>
            </p:nvSpPr>
            <p:spPr>
              <a:xfrm rot="21212774">
                <a:off x="185313" y="38500"/>
                <a:ext cx="106099" cy="48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8" name="Google Shape;2615;p70"/>
              <p:cNvSpPr/>
              <p:nvPr/>
            </p:nvSpPr>
            <p:spPr>
              <a:xfrm rot="21212774">
                <a:off x="137090" y="1199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9" name="Google Shape;2616;p70"/>
              <p:cNvSpPr/>
              <p:nvPr/>
            </p:nvSpPr>
            <p:spPr>
              <a:xfrm rot="21212774">
                <a:off x="139507" y="33681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0" name="Google Shape;2617;p70"/>
              <p:cNvSpPr/>
              <p:nvPr/>
            </p:nvSpPr>
            <p:spPr>
              <a:xfrm rot="21212774">
                <a:off x="130195" y="9483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2618;p70"/>
              <p:cNvSpPr/>
              <p:nvPr/>
            </p:nvSpPr>
            <p:spPr>
              <a:xfrm rot="21212774">
                <a:off x="129488" y="22712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2" name="Google Shape;2619;p70"/>
              <p:cNvSpPr/>
              <p:nvPr/>
            </p:nvSpPr>
            <p:spPr>
              <a:xfrm rot="21212774">
                <a:off x="122214" y="6628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3" name="Google Shape;2620;p70"/>
              <p:cNvSpPr/>
              <p:nvPr/>
            </p:nvSpPr>
            <p:spPr>
              <a:xfrm rot="21212774">
                <a:off x="101201" y="486828"/>
                <a:ext cx="50184" cy="50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2621;p70"/>
              <p:cNvSpPr/>
              <p:nvPr/>
            </p:nvSpPr>
            <p:spPr>
              <a:xfrm rot="21212774">
                <a:off x="49344" y="25097"/>
                <a:ext cx="111784" cy="512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5" name="Google Shape;2622;p70"/>
              <p:cNvSpPr/>
              <p:nvPr/>
            </p:nvSpPr>
            <p:spPr>
              <a:xfrm rot="21212774">
                <a:off x="110648" y="1796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6" name="Google Shape;2623;p70"/>
              <p:cNvSpPr/>
              <p:nvPr/>
            </p:nvSpPr>
            <p:spPr>
              <a:xfrm rot="21212774">
                <a:off x="129055" y="4916"/>
                <a:ext cx="3388" cy="33868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7" name="Google Shape;2624;p70"/>
              <p:cNvSpPr/>
              <p:nvPr/>
            </p:nvSpPr>
            <p:spPr>
              <a:xfrm rot="21212774">
                <a:off x="191201" y="29564"/>
                <a:ext cx="136283" cy="49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70" name="Google Shape;2625;p70"/>
              <p:cNvGrpSpPr/>
              <p:nvPr/>
            </p:nvGrpSpPr>
            <p:grpSpPr>
              <a:xfrm>
                <a:off x="127654" y="9565"/>
                <a:ext cx="3807" cy="33653"/>
                <a:chOff x="0" y="0"/>
                <a:chExt cx="3806" cy="33652"/>
              </a:xfrm>
            </p:grpSpPr>
            <p:sp>
              <p:nvSpPr>
                <p:cNvPr id="1568" name="خط"/>
                <p:cNvSpPr/>
                <p:nvPr/>
              </p:nvSpPr>
              <p:spPr>
                <a:xfrm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9" name="خط"/>
                <p:cNvSpPr/>
                <p:nvPr/>
              </p:nvSpPr>
              <p:spPr>
                <a:xfrm flipH="1" flipV="1"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71" name="Google Shape;2626;p70"/>
              <p:cNvSpPr/>
              <p:nvPr/>
            </p:nvSpPr>
            <p:spPr>
              <a:xfrm rot="21212774">
                <a:off x="113684" y="9147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2" name="Google Shape;2628;p70"/>
              <p:cNvSpPr/>
              <p:nvPr/>
            </p:nvSpPr>
            <p:spPr>
              <a:xfrm rot="21212774">
                <a:off x="119541" y="12386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2629;p70"/>
              <p:cNvSpPr/>
              <p:nvPr/>
            </p:nvSpPr>
            <p:spPr>
              <a:xfrm rot="21212774">
                <a:off x="151581" y="31810"/>
                <a:ext cx="33868" cy="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4" name="Google Shape;2630;p70"/>
              <p:cNvSpPr/>
              <p:nvPr/>
            </p:nvSpPr>
            <p:spPr>
              <a:xfrm rot="21212774">
                <a:off x="134825" y="21025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5" name="Google Shape;2631;p70"/>
              <p:cNvSpPr/>
              <p:nvPr/>
            </p:nvSpPr>
            <p:spPr>
              <a:xfrm rot="21212774">
                <a:off x="123000" y="13584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6" name="Google Shape;2632;p70"/>
              <p:cNvSpPr/>
              <p:nvPr/>
            </p:nvSpPr>
            <p:spPr>
              <a:xfrm rot="21212774">
                <a:off x="129546" y="9268"/>
                <a:ext cx="3388" cy="33867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7" name="Google Shape;2633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8" name="Google Shape;2634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9" name="Google Shape;2635;p70"/>
              <p:cNvSpPr/>
              <p:nvPr/>
            </p:nvSpPr>
            <p:spPr>
              <a:xfrm rot="21212774">
                <a:off x="139697" y="512879"/>
                <a:ext cx="182660" cy="142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0" name="Google Shape;2636;p70"/>
              <p:cNvSpPr/>
              <p:nvPr/>
            </p:nvSpPr>
            <p:spPr>
              <a:xfrm rot="21212774">
                <a:off x="162121" y="499202"/>
                <a:ext cx="159609" cy="12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8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583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4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588" name="IMG_3330.png"/>
          <p:cNvGrpSpPr/>
          <p:nvPr/>
        </p:nvGrpSpPr>
        <p:grpSpPr>
          <a:xfrm>
            <a:off x="414337" y="2573909"/>
            <a:ext cx="12470453" cy="6741869"/>
            <a:chOff x="0" y="0"/>
            <a:chExt cx="12470451" cy="6741868"/>
          </a:xfrm>
        </p:grpSpPr>
        <p:pic>
          <p:nvPicPr>
            <p:cNvPr id="1587" name="IMG_3330.png" descr="IMG_33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33" t="0" r="0" b="0"/>
            <a:stretch>
              <a:fillRect/>
            </a:stretch>
          </p:blipFill>
          <p:spPr>
            <a:xfrm>
              <a:off x="203199" y="215900"/>
              <a:ext cx="11896934" cy="62136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6" name="IMG_3330.png" descr="IMG_3330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70453" cy="6741869"/>
            </a:xfrm>
            <a:prstGeom prst="rect">
              <a:avLst/>
            </a:prstGeom>
            <a:effectLst/>
          </p:spPr>
        </p:pic>
      </p:grpSp>
      <p:sp>
        <p:nvSpPr>
          <p:cNvPr id="1589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592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591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0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  <p:grpSp>
        <p:nvGrpSpPr>
          <p:cNvPr id="1598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593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96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594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95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597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5" grpId="2"/>
      <p:bldP build="whole" bldLvl="1" animBg="1" rev="0" advAuto="0" spid="1598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888666" y="0"/>
            <a:chExt cx="1344211" cy="1412013"/>
          </a:xfrm>
        </p:grpSpPr>
        <p:pic>
          <p:nvPicPr>
            <p:cNvPr id="1600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8666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601" name="الحل"/>
            <p:cNvSpPr/>
            <p:nvPr/>
          </p:nvSpPr>
          <p:spPr>
            <a:xfrm>
              <a:off x="962878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60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0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611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606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09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607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08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610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grpSp>
        <p:nvGrpSpPr>
          <p:cNvPr id="1614" name="تجميع"/>
          <p:cNvGrpSpPr/>
          <p:nvPr/>
        </p:nvGrpSpPr>
        <p:grpSpPr>
          <a:xfrm>
            <a:off x="2366670" y="2092310"/>
            <a:ext cx="21591663" cy="1053972"/>
            <a:chOff x="0" y="0"/>
            <a:chExt cx="21591661" cy="1053971"/>
          </a:xfrm>
        </p:grpSpPr>
        <p:pic>
          <p:nvPicPr>
            <p:cNvPr id="1612" name="IMG_3329.png" descr="IMG_3329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798" t="1608" r="2756" b="80414"/>
            <a:stretch>
              <a:fillRect/>
            </a:stretch>
          </p:blipFill>
          <p:spPr>
            <a:xfrm>
              <a:off x="9533716" y="0"/>
              <a:ext cx="12057946" cy="1053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3" name="IMG_3329.png" descr="IMG_3329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2847" t="18627" r="1844" b="66157"/>
            <a:stretch>
              <a:fillRect/>
            </a:stretch>
          </p:blipFill>
          <p:spPr>
            <a:xfrm>
              <a:off x="0" y="136524"/>
              <a:ext cx="9930054" cy="892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5" name="IMG_3329.png" descr="IMG_3329.png"/>
          <p:cNvPicPr>
            <a:picLocks noChangeAspect="1"/>
          </p:cNvPicPr>
          <p:nvPr/>
        </p:nvPicPr>
        <p:blipFill>
          <a:blip r:embed="rId5">
            <a:extLst/>
          </a:blip>
          <a:srcRect l="17468" t="38927" r="1844" b="15100"/>
          <a:stretch>
            <a:fillRect/>
          </a:stretch>
        </p:blipFill>
        <p:spPr>
          <a:xfrm>
            <a:off x="9879378" y="3505777"/>
            <a:ext cx="13628972" cy="3452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618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626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619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29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628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7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632" name="تجميع"/>
          <p:cNvGrpSpPr/>
          <p:nvPr/>
        </p:nvGrpSpPr>
        <p:grpSpPr>
          <a:xfrm>
            <a:off x="6844585" y="4451934"/>
            <a:ext cx="4501259" cy="1131131"/>
            <a:chOff x="0" y="0"/>
            <a:chExt cx="4501258" cy="1131129"/>
          </a:xfrm>
        </p:grpSpPr>
        <p:sp>
          <p:nvSpPr>
            <p:cNvPr id="1630" name="تجميع"/>
            <p:cNvSpPr/>
            <p:nvPr/>
          </p:nvSpPr>
          <p:spPr>
            <a:xfrm>
              <a:off x="0" y="0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1" name="٢٢"/>
            <p:cNvSpPr txBox="1"/>
            <p:nvPr/>
          </p:nvSpPr>
          <p:spPr>
            <a:xfrm>
              <a:off x="0" y="95756"/>
              <a:ext cx="4248916" cy="103537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٢٢</a:t>
              </a:r>
            </a:p>
          </p:txBody>
        </p:sp>
      </p:grpSp>
      <p:grpSp>
        <p:nvGrpSpPr>
          <p:cNvPr id="1635" name="تجميع"/>
          <p:cNvGrpSpPr/>
          <p:nvPr/>
        </p:nvGrpSpPr>
        <p:grpSpPr>
          <a:xfrm>
            <a:off x="6844585" y="6045780"/>
            <a:ext cx="4501259" cy="1624440"/>
            <a:chOff x="0" y="0"/>
            <a:chExt cx="4501258" cy="1624439"/>
          </a:xfrm>
        </p:grpSpPr>
        <p:sp>
          <p:nvSpPr>
            <p:cNvPr id="1633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4" name="٣٧٫٧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٣٧٫٧</a:t>
              </a:r>
            </a:p>
          </p:txBody>
        </p:sp>
      </p:grpSp>
      <p:grpSp>
        <p:nvGrpSpPr>
          <p:cNvPr id="1638" name="تجميع"/>
          <p:cNvGrpSpPr/>
          <p:nvPr/>
        </p:nvGrpSpPr>
        <p:grpSpPr>
          <a:xfrm>
            <a:off x="6844585" y="7670219"/>
            <a:ext cx="4501259" cy="1624441"/>
            <a:chOff x="0" y="0"/>
            <a:chExt cx="4501258" cy="1624439"/>
          </a:xfrm>
        </p:grpSpPr>
        <p:sp>
          <p:nvSpPr>
            <p:cNvPr id="1636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7" name="٥٠٫٣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٥٠٫٣</a:t>
              </a:r>
            </a:p>
          </p:txBody>
        </p:sp>
      </p:grpSp>
      <p:grpSp>
        <p:nvGrpSpPr>
          <p:cNvPr id="1641" name="تجميع"/>
          <p:cNvGrpSpPr/>
          <p:nvPr/>
        </p:nvGrpSpPr>
        <p:grpSpPr>
          <a:xfrm>
            <a:off x="6844585" y="9294660"/>
            <a:ext cx="4501259" cy="1624440"/>
            <a:chOff x="0" y="0"/>
            <a:chExt cx="4501258" cy="1624439"/>
          </a:xfrm>
        </p:grpSpPr>
        <p:sp>
          <p:nvSpPr>
            <p:cNvPr id="1639" name="تجميع"/>
            <p:cNvSpPr/>
            <p:nvPr/>
          </p:nvSpPr>
          <p:spPr>
            <a:xfrm>
              <a:off x="0" y="246655"/>
              <a:ext cx="4501259" cy="11311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0" name="٨١٫٧"/>
            <p:cNvSpPr txBox="1"/>
            <p:nvPr/>
          </p:nvSpPr>
          <p:spPr>
            <a:xfrm>
              <a:off x="1069880" y="0"/>
              <a:ext cx="2361498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٨١٫٧</a:t>
              </a:r>
            </a:p>
          </p:txBody>
        </p:sp>
      </p:grpSp>
      <p:grpSp>
        <p:nvGrpSpPr>
          <p:cNvPr id="1647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642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645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643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44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646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grpSp>
        <p:nvGrpSpPr>
          <p:cNvPr id="1650" name="تجميع"/>
          <p:cNvGrpSpPr/>
          <p:nvPr/>
        </p:nvGrpSpPr>
        <p:grpSpPr>
          <a:xfrm>
            <a:off x="2366671" y="2206585"/>
            <a:ext cx="17851632" cy="871407"/>
            <a:chOff x="0" y="0"/>
            <a:chExt cx="17851631" cy="871406"/>
          </a:xfrm>
        </p:grpSpPr>
        <p:pic>
          <p:nvPicPr>
            <p:cNvPr id="1648" name="IMG_3329.png" descr="IMG_3329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798" t="1608" r="2756" b="80414"/>
            <a:stretch>
              <a:fillRect/>
            </a:stretch>
          </p:blipFill>
          <p:spPr>
            <a:xfrm>
              <a:off x="7882320" y="0"/>
              <a:ext cx="9969312" cy="871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9" name="IMG_3329.png" descr="IMG_3329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2847" t="18627" r="1844" b="66157"/>
            <a:stretch>
              <a:fillRect/>
            </a:stretch>
          </p:blipFill>
          <p:spPr>
            <a:xfrm>
              <a:off x="0" y="112876"/>
              <a:ext cx="8210006" cy="737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51" name="IMG_3329.png" descr="IMG_3329.png"/>
          <p:cNvPicPr>
            <a:picLocks noChangeAspect="1"/>
          </p:cNvPicPr>
          <p:nvPr/>
        </p:nvPicPr>
        <p:blipFill>
          <a:blip r:embed="rId5">
            <a:extLst/>
          </a:blip>
          <a:srcRect l="74050" t="41352" r="1844" b="41352"/>
          <a:stretch>
            <a:fillRect/>
          </a:stretch>
        </p:blipFill>
        <p:spPr>
          <a:xfrm>
            <a:off x="14483717" y="4205279"/>
            <a:ext cx="4071663" cy="1298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2" name="IMG_3329.png" descr="IMG_3329.png"/>
          <p:cNvPicPr>
            <a:picLocks noChangeAspect="1"/>
          </p:cNvPicPr>
          <p:nvPr/>
        </p:nvPicPr>
        <p:blipFill>
          <a:blip r:embed="rId5">
            <a:extLst/>
          </a:blip>
          <a:srcRect l="28571" t="41352" r="46682" b="41352"/>
          <a:stretch>
            <a:fillRect/>
          </a:stretch>
        </p:blipFill>
        <p:spPr>
          <a:xfrm>
            <a:off x="14375521" y="5829719"/>
            <a:ext cx="4179860" cy="1298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3" name="IMG_3329.png" descr="IMG_3329.png"/>
          <p:cNvPicPr>
            <a:picLocks noChangeAspect="1"/>
          </p:cNvPicPr>
          <p:nvPr/>
        </p:nvPicPr>
        <p:blipFill>
          <a:blip r:embed="rId5">
            <a:extLst/>
          </a:blip>
          <a:srcRect l="65011" t="59927" r="1987" b="22776"/>
          <a:stretch>
            <a:fillRect/>
          </a:stretch>
        </p:blipFill>
        <p:spPr>
          <a:xfrm>
            <a:off x="13035018" y="7603612"/>
            <a:ext cx="5574385" cy="1298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4" name="IMG_3329.png" descr="IMG_3329.png"/>
          <p:cNvPicPr>
            <a:picLocks noChangeAspect="1"/>
          </p:cNvPicPr>
          <p:nvPr/>
        </p:nvPicPr>
        <p:blipFill>
          <a:blip r:embed="rId5">
            <a:extLst/>
          </a:blip>
          <a:srcRect l="20457" t="60247" r="46540" b="22456"/>
          <a:stretch>
            <a:fillRect/>
          </a:stretch>
        </p:blipFill>
        <p:spPr>
          <a:xfrm>
            <a:off x="13035018" y="9294659"/>
            <a:ext cx="5574385" cy="1298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801;p61"/>
          <p:cNvGrpSpPr/>
          <p:nvPr/>
        </p:nvGrpSpPr>
        <p:grpSpPr>
          <a:xfrm>
            <a:off x="16734198" y="2184561"/>
            <a:ext cx="7111042" cy="10990388"/>
            <a:chOff x="0" y="0"/>
            <a:chExt cx="7111041" cy="10990387"/>
          </a:xfrm>
        </p:grpSpPr>
        <p:sp>
          <p:nvSpPr>
            <p:cNvPr id="1656" name="Google Shape;1802;p61"/>
            <p:cNvSpPr/>
            <p:nvPr/>
          </p:nvSpPr>
          <p:spPr>
            <a:xfrm>
              <a:off x="2323171" y="4420342"/>
              <a:ext cx="2481843" cy="151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803;p61"/>
            <p:cNvSpPr/>
            <p:nvPr/>
          </p:nvSpPr>
          <p:spPr>
            <a:xfrm>
              <a:off x="1869374" y="3689938"/>
              <a:ext cx="349453" cy="296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804;p61"/>
            <p:cNvSpPr/>
            <p:nvPr/>
          </p:nvSpPr>
          <p:spPr>
            <a:xfrm>
              <a:off x="2196139" y="3689938"/>
              <a:ext cx="204210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33"/>
                  </a:lnTo>
                  <a:lnTo>
                    <a:pt x="21111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805;p61"/>
            <p:cNvSpPr/>
            <p:nvPr/>
          </p:nvSpPr>
          <p:spPr>
            <a:xfrm>
              <a:off x="4555584" y="3762485"/>
              <a:ext cx="421851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806;p61"/>
            <p:cNvSpPr/>
            <p:nvPr/>
          </p:nvSpPr>
          <p:spPr>
            <a:xfrm>
              <a:off x="4900412" y="3762485"/>
              <a:ext cx="272128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807;p61"/>
            <p:cNvSpPr/>
            <p:nvPr/>
          </p:nvSpPr>
          <p:spPr>
            <a:xfrm>
              <a:off x="2314067" y="6838754"/>
              <a:ext cx="344824" cy="289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67"/>
                  </a:lnTo>
                  <a:lnTo>
                    <a:pt x="21600" y="21600"/>
                  </a:lnTo>
                  <a:lnTo>
                    <a:pt x="2103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808;p61"/>
            <p:cNvSpPr/>
            <p:nvPr/>
          </p:nvSpPr>
          <p:spPr>
            <a:xfrm>
              <a:off x="2649787" y="6847859"/>
              <a:ext cx="208835" cy="28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1"/>
                  </a:lnTo>
                  <a:lnTo>
                    <a:pt x="183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809;p61"/>
            <p:cNvSpPr/>
            <p:nvPr/>
          </p:nvSpPr>
          <p:spPr>
            <a:xfrm>
              <a:off x="4659929" y="6979369"/>
              <a:ext cx="403788" cy="289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810;p61"/>
            <p:cNvSpPr/>
            <p:nvPr/>
          </p:nvSpPr>
          <p:spPr>
            <a:xfrm>
              <a:off x="5000128" y="6983998"/>
              <a:ext cx="258695" cy="288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46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811;p61"/>
            <p:cNvSpPr/>
            <p:nvPr/>
          </p:nvSpPr>
          <p:spPr>
            <a:xfrm>
              <a:off x="3779650" y="6997581"/>
              <a:ext cx="399310" cy="288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114" y="21600"/>
                  </a:lnTo>
                  <a:lnTo>
                    <a:pt x="21600" y="21600"/>
                  </a:lnTo>
                  <a:lnTo>
                    <a:pt x="1841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812;p61"/>
            <p:cNvSpPr/>
            <p:nvPr/>
          </p:nvSpPr>
          <p:spPr>
            <a:xfrm>
              <a:off x="4119998" y="7002060"/>
              <a:ext cx="254067" cy="28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13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813;p61"/>
            <p:cNvSpPr/>
            <p:nvPr/>
          </p:nvSpPr>
          <p:spPr>
            <a:xfrm>
              <a:off x="2141651" y="4166276"/>
              <a:ext cx="2554540" cy="159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670" name="Google Shape;1814;p61"/>
            <p:cNvGrpSpPr/>
            <p:nvPr/>
          </p:nvGrpSpPr>
          <p:grpSpPr>
            <a:xfrm>
              <a:off x="5675234" y="1749067"/>
              <a:ext cx="33868" cy="33868"/>
              <a:chOff x="0" y="0"/>
              <a:chExt cx="33866" cy="33866"/>
            </a:xfrm>
          </p:grpSpPr>
          <p:sp>
            <p:nvSpPr>
              <p:cNvPr id="1668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0977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21600" y="1097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71" name="Google Shape;1816;p61"/>
            <p:cNvSpPr/>
            <p:nvPr/>
          </p:nvSpPr>
          <p:spPr>
            <a:xfrm>
              <a:off x="1080006" y="2196737"/>
              <a:ext cx="644272" cy="4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41" y="0"/>
                  </a:moveTo>
                  <a:cubicBezTo>
                    <a:pt x="7577" y="0"/>
                    <a:pt x="3438" y="1931"/>
                    <a:pt x="0" y="5768"/>
                  </a:cubicBezTo>
                  <a:cubicBezTo>
                    <a:pt x="691" y="13751"/>
                    <a:pt x="4875" y="21600"/>
                    <a:pt x="12817" y="21600"/>
                  </a:cubicBezTo>
                  <a:cubicBezTo>
                    <a:pt x="15359" y="21600"/>
                    <a:pt x="18282" y="20796"/>
                    <a:pt x="21600" y="18944"/>
                  </a:cubicBezTo>
                  <a:lnTo>
                    <a:pt x="21600" y="3853"/>
                  </a:lnTo>
                  <a:cubicBezTo>
                    <a:pt x="18532" y="1277"/>
                    <a:pt x="15129" y="0"/>
                    <a:pt x="1174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817;p61"/>
            <p:cNvSpPr/>
            <p:nvPr/>
          </p:nvSpPr>
          <p:spPr>
            <a:xfrm>
              <a:off x="1075781" y="1965208"/>
              <a:ext cx="648497" cy="34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724" y="0"/>
                  </a:moveTo>
                  <a:cubicBezTo>
                    <a:pt x="8587" y="0"/>
                    <a:pt x="6285" y="937"/>
                    <a:pt x="3983" y="3482"/>
                  </a:cubicBezTo>
                  <a:cubicBezTo>
                    <a:pt x="878" y="6935"/>
                    <a:pt x="-456" y="14409"/>
                    <a:pt x="138" y="21600"/>
                  </a:cubicBezTo>
                  <a:cubicBezTo>
                    <a:pt x="3481" y="16992"/>
                    <a:pt x="7507" y="14674"/>
                    <a:pt x="11556" y="14674"/>
                  </a:cubicBezTo>
                  <a:cubicBezTo>
                    <a:pt x="14851" y="14674"/>
                    <a:pt x="18160" y="16207"/>
                    <a:pt x="21144" y="19301"/>
                  </a:cubicBezTo>
                  <a:lnTo>
                    <a:pt x="21144" y="6935"/>
                  </a:lnTo>
                  <a:cubicBezTo>
                    <a:pt x="21144" y="6935"/>
                    <a:pt x="16549" y="0"/>
                    <a:pt x="1072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818;p61"/>
            <p:cNvSpPr/>
            <p:nvPr/>
          </p:nvSpPr>
          <p:spPr>
            <a:xfrm>
              <a:off x="1271640" y="2214650"/>
              <a:ext cx="398153" cy="3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086" y="0"/>
                  </a:moveTo>
                  <a:cubicBezTo>
                    <a:pt x="5993" y="0"/>
                    <a:pt x="2828" y="775"/>
                    <a:pt x="187" y="1475"/>
                  </a:cubicBezTo>
                  <a:cubicBezTo>
                    <a:pt x="-63" y="1759"/>
                    <a:pt x="-63" y="2052"/>
                    <a:pt x="187" y="2052"/>
                  </a:cubicBezTo>
                  <a:cubicBezTo>
                    <a:pt x="3062" y="2052"/>
                    <a:pt x="6356" y="1296"/>
                    <a:pt x="9449" y="1296"/>
                  </a:cubicBezTo>
                  <a:cubicBezTo>
                    <a:pt x="12695" y="1296"/>
                    <a:pt x="15723" y="2118"/>
                    <a:pt x="17855" y="5495"/>
                  </a:cubicBezTo>
                  <a:cubicBezTo>
                    <a:pt x="20552" y="9807"/>
                    <a:pt x="20067" y="15850"/>
                    <a:pt x="20310" y="20730"/>
                  </a:cubicBezTo>
                  <a:cubicBezTo>
                    <a:pt x="20310" y="21307"/>
                    <a:pt x="20616" y="21600"/>
                    <a:pt x="20923" y="21600"/>
                  </a:cubicBezTo>
                  <a:cubicBezTo>
                    <a:pt x="21230" y="21600"/>
                    <a:pt x="21537" y="21307"/>
                    <a:pt x="21537" y="20730"/>
                  </a:cubicBezTo>
                  <a:cubicBezTo>
                    <a:pt x="21537" y="14989"/>
                    <a:pt x="21537" y="7802"/>
                    <a:pt x="17855" y="3490"/>
                  </a:cubicBezTo>
                  <a:cubicBezTo>
                    <a:pt x="15473" y="842"/>
                    <a:pt x="12324" y="0"/>
                    <a:pt x="90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819;p61"/>
            <p:cNvSpPr/>
            <p:nvPr/>
          </p:nvSpPr>
          <p:spPr>
            <a:xfrm>
              <a:off x="1443709" y="2308841"/>
              <a:ext cx="226821" cy="14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277" y="0"/>
                  </a:moveTo>
                  <a:cubicBezTo>
                    <a:pt x="5038" y="0"/>
                    <a:pt x="2688" y="1329"/>
                    <a:pt x="353" y="4444"/>
                  </a:cubicBezTo>
                  <a:cubicBezTo>
                    <a:pt x="-338" y="5566"/>
                    <a:pt x="90" y="6711"/>
                    <a:pt x="740" y="6711"/>
                  </a:cubicBezTo>
                  <a:cubicBezTo>
                    <a:pt x="878" y="6711"/>
                    <a:pt x="1030" y="6643"/>
                    <a:pt x="1182" y="6528"/>
                  </a:cubicBezTo>
                  <a:cubicBezTo>
                    <a:pt x="3103" y="5245"/>
                    <a:pt x="4941" y="4421"/>
                    <a:pt x="6724" y="4421"/>
                  </a:cubicBezTo>
                  <a:cubicBezTo>
                    <a:pt x="8852" y="4421"/>
                    <a:pt x="10897" y="5589"/>
                    <a:pt x="12943" y="8613"/>
                  </a:cubicBezTo>
                  <a:cubicBezTo>
                    <a:pt x="15472" y="12094"/>
                    <a:pt x="16729" y="16973"/>
                    <a:pt x="18830" y="21142"/>
                  </a:cubicBezTo>
                  <a:cubicBezTo>
                    <a:pt x="19023" y="21463"/>
                    <a:pt x="19244" y="21600"/>
                    <a:pt x="19493" y="21600"/>
                  </a:cubicBezTo>
                  <a:cubicBezTo>
                    <a:pt x="20322" y="21600"/>
                    <a:pt x="21262" y="19974"/>
                    <a:pt x="20930" y="18370"/>
                  </a:cubicBezTo>
                  <a:cubicBezTo>
                    <a:pt x="18208" y="8819"/>
                    <a:pt x="13081" y="0"/>
                    <a:pt x="727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820;p61"/>
            <p:cNvSpPr/>
            <p:nvPr/>
          </p:nvSpPr>
          <p:spPr>
            <a:xfrm>
              <a:off x="4650822" y="2196737"/>
              <a:ext cx="644271" cy="4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4" y="0"/>
                  </a:moveTo>
                  <a:cubicBezTo>
                    <a:pt x="6366" y="0"/>
                    <a:pt x="2998" y="1277"/>
                    <a:pt x="0" y="3853"/>
                  </a:cubicBezTo>
                  <a:lnTo>
                    <a:pt x="0" y="18944"/>
                  </a:lnTo>
                  <a:cubicBezTo>
                    <a:pt x="3278" y="20796"/>
                    <a:pt x="6176" y="21600"/>
                    <a:pt x="8698" y="21600"/>
                  </a:cubicBezTo>
                  <a:cubicBezTo>
                    <a:pt x="16580" y="21600"/>
                    <a:pt x="20794" y="13751"/>
                    <a:pt x="21600" y="5768"/>
                  </a:cubicBezTo>
                  <a:cubicBezTo>
                    <a:pt x="18077" y="1931"/>
                    <a:pt x="13903" y="0"/>
                    <a:pt x="97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821;p61"/>
            <p:cNvSpPr/>
            <p:nvPr/>
          </p:nvSpPr>
          <p:spPr>
            <a:xfrm>
              <a:off x="4650822" y="1965208"/>
              <a:ext cx="648497" cy="34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420" y="0"/>
                  </a:moveTo>
                  <a:cubicBezTo>
                    <a:pt x="4595" y="0"/>
                    <a:pt x="0" y="6935"/>
                    <a:pt x="0" y="6935"/>
                  </a:cubicBezTo>
                  <a:lnTo>
                    <a:pt x="0" y="19301"/>
                  </a:lnTo>
                  <a:cubicBezTo>
                    <a:pt x="2915" y="16207"/>
                    <a:pt x="6191" y="14674"/>
                    <a:pt x="9476" y="14674"/>
                  </a:cubicBezTo>
                  <a:cubicBezTo>
                    <a:pt x="13521" y="14674"/>
                    <a:pt x="17580" y="16992"/>
                    <a:pt x="21006" y="21600"/>
                  </a:cubicBezTo>
                  <a:cubicBezTo>
                    <a:pt x="21600" y="14409"/>
                    <a:pt x="20266" y="6935"/>
                    <a:pt x="17161" y="3482"/>
                  </a:cubicBezTo>
                  <a:cubicBezTo>
                    <a:pt x="14859" y="937"/>
                    <a:pt x="12557" y="0"/>
                    <a:pt x="104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822;p61"/>
            <p:cNvSpPr/>
            <p:nvPr/>
          </p:nvSpPr>
          <p:spPr>
            <a:xfrm>
              <a:off x="4703592" y="2214650"/>
              <a:ext cx="396398" cy="3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2327" y="0"/>
                  </a:moveTo>
                  <a:cubicBezTo>
                    <a:pt x="9064" y="0"/>
                    <a:pt x="5907" y="842"/>
                    <a:pt x="3525" y="3490"/>
                  </a:cubicBezTo>
                  <a:cubicBezTo>
                    <a:pt x="-157" y="8086"/>
                    <a:pt x="-157" y="14989"/>
                    <a:pt x="93" y="20730"/>
                  </a:cubicBezTo>
                  <a:cubicBezTo>
                    <a:pt x="93" y="21307"/>
                    <a:pt x="400" y="21600"/>
                    <a:pt x="707" y="21600"/>
                  </a:cubicBezTo>
                  <a:cubicBezTo>
                    <a:pt x="1014" y="21600"/>
                    <a:pt x="1321" y="21307"/>
                    <a:pt x="1321" y="20730"/>
                  </a:cubicBezTo>
                  <a:cubicBezTo>
                    <a:pt x="1321" y="15850"/>
                    <a:pt x="1070" y="9807"/>
                    <a:pt x="3525" y="5495"/>
                  </a:cubicBezTo>
                  <a:cubicBezTo>
                    <a:pt x="5616" y="2052"/>
                    <a:pt x="8620" y="1192"/>
                    <a:pt x="11810" y="1192"/>
                  </a:cubicBezTo>
                  <a:cubicBezTo>
                    <a:pt x="14999" y="1192"/>
                    <a:pt x="18375" y="2052"/>
                    <a:pt x="21201" y="2052"/>
                  </a:cubicBezTo>
                  <a:cubicBezTo>
                    <a:pt x="21443" y="2052"/>
                    <a:pt x="21443" y="1759"/>
                    <a:pt x="21443" y="1475"/>
                  </a:cubicBezTo>
                  <a:cubicBezTo>
                    <a:pt x="18681" y="775"/>
                    <a:pt x="15452" y="0"/>
                    <a:pt x="123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823;p61"/>
            <p:cNvSpPr/>
            <p:nvPr/>
          </p:nvSpPr>
          <p:spPr>
            <a:xfrm>
              <a:off x="4704385" y="2310931"/>
              <a:ext cx="224416" cy="13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4019" y="0"/>
                  </a:moveTo>
                  <a:cubicBezTo>
                    <a:pt x="8106" y="0"/>
                    <a:pt x="2868" y="8603"/>
                    <a:pt x="87" y="18322"/>
                  </a:cubicBezTo>
                  <a:cubicBezTo>
                    <a:pt x="-250" y="19949"/>
                    <a:pt x="452" y="21600"/>
                    <a:pt x="1168" y="21600"/>
                  </a:cubicBezTo>
                  <a:cubicBezTo>
                    <a:pt x="1379" y="21600"/>
                    <a:pt x="1604" y="21460"/>
                    <a:pt x="1786" y="21135"/>
                  </a:cubicBezTo>
                  <a:cubicBezTo>
                    <a:pt x="3921" y="16903"/>
                    <a:pt x="5199" y="11951"/>
                    <a:pt x="7769" y="8417"/>
                  </a:cubicBezTo>
                  <a:cubicBezTo>
                    <a:pt x="9848" y="5348"/>
                    <a:pt x="11940" y="4162"/>
                    <a:pt x="14089" y="4162"/>
                  </a:cubicBezTo>
                  <a:cubicBezTo>
                    <a:pt x="15901" y="4162"/>
                    <a:pt x="17769" y="4999"/>
                    <a:pt x="19721" y="6301"/>
                  </a:cubicBezTo>
                  <a:cubicBezTo>
                    <a:pt x="19875" y="6417"/>
                    <a:pt x="20030" y="6487"/>
                    <a:pt x="20184" y="6487"/>
                  </a:cubicBezTo>
                  <a:cubicBezTo>
                    <a:pt x="20844" y="6487"/>
                    <a:pt x="21350" y="5324"/>
                    <a:pt x="20999" y="4185"/>
                  </a:cubicBezTo>
                  <a:cubicBezTo>
                    <a:pt x="18639" y="1256"/>
                    <a:pt x="16280" y="0"/>
                    <a:pt x="1401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824;p61"/>
            <p:cNvSpPr/>
            <p:nvPr/>
          </p:nvSpPr>
          <p:spPr>
            <a:xfrm>
              <a:off x="2881312" y="3644558"/>
              <a:ext cx="753092" cy="35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6" y="1108"/>
                    <a:pt x="7548" y="3617"/>
                    <a:pt x="779" y="8625"/>
                  </a:cubicBezTo>
                  <a:cubicBezTo>
                    <a:pt x="518" y="10292"/>
                    <a:pt x="390" y="11684"/>
                    <a:pt x="0" y="13075"/>
                  </a:cubicBezTo>
                  <a:cubicBezTo>
                    <a:pt x="0" y="13075"/>
                    <a:pt x="3387" y="21600"/>
                    <a:pt x="10725" y="21600"/>
                  </a:cubicBezTo>
                  <a:cubicBezTo>
                    <a:pt x="13662" y="21600"/>
                    <a:pt x="17233" y="20236"/>
                    <a:pt x="21472" y="16417"/>
                  </a:cubicBezTo>
                  <a:cubicBezTo>
                    <a:pt x="21472" y="16417"/>
                    <a:pt x="21210" y="8900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825;p61"/>
            <p:cNvSpPr/>
            <p:nvPr/>
          </p:nvSpPr>
          <p:spPr>
            <a:xfrm>
              <a:off x="2881312" y="3363173"/>
              <a:ext cx="807577" cy="42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255"/>
                  </a:lnTo>
                  <a:cubicBezTo>
                    <a:pt x="0" y="3255"/>
                    <a:pt x="1697" y="13470"/>
                    <a:pt x="727" y="21600"/>
                  </a:cubicBezTo>
                  <a:cubicBezTo>
                    <a:pt x="7039" y="17421"/>
                    <a:pt x="13471" y="15327"/>
                    <a:pt x="20143" y="14403"/>
                  </a:cubicBezTo>
                  <a:cubicBezTo>
                    <a:pt x="20266" y="9757"/>
                    <a:pt x="20750" y="44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826;p61"/>
            <p:cNvSpPr/>
            <p:nvPr/>
          </p:nvSpPr>
          <p:spPr>
            <a:xfrm>
              <a:off x="1682384" y="493952"/>
              <a:ext cx="3058728" cy="294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7954" y="0"/>
                  </a:moveTo>
                  <a:cubicBezTo>
                    <a:pt x="3722" y="0"/>
                    <a:pt x="-186" y="2291"/>
                    <a:pt x="7" y="10873"/>
                  </a:cubicBezTo>
                  <a:cubicBezTo>
                    <a:pt x="7" y="10873"/>
                    <a:pt x="-118" y="14904"/>
                    <a:pt x="792" y="16903"/>
                  </a:cubicBezTo>
                  <a:cubicBezTo>
                    <a:pt x="1734" y="18902"/>
                    <a:pt x="4778" y="21134"/>
                    <a:pt x="8890" y="21534"/>
                  </a:cubicBezTo>
                  <a:cubicBezTo>
                    <a:pt x="9347" y="21578"/>
                    <a:pt x="9821" y="21600"/>
                    <a:pt x="10304" y="21600"/>
                  </a:cubicBezTo>
                  <a:cubicBezTo>
                    <a:pt x="14159" y="21600"/>
                    <a:pt x="18572" y="20183"/>
                    <a:pt x="19687" y="17369"/>
                  </a:cubicBezTo>
                  <a:cubicBezTo>
                    <a:pt x="20912" y="14238"/>
                    <a:pt x="21414" y="12039"/>
                    <a:pt x="21037" y="8841"/>
                  </a:cubicBezTo>
                  <a:cubicBezTo>
                    <a:pt x="20661" y="5643"/>
                    <a:pt x="20472" y="4210"/>
                    <a:pt x="17679" y="2777"/>
                  </a:cubicBezTo>
                  <a:cubicBezTo>
                    <a:pt x="16316" y="2078"/>
                    <a:pt x="1198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827;p61"/>
            <p:cNvSpPr/>
            <p:nvPr/>
          </p:nvSpPr>
          <p:spPr>
            <a:xfrm>
              <a:off x="3088203" y="1971328"/>
              <a:ext cx="210484" cy="37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4220" y="0"/>
                  </a:moveTo>
                  <a:cubicBezTo>
                    <a:pt x="3998" y="0"/>
                    <a:pt x="3776" y="69"/>
                    <a:pt x="3776" y="197"/>
                  </a:cubicBezTo>
                  <a:cubicBezTo>
                    <a:pt x="2428" y="2804"/>
                    <a:pt x="1969" y="5934"/>
                    <a:pt x="622" y="8798"/>
                  </a:cubicBezTo>
                  <a:cubicBezTo>
                    <a:pt x="178" y="10624"/>
                    <a:pt x="-725" y="12708"/>
                    <a:pt x="1081" y="14534"/>
                  </a:cubicBezTo>
                  <a:cubicBezTo>
                    <a:pt x="1881" y="15701"/>
                    <a:pt x="3776" y="16661"/>
                    <a:pt x="5774" y="16661"/>
                  </a:cubicBezTo>
                  <a:cubicBezTo>
                    <a:pt x="6011" y="16661"/>
                    <a:pt x="6248" y="16644"/>
                    <a:pt x="6470" y="16618"/>
                  </a:cubicBezTo>
                  <a:cubicBezTo>
                    <a:pt x="7832" y="16618"/>
                    <a:pt x="9179" y="16095"/>
                    <a:pt x="10082" y="15838"/>
                  </a:cubicBezTo>
                  <a:cubicBezTo>
                    <a:pt x="10527" y="15572"/>
                    <a:pt x="11430" y="15057"/>
                    <a:pt x="11874" y="15057"/>
                  </a:cubicBezTo>
                  <a:cubicBezTo>
                    <a:pt x="12629" y="14706"/>
                    <a:pt x="13221" y="14534"/>
                    <a:pt x="13695" y="14534"/>
                  </a:cubicBezTo>
                  <a:cubicBezTo>
                    <a:pt x="14627" y="14534"/>
                    <a:pt x="15027" y="15229"/>
                    <a:pt x="15027" y="16618"/>
                  </a:cubicBezTo>
                  <a:cubicBezTo>
                    <a:pt x="17277" y="18444"/>
                    <a:pt x="16819" y="19482"/>
                    <a:pt x="13221" y="20005"/>
                  </a:cubicBezTo>
                  <a:cubicBezTo>
                    <a:pt x="11563" y="20245"/>
                    <a:pt x="12199" y="21600"/>
                    <a:pt x="13369" y="21600"/>
                  </a:cubicBezTo>
                  <a:cubicBezTo>
                    <a:pt x="13473" y="21600"/>
                    <a:pt x="13576" y="21591"/>
                    <a:pt x="13680" y="21566"/>
                  </a:cubicBezTo>
                  <a:cubicBezTo>
                    <a:pt x="17277" y="20785"/>
                    <a:pt x="20875" y="18702"/>
                    <a:pt x="20875" y="16361"/>
                  </a:cubicBezTo>
                  <a:cubicBezTo>
                    <a:pt x="20431" y="14269"/>
                    <a:pt x="17277" y="12965"/>
                    <a:pt x="14124" y="12965"/>
                  </a:cubicBezTo>
                  <a:cubicBezTo>
                    <a:pt x="11874" y="12965"/>
                    <a:pt x="10971" y="14011"/>
                    <a:pt x="8720" y="14534"/>
                  </a:cubicBezTo>
                  <a:cubicBezTo>
                    <a:pt x="7595" y="14783"/>
                    <a:pt x="6663" y="14894"/>
                    <a:pt x="5893" y="14894"/>
                  </a:cubicBezTo>
                  <a:cubicBezTo>
                    <a:pt x="1111" y="14894"/>
                    <a:pt x="2547" y="10556"/>
                    <a:pt x="3331" y="8541"/>
                  </a:cubicBezTo>
                  <a:cubicBezTo>
                    <a:pt x="3776" y="6191"/>
                    <a:pt x="6929" y="2547"/>
                    <a:pt x="4679" y="197"/>
                  </a:cubicBezTo>
                  <a:cubicBezTo>
                    <a:pt x="4679" y="69"/>
                    <a:pt x="4457" y="0"/>
                    <a:pt x="422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828;p61"/>
            <p:cNvSpPr/>
            <p:nvPr/>
          </p:nvSpPr>
          <p:spPr>
            <a:xfrm>
              <a:off x="3068728" y="2570222"/>
              <a:ext cx="302506" cy="15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9183" y="0"/>
                  </a:moveTo>
                  <a:cubicBezTo>
                    <a:pt x="18612" y="0"/>
                    <a:pt x="18002" y="798"/>
                    <a:pt x="17852" y="2395"/>
                  </a:cubicBezTo>
                  <a:cubicBezTo>
                    <a:pt x="17271" y="11493"/>
                    <a:pt x="14509" y="17146"/>
                    <a:pt x="10315" y="17146"/>
                  </a:cubicBezTo>
                  <a:cubicBezTo>
                    <a:pt x="10095" y="17146"/>
                    <a:pt x="9874" y="17125"/>
                    <a:pt x="9644" y="17104"/>
                  </a:cubicBezTo>
                  <a:cubicBezTo>
                    <a:pt x="7512" y="17104"/>
                    <a:pt x="5380" y="15822"/>
                    <a:pt x="3859" y="12628"/>
                  </a:cubicBezTo>
                  <a:cubicBezTo>
                    <a:pt x="2337" y="10065"/>
                    <a:pt x="2037" y="6240"/>
                    <a:pt x="816" y="3677"/>
                  </a:cubicBezTo>
                  <a:cubicBezTo>
                    <a:pt x="816" y="3362"/>
                    <a:pt x="736" y="3194"/>
                    <a:pt x="626" y="3194"/>
                  </a:cubicBezTo>
                  <a:cubicBezTo>
                    <a:pt x="516" y="3194"/>
                    <a:pt x="356" y="3362"/>
                    <a:pt x="205" y="3677"/>
                  </a:cubicBezTo>
                  <a:cubicBezTo>
                    <a:pt x="-1316" y="13910"/>
                    <a:pt x="5991" y="21558"/>
                    <a:pt x="9944" y="21558"/>
                  </a:cubicBezTo>
                  <a:cubicBezTo>
                    <a:pt x="10145" y="21579"/>
                    <a:pt x="10335" y="21600"/>
                    <a:pt x="10535" y="21600"/>
                  </a:cubicBezTo>
                  <a:cubicBezTo>
                    <a:pt x="15770" y="21600"/>
                    <a:pt x="20284" y="13489"/>
                    <a:pt x="20284" y="2395"/>
                  </a:cubicBezTo>
                  <a:cubicBezTo>
                    <a:pt x="20284" y="798"/>
                    <a:pt x="19754" y="0"/>
                    <a:pt x="191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829;p61"/>
            <p:cNvSpPr/>
            <p:nvPr/>
          </p:nvSpPr>
          <p:spPr>
            <a:xfrm>
              <a:off x="2099639" y="1570376"/>
              <a:ext cx="286181" cy="20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9185" y="0"/>
                  </a:moveTo>
                  <a:cubicBezTo>
                    <a:pt x="11839" y="0"/>
                    <a:pt x="1369" y="10077"/>
                    <a:pt x="93" y="20610"/>
                  </a:cubicBezTo>
                  <a:cubicBezTo>
                    <a:pt x="-116" y="21191"/>
                    <a:pt x="60" y="21600"/>
                    <a:pt x="302" y="21600"/>
                  </a:cubicBezTo>
                  <a:cubicBezTo>
                    <a:pt x="456" y="21600"/>
                    <a:pt x="632" y="21443"/>
                    <a:pt x="753" y="21081"/>
                  </a:cubicBezTo>
                  <a:cubicBezTo>
                    <a:pt x="6109" y="11052"/>
                    <a:pt x="11784" y="4842"/>
                    <a:pt x="20483" y="2452"/>
                  </a:cubicBezTo>
                  <a:cubicBezTo>
                    <a:pt x="21484" y="1965"/>
                    <a:pt x="21143" y="63"/>
                    <a:pt x="20142" y="63"/>
                  </a:cubicBezTo>
                  <a:cubicBezTo>
                    <a:pt x="19834" y="16"/>
                    <a:pt x="19515" y="0"/>
                    <a:pt x="1918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830;p61"/>
            <p:cNvSpPr/>
            <p:nvPr/>
          </p:nvSpPr>
          <p:spPr>
            <a:xfrm>
              <a:off x="3845481" y="1535445"/>
              <a:ext cx="306456" cy="1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3357" y="0"/>
                  </a:moveTo>
                  <a:cubicBezTo>
                    <a:pt x="2351" y="0"/>
                    <a:pt x="1376" y="182"/>
                    <a:pt x="462" y="568"/>
                  </a:cubicBezTo>
                  <a:cubicBezTo>
                    <a:pt x="-154" y="568"/>
                    <a:pt x="-154" y="2635"/>
                    <a:pt x="462" y="2635"/>
                  </a:cubicBezTo>
                  <a:cubicBezTo>
                    <a:pt x="7330" y="6791"/>
                    <a:pt x="13880" y="8858"/>
                    <a:pt x="19187" y="20601"/>
                  </a:cubicBezTo>
                  <a:cubicBezTo>
                    <a:pt x="19516" y="21305"/>
                    <a:pt x="19834" y="21600"/>
                    <a:pt x="20122" y="21600"/>
                  </a:cubicBezTo>
                  <a:cubicBezTo>
                    <a:pt x="20933" y="21600"/>
                    <a:pt x="21446" y="19192"/>
                    <a:pt x="20748" y="17148"/>
                  </a:cubicBezTo>
                  <a:cubicBezTo>
                    <a:pt x="17257" y="7041"/>
                    <a:pt x="9599" y="0"/>
                    <a:pt x="335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831;p61"/>
            <p:cNvSpPr/>
            <p:nvPr/>
          </p:nvSpPr>
          <p:spPr>
            <a:xfrm>
              <a:off x="2105378" y="2437516"/>
              <a:ext cx="580829" cy="54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4891" y="0"/>
                    <a:pt x="0" y="4861"/>
                    <a:pt x="0" y="10800"/>
                  </a:cubicBezTo>
                  <a:cubicBezTo>
                    <a:pt x="0" y="16739"/>
                    <a:pt x="4891" y="21600"/>
                    <a:pt x="10797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79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832;p61"/>
            <p:cNvSpPr/>
            <p:nvPr/>
          </p:nvSpPr>
          <p:spPr>
            <a:xfrm>
              <a:off x="3693371" y="2437516"/>
              <a:ext cx="580828" cy="54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96" y="0"/>
                    <a:pt x="0" y="4861"/>
                    <a:pt x="0" y="10800"/>
                  </a:cubicBezTo>
                  <a:cubicBezTo>
                    <a:pt x="0" y="16739"/>
                    <a:pt x="4896" y="21600"/>
                    <a:pt x="10803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80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833;p61"/>
            <p:cNvSpPr/>
            <p:nvPr/>
          </p:nvSpPr>
          <p:spPr>
            <a:xfrm>
              <a:off x="1483797" y="663528"/>
              <a:ext cx="3611703" cy="141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6" y="0"/>
                  </a:moveTo>
                  <a:cubicBezTo>
                    <a:pt x="15576" y="3126"/>
                    <a:pt x="14920" y="7390"/>
                    <a:pt x="13814" y="7390"/>
                  </a:cubicBezTo>
                  <a:cubicBezTo>
                    <a:pt x="13667" y="7390"/>
                    <a:pt x="13513" y="7317"/>
                    <a:pt x="13350" y="7152"/>
                  </a:cubicBezTo>
                  <a:cubicBezTo>
                    <a:pt x="12509" y="5694"/>
                    <a:pt x="11940" y="2847"/>
                    <a:pt x="11099" y="695"/>
                  </a:cubicBezTo>
                  <a:cubicBezTo>
                    <a:pt x="10767" y="6053"/>
                    <a:pt x="9700" y="7860"/>
                    <a:pt x="8373" y="7860"/>
                  </a:cubicBezTo>
                  <a:cubicBezTo>
                    <a:pt x="6330" y="7860"/>
                    <a:pt x="3674" y="3578"/>
                    <a:pt x="2143" y="1389"/>
                  </a:cubicBezTo>
                  <a:cubicBezTo>
                    <a:pt x="1221" y="7362"/>
                    <a:pt x="1248" y="14306"/>
                    <a:pt x="0" y="20211"/>
                  </a:cubicBezTo>
                  <a:cubicBezTo>
                    <a:pt x="814" y="20627"/>
                    <a:pt x="1438" y="21600"/>
                    <a:pt x="1438" y="21600"/>
                  </a:cubicBezTo>
                  <a:cubicBezTo>
                    <a:pt x="3310" y="20627"/>
                    <a:pt x="2984" y="4168"/>
                    <a:pt x="2984" y="4166"/>
                  </a:cubicBezTo>
                  <a:cubicBezTo>
                    <a:pt x="2985" y="4168"/>
                    <a:pt x="7110" y="11043"/>
                    <a:pt x="9199" y="11528"/>
                  </a:cubicBezTo>
                  <a:cubicBezTo>
                    <a:pt x="9292" y="11551"/>
                    <a:pt x="9382" y="11560"/>
                    <a:pt x="9468" y="11560"/>
                  </a:cubicBezTo>
                  <a:cubicBezTo>
                    <a:pt x="11316" y="11560"/>
                    <a:pt x="11614" y="6805"/>
                    <a:pt x="11614" y="6805"/>
                  </a:cubicBezTo>
                  <a:cubicBezTo>
                    <a:pt x="11614" y="6805"/>
                    <a:pt x="12455" y="10349"/>
                    <a:pt x="14002" y="10696"/>
                  </a:cubicBezTo>
                  <a:cubicBezTo>
                    <a:pt x="14063" y="10710"/>
                    <a:pt x="14121" y="10714"/>
                    <a:pt x="14177" y="10714"/>
                  </a:cubicBezTo>
                  <a:cubicBezTo>
                    <a:pt x="15540" y="10714"/>
                    <a:pt x="15440" y="6807"/>
                    <a:pt x="15440" y="6805"/>
                  </a:cubicBezTo>
                  <a:cubicBezTo>
                    <a:pt x="16267" y="9474"/>
                    <a:pt x="16903" y="10218"/>
                    <a:pt x="17356" y="10218"/>
                  </a:cubicBezTo>
                  <a:cubicBezTo>
                    <a:pt x="17929" y="10218"/>
                    <a:pt x="18208" y="9028"/>
                    <a:pt x="18208" y="9028"/>
                  </a:cubicBezTo>
                  <a:cubicBezTo>
                    <a:pt x="18208" y="9028"/>
                    <a:pt x="18208" y="20140"/>
                    <a:pt x="19673" y="20558"/>
                  </a:cubicBezTo>
                  <a:cubicBezTo>
                    <a:pt x="19749" y="20579"/>
                    <a:pt x="19821" y="20590"/>
                    <a:pt x="19889" y="20590"/>
                  </a:cubicBezTo>
                  <a:cubicBezTo>
                    <a:pt x="21141" y="20590"/>
                    <a:pt x="21165" y="17153"/>
                    <a:pt x="21165" y="17153"/>
                  </a:cubicBezTo>
                  <a:cubicBezTo>
                    <a:pt x="21247" y="17224"/>
                    <a:pt x="21321" y="17259"/>
                    <a:pt x="21393" y="17259"/>
                  </a:cubicBezTo>
                  <a:cubicBezTo>
                    <a:pt x="21464" y="17259"/>
                    <a:pt x="21532" y="17224"/>
                    <a:pt x="21600" y="17153"/>
                  </a:cubicBezTo>
                  <a:cubicBezTo>
                    <a:pt x="20243" y="14514"/>
                    <a:pt x="19755" y="8752"/>
                    <a:pt x="19510" y="3542"/>
                  </a:cubicBezTo>
                  <a:cubicBezTo>
                    <a:pt x="19246" y="5217"/>
                    <a:pt x="18807" y="5802"/>
                    <a:pt x="18328" y="5802"/>
                  </a:cubicBezTo>
                  <a:cubicBezTo>
                    <a:pt x="17774" y="5802"/>
                    <a:pt x="17167" y="5018"/>
                    <a:pt x="16715" y="4236"/>
                  </a:cubicBezTo>
                  <a:cubicBezTo>
                    <a:pt x="16417" y="2847"/>
                    <a:pt x="15576" y="2152"/>
                    <a:pt x="15576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834;p61"/>
            <p:cNvSpPr/>
            <p:nvPr/>
          </p:nvSpPr>
          <p:spPr>
            <a:xfrm>
              <a:off x="1229181" y="0"/>
              <a:ext cx="4072325" cy="198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9812" y="0"/>
                  </a:moveTo>
                  <a:cubicBezTo>
                    <a:pt x="6760" y="0"/>
                    <a:pt x="3459" y="5248"/>
                    <a:pt x="3459" y="5248"/>
                  </a:cubicBezTo>
                  <a:cubicBezTo>
                    <a:pt x="3459" y="5248"/>
                    <a:pt x="4002" y="1000"/>
                    <a:pt x="3030" y="852"/>
                  </a:cubicBezTo>
                  <a:cubicBezTo>
                    <a:pt x="3012" y="847"/>
                    <a:pt x="2994" y="845"/>
                    <a:pt x="2977" y="845"/>
                  </a:cubicBezTo>
                  <a:cubicBezTo>
                    <a:pt x="2080" y="845"/>
                    <a:pt x="2623" y="5841"/>
                    <a:pt x="2623" y="5841"/>
                  </a:cubicBezTo>
                  <a:cubicBezTo>
                    <a:pt x="2623" y="5841"/>
                    <a:pt x="1919" y="3545"/>
                    <a:pt x="1335" y="3545"/>
                  </a:cubicBezTo>
                  <a:cubicBezTo>
                    <a:pt x="1159" y="3545"/>
                    <a:pt x="993" y="3756"/>
                    <a:pt x="861" y="4309"/>
                  </a:cubicBezTo>
                  <a:cubicBezTo>
                    <a:pt x="273" y="6680"/>
                    <a:pt x="2126" y="9002"/>
                    <a:pt x="2126" y="9002"/>
                  </a:cubicBezTo>
                  <a:cubicBezTo>
                    <a:pt x="1918" y="9209"/>
                    <a:pt x="1782" y="9266"/>
                    <a:pt x="1678" y="9266"/>
                  </a:cubicBezTo>
                  <a:cubicBezTo>
                    <a:pt x="1553" y="9266"/>
                    <a:pt x="1475" y="9183"/>
                    <a:pt x="1374" y="9183"/>
                  </a:cubicBezTo>
                  <a:cubicBezTo>
                    <a:pt x="1260" y="9183"/>
                    <a:pt x="1115" y="9290"/>
                    <a:pt x="838" y="9744"/>
                  </a:cubicBezTo>
                  <a:cubicBezTo>
                    <a:pt x="-449" y="12362"/>
                    <a:pt x="522" y="16264"/>
                    <a:pt x="522" y="16264"/>
                  </a:cubicBezTo>
                  <a:cubicBezTo>
                    <a:pt x="-653" y="18834"/>
                    <a:pt x="522" y="21452"/>
                    <a:pt x="522" y="21452"/>
                  </a:cubicBezTo>
                  <a:cubicBezTo>
                    <a:pt x="572" y="21442"/>
                    <a:pt x="621" y="21439"/>
                    <a:pt x="669" y="21439"/>
                  </a:cubicBezTo>
                  <a:cubicBezTo>
                    <a:pt x="883" y="21439"/>
                    <a:pt x="1083" y="21519"/>
                    <a:pt x="1268" y="21600"/>
                  </a:cubicBezTo>
                  <a:cubicBezTo>
                    <a:pt x="2307" y="17400"/>
                    <a:pt x="2285" y="12461"/>
                    <a:pt x="3075" y="8213"/>
                  </a:cubicBezTo>
                  <a:cubicBezTo>
                    <a:pt x="4336" y="9770"/>
                    <a:pt x="6543" y="12815"/>
                    <a:pt x="8241" y="12815"/>
                  </a:cubicBezTo>
                  <a:cubicBezTo>
                    <a:pt x="9344" y="12815"/>
                    <a:pt x="10233" y="11530"/>
                    <a:pt x="10509" y="7718"/>
                  </a:cubicBezTo>
                  <a:cubicBezTo>
                    <a:pt x="11209" y="9249"/>
                    <a:pt x="11683" y="11275"/>
                    <a:pt x="12384" y="12263"/>
                  </a:cubicBezTo>
                  <a:cubicBezTo>
                    <a:pt x="12524" y="12390"/>
                    <a:pt x="12658" y="12448"/>
                    <a:pt x="12785" y="12448"/>
                  </a:cubicBezTo>
                  <a:cubicBezTo>
                    <a:pt x="13696" y="12448"/>
                    <a:pt x="14237" y="9430"/>
                    <a:pt x="14237" y="7174"/>
                  </a:cubicBezTo>
                  <a:cubicBezTo>
                    <a:pt x="14237" y="8707"/>
                    <a:pt x="14937" y="9249"/>
                    <a:pt x="15185" y="10238"/>
                  </a:cubicBezTo>
                  <a:cubicBezTo>
                    <a:pt x="15559" y="10790"/>
                    <a:pt x="16062" y="11330"/>
                    <a:pt x="16521" y="11330"/>
                  </a:cubicBezTo>
                  <a:cubicBezTo>
                    <a:pt x="16923" y="11330"/>
                    <a:pt x="17292" y="10919"/>
                    <a:pt x="17513" y="9744"/>
                  </a:cubicBezTo>
                  <a:cubicBezTo>
                    <a:pt x="17716" y="13449"/>
                    <a:pt x="18123" y="17548"/>
                    <a:pt x="19253" y="19425"/>
                  </a:cubicBezTo>
                  <a:cubicBezTo>
                    <a:pt x="19614" y="19178"/>
                    <a:pt x="19886" y="18241"/>
                    <a:pt x="19886" y="18241"/>
                  </a:cubicBezTo>
                  <a:cubicBezTo>
                    <a:pt x="20947" y="14140"/>
                    <a:pt x="19524" y="13152"/>
                    <a:pt x="19524" y="13152"/>
                  </a:cubicBezTo>
                  <a:cubicBezTo>
                    <a:pt x="19631" y="8590"/>
                    <a:pt x="17911" y="8458"/>
                    <a:pt x="17712" y="8458"/>
                  </a:cubicBezTo>
                  <a:cubicBezTo>
                    <a:pt x="17700" y="8458"/>
                    <a:pt x="17693" y="8460"/>
                    <a:pt x="17693" y="8460"/>
                  </a:cubicBezTo>
                  <a:cubicBezTo>
                    <a:pt x="17283" y="4094"/>
                    <a:pt x="15382" y="3278"/>
                    <a:pt x="14019" y="3278"/>
                  </a:cubicBezTo>
                  <a:cubicBezTo>
                    <a:pt x="13208" y="3278"/>
                    <a:pt x="12587" y="3567"/>
                    <a:pt x="12587" y="3567"/>
                  </a:cubicBezTo>
                  <a:cubicBezTo>
                    <a:pt x="12587" y="3567"/>
                    <a:pt x="13152" y="258"/>
                    <a:pt x="10057" y="11"/>
                  </a:cubicBezTo>
                  <a:cubicBezTo>
                    <a:pt x="9975" y="3"/>
                    <a:pt x="9894" y="0"/>
                    <a:pt x="9812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835;p61"/>
            <p:cNvSpPr/>
            <p:nvPr/>
          </p:nvSpPr>
          <p:spPr>
            <a:xfrm>
              <a:off x="2363457" y="192415"/>
              <a:ext cx="790356" cy="81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15851" y="0"/>
                  </a:moveTo>
                  <a:cubicBezTo>
                    <a:pt x="15527" y="0"/>
                    <a:pt x="15214" y="507"/>
                    <a:pt x="15597" y="701"/>
                  </a:cubicBezTo>
                  <a:cubicBezTo>
                    <a:pt x="17977" y="2748"/>
                    <a:pt x="18928" y="5994"/>
                    <a:pt x="19644" y="9003"/>
                  </a:cubicBezTo>
                  <a:cubicBezTo>
                    <a:pt x="20298" y="11972"/>
                    <a:pt x="19754" y="15848"/>
                    <a:pt x="16204" y="15848"/>
                  </a:cubicBezTo>
                  <a:cubicBezTo>
                    <a:pt x="15871" y="15848"/>
                    <a:pt x="15511" y="15816"/>
                    <a:pt x="15124" y="15741"/>
                  </a:cubicBezTo>
                  <a:cubicBezTo>
                    <a:pt x="12861" y="15262"/>
                    <a:pt x="10842" y="13334"/>
                    <a:pt x="9652" y="11410"/>
                  </a:cubicBezTo>
                  <a:cubicBezTo>
                    <a:pt x="9582" y="11303"/>
                    <a:pt x="9480" y="11259"/>
                    <a:pt x="9378" y="11259"/>
                  </a:cubicBezTo>
                  <a:cubicBezTo>
                    <a:pt x="9124" y="11259"/>
                    <a:pt x="8854" y="11517"/>
                    <a:pt x="8936" y="11770"/>
                  </a:cubicBezTo>
                  <a:cubicBezTo>
                    <a:pt x="9887" y="13935"/>
                    <a:pt x="10364" y="16224"/>
                    <a:pt x="10008" y="18508"/>
                  </a:cubicBezTo>
                  <a:cubicBezTo>
                    <a:pt x="9742" y="19913"/>
                    <a:pt x="8744" y="20389"/>
                    <a:pt x="7640" y="20389"/>
                  </a:cubicBezTo>
                  <a:cubicBezTo>
                    <a:pt x="6760" y="20389"/>
                    <a:pt x="5817" y="20088"/>
                    <a:pt x="5132" y="19712"/>
                  </a:cubicBezTo>
                  <a:cubicBezTo>
                    <a:pt x="2870" y="18508"/>
                    <a:pt x="1441" y="15982"/>
                    <a:pt x="607" y="13817"/>
                  </a:cubicBezTo>
                  <a:cubicBezTo>
                    <a:pt x="560" y="13666"/>
                    <a:pt x="427" y="13599"/>
                    <a:pt x="298" y="13599"/>
                  </a:cubicBezTo>
                  <a:cubicBezTo>
                    <a:pt x="118" y="13599"/>
                    <a:pt x="-54" y="13726"/>
                    <a:pt x="16" y="13935"/>
                  </a:cubicBezTo>
                  <a:cubicBezTo>
                    <a:pt x="604" y="16125"/>
                    <a:pt x="4282" y="21600"/>
                    <a:pt x="7554" y="21600"/>
                  </a:cubicBezTo>
                  <a:cubicBezTo>
                    <a:pt x="8243" y="21600"/>
                    <a:pt x="8912" y="21359"/>
                    <a:pt x="9531" y="20796"/>
                  </a:cubicBezTo>
                  <a:cubicBezTo>
                    <a:pt x="10721" y="19712"/>
                    <a:pt x="10842" y="18148"/>
                    <a:pt x="10842" y="16584"/>
                  </a:cubicBezTo>
                  <a:cubicBezTo>
                    <a:pt x="10842" y="15582"/>
                    <a:pt x="10634" y="14577"/>
                    <a:pt x="10415" y="13670"/>
                  </a:cubicBezTo>
                  <a:cubicBezTo>
                    <a:pt x="11863" y="15127"/>
                    <a:pt x="14689" y="16679"/>
                    <a:pt x="16990" y="16679"/>
                  </a:cubicBezTo>
                  <a:cubicBezTo>
                    <a:pt x="18544" y="16679"/>
                    <a:pt x="19859" y="15974"/>
                    <a:pt x="20356" y="14058"/>
                  </a:cubicBezTo>
                  <a:cubicBezTo>
                    <a:pt x="21546" y="9727"/>
                    <a:pt x="19761" y="2866"/>
                    <a:pt x="16075" y="99"/>
                  </a:cubicBezTo>
                  <a:cubicBezTo>
                    <a:pt x="16004" y="28"/>
                    <a:pt x="15926" y="0"/>
                    <a:pt x="15851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836;p61"/>
            <p:cNvSpPr/>
            <p:nvPr/>
          </p:nvSpPr>
          <p:spPr>
            <a:xfrm>
              <a:off x="4337049" y="745031"/>
              <a:ext cx="463495" cy="42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84" y="0"/>
                  </a:moveTo>
                  <a:cubicBezTo>
                    <a:pt x="201" y="0"/>
                    <a:pt x="-104" y="252"/>
                    <a:pt x="34" y="702"/>
                  </a:cubicBezTo>
                  <a:cubicBezTo>
                    <a:pt x="1717" y="7889"/>
                    <a:pt x="4244" y="20646"/>
                    <a:pt x="12448" y="21577"/>
                  </a:cubicBezTo>
                  <a:cubicBezTo>
                    <a:pt x="12621" y="21592"/>
                    <a:pt x="12787" y="21600"/>
                    <a:pt x="12953" y="21600"/>
                  </a:cubicBezTo>
                  <a:cubicBezTo>
                    <a:pt x="19101" y="21600"/>
                    <a:pt x="21496" y="9377"/>
                    <a:pt x="21496" y="4410"/>
                  </a:cubicBezTo>
                  <a:cubicBezTo>
                    <a:pt x="21496" y="3952"/>
                    <a:pt x="21178" y="3716"/>
                    <a:pt x="20838" y="3716"/>
                  </a:cubicBezTo>
                  <a:cubicBezTo>
                    <a:pt x="20499" y="3716"/>
                    <a:pt x="20125" y="3952"/>
                    <a:pt x="20021" y="4410"/>
                  </a:cubicBezTo>
                  <a:cubicBezTo>
                    <a:pt x="18263" y="8942"/>
                    <a:pt x="18505" y="19677"/>
                    <a:pt x="12461" y="19677"/>
                  </a:cubicBezTo>
                  <a:cubicBezTo>
                    <a:pt x="12004" y="19677"/>
                    <a:pt x="11506" y="19616"/>
                    <a:pt x="10973" y="19487"/>
                  </a:cubicBezTo>
                  <a:cubicBezTo>
                    <a:pt x="4451" y="18098"/>
                    <a:pt x="3607" y="5570"/>
                    <a:pt x="872" y="237"/>
                  </a:cubicBezTo>
                  <a:cubicBezTo>
                    <a:pt x="796" y="76"/>
                    <a:pt x="644" y="0"/>
                    <a:pt x="484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837;p61"/>
            <p:cNvSpPr/>
            <p:nvPr/>
          </p:nvSpPr>
          <p:spPr>
            <a:xfrm>
              <a:off x="1437488" y="1323772"/>
              <a:ext cx="352405" cy="468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0" h="21600" fill="norm" stroke="1" extrusionOk="0">
                  <a:moveTo>
                    <a:pt x="16257" y="0"/>
                  </a:moveTo>
                  <a:cubicBezTo>
                    <a:pt x="15729" y="0"/>
                    <a:pt x="15184" y="324"/>
                    <a:pt x="15335" y="937"/>
                  </a:cubicBezTo>
                  <a:cubicBezTo>
                    <a:pt x="17111" y="5124"/>
                    <a:pt x="17874" y="9732"/>
                    <a:pt x="17371" y="14127"/>
                  </a:cubicBezTo>
                  <a:cubicBezTo>
                    <a:pt x="17111" y="17054"/>
                    <a:pt x="15838" y="19782"/>
                    <a:pt x="12017" y="20195"/>
                  </a:cubicBezTo>
                  <a:cubicBezTo>
                    <a:pt x="11833" y="20216"/>
                    <a:pt x="11640" y="20222"/>
                    <a:pt x="11456" y="20222"/>
                  </a:cubicBezTo>
                  <a:cubicBezTo>
                    <a:pt x="7124" y="20222"/>
                    <a:pt x="3504" y="15718"/>
                    <a:pt x="815" y="13707"/>
                  </a:cubicBezTo>
                  <a:cubicBezTo>
                    <a:pt x="765" y="13672"/>
                    <a:pt x="706" y="13652"/>
                    <a:pt x="631" y="13652"/>
                  </a:cubicBezTo>
                  <a:cubicBezTo>
                    <a:pt x="312" y="13652"/>
                    <a:pt x="-157" y="13996"/>
                    <a:pt x="52" y="14333"/>
                  </a:cubicBezTo>
                  <a:cubicBezTo>
                    <a:pt x="2248" y="17047"/>
                    <a:pt x="7744" y="21600"/>
                    <a:pt x="12461" y="21600"/>
                  </a:cubicBezTo>
                  <a:cubicBezTo>
                    <a:pt x="14296" y="21600"/>
                    <a:pt x="16014" y="20911"/>
                    <a:pt x="17371" y="19148"/>
                  </a:cubicBezTo>
                  <a:cubicBezTo>
                    <a:pt x="21443" y="14127"/>
                    <a:pt x="19658" y="5965"/>
                    <a:pt x="17111" y="517"/>
                  </a:cubicBezTo>
                  <a:cubicBezTo>
                    <a:pt x="17011" y="165"/>
                    <a:pt x="16634" y="0"/>
                    <a:pt x="16257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838;p61"/>
            <p:cNvSpPr/>
            <p:nvPr/>
          </p:nvSpPr>
          <p:spPr>
            <a:xfrm>
              <a:off x="3635676" y="1955356"/>
              <a:ext cx="312613" cy="31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9923" y="0"/>
                  </a:moveTo>
                  <a:cubicBezTo>
                    <a:pt x="9560" y="0"/>
                    <a:pt x="9187" y="31"/>
                    <a:pt x="8804" y="82"/>
                  </a:cubicBezTo>
                  <a:cubicBezTo>
                    <a:pt x="-388" y="1336"/>
                    <a:pt x="-388" y="13831"/>
                    <a:pt x="227" y="21014"/>
                  </a:cubicBezTo>
                  <a:cubicBezTo>
                    <a:pt x="227" y="21353"/>
                    <a:pt x="499" y="21600"/>
                    <a:pt x="801" y="21600"/>
                  </a:cubicBezTo>
                  <a:cubicBezTo>
                    <a:pt x="1043" y="21600"/>
                    <a:pt x="1315" y="21436"/>
                    <a:pt x="1446" y="21014"/>
                  </a:cubicBezTo>
                  <a:cubicBezTo>
                    <a:pt x="1759" y="14767"/>
                    <a:pt x="227" y="4768"/>
                    <a:pt x="7575" y="1963"/>
                  </a:cubicBezTo>
                  <a:cubicBezTo>
                    <a:pt x="8411" y="1685"/>
                    <a:pt x="9177" y="1562"/>
                    <a:pt x="9893" y="1562"/>
                  </a:cubicBezTo>
                  <a:cubicBezTo>
                    <a:pt x="16515" y="1562"/>
                    <a:pt x="18168" y="12475"/>
                    <a:pt x="19831" y="17264"/>
                  </a:cubicBezTo>
                  <a:cubicBezTo>
                    <a:pt x="19982" y="17736"/>
                    <a:pt x="20365" y="17973"/>
                    <a:pt x="20678" y="17973"/>
                  </a:cubicBezTo>
                  <a:cubicBezTo>
                    <a:pt x="20980" y="17973"/>
                    <a:pt x="21212" y="17736"/>
                    <a:pt x="21061" y="17264"/>
                  </a:cubicBezTo>
                  <a:cubicBezTo>
                    <a:pt x="20769" y="11324"/>
                    <a:pt x="17140" y="0"/>
                    <a:pt x="992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839;p61"/>
            <p:cNvSpPr/>
            <p:nvPr/>
          </p:nvSpPr>
          <p:spPr>
            <a:xfrm>
              <a:off x="2454684" y="1955356"/>
              <a:ext cx="316536" cy="31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1355" y="0"/>
                  </a:moveTo>
                  <a:cubicBezTo>
                    <a:pt x="4192" y="0"/>
                    <a:pt x="580" y="11384"/>
                    <a:pt x="0" y="17354"/>
                  </a:cubicBezTo>
                  <a:cubicBezTo>
                    <a:pt x="0" y="17830"/>
                    <a:pt x="310" y="18067"/>
                    <a:pt x="650" y="18067"/>
                  </a:cubicBezTo>
                  <a:cubicBezTo>
                    <a:pt x="990" y="18067"/>
                    <a:pt x="1371" y="17830"/>
                    <a:pt x="1521" y="17354"/>
                  </a:cubicBezTo>
                  <a:cubicBezTo>
                    <a:pt x="3171" y="12541"/>
                    <a:pt x="4822" y="1570"/>
                    <a:pt x="11175" y="1570"/>
                  </a:cubicBezTo>
                  <a:cubicBezTo>
                    <a:pt x="11855" y="1570"/>
                    <a:pt x="12586" y="1694"/>
                    <a:pt x="13386" y="1973"/>
                  </a:cubicBezTo>
                  <a:cubicBezTo>
                    <a:pt x="20680" y="4483"/>
                    <a:pt x="19159" y="14844"/>
                    <a:pt x="19769" y="21125"/>
                  </a:cubicBezTo>
                  <a:cubicBezTo>
                    <a:pt x="19769" y="21435"/>
                    <a:pt x="19999" y="21600"/>
                    <a:pt x="20269" y="21600"/>
                  </a:cubicBezTo>
                  <a:cubicBezTo>
                    <a:pt x="20530" y="21600"/>
                    <a:pt x="20840" y="21435"/>
                    <a:pt x="20990" y="21125"/>
                  </a:cubicBezTo>
                  <a:cubicBezTo>
                    <a:pt x="21600" y="13904"/>
                    <a:pt x="21600" y="1343"/>
                    <a:pt x="12476" y="83"/>
                  </a:cubicBezTo>
                  <a:cubicBezTo>
                    <a:pt x="12096" y="31"/>
                    <a:pt x="11715" y="0"/>
                    <a:pt x="1135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840;p61"/>
            <p:cNvSpPr/>
            <p:nvPr/>
          </p:nvSpPr>
          <p:spPr>
            <a:xfrm>
              <a:off x="921177" y="3453934"/>
              <a:ext cx="989096" cy="121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45" y="9464"/>
                    <a:pt x="13473" y="18281"/>
                    <a:pt x="18725" y="21600"/>
                  </a:cubicBezTo>
                  <a:lnTo>
                    <a:pt x="21600" y="3236"/>
                  </a:lnTo>
                  <a:cubicBezTo>
                    <a:pt x="19820" y="3497"/>
                    <a:pt x="18066" y="3620"/>
                    <a:pt x="16339" y="3620"/>
                  </a:cubicBezTo>
                  <a:cubicBezTo>
                    <a:pt x="10569" y="3620"/>
                    <a:pt x="5108" y="2241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841;p61"/>
            <p:cNvSpPr/>
            <p:nvPr/>
          </p:nvSpPr>
          <p:spPr>
            <a:xfrm>
              <a:off x="500804" y="1425578"/>
              <a:ext cx="1418573" cy="223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6417" y="0"/>
                  </a:moveTo>
                  <a:cubicBezTo>
                    <a:pt x="6402" y="0"/>
                    <a:pt x="6387" y="0"/>
                    <a:pt x="6372" y="1"/>
                  </a:cubicBezTo>
                  <a:cubicBezTo>
                    <a:pt x="5067" y="133"/>
                    <a:pt x="6110" y="3471"/>
                    <a:pt x="6110" y="3471"/>
                  </a:cubicBezTo>
                  <a:cubicBezTo>
                    <a:pt x="6110" y="3471"/>
                    <a:pt x="4944" y="124"/>
                    <a:pt x="3682" y="124"/>
                  </a:cubicBezTo>
                  <a:cubicBezTo>
                    <a:pt x="3643" y="124"/>
                    <a:pt x="3605" y="127"/>
                    <a:pt x="3566" y="133"/>
                  </a:cubicBezTo>
                  <a:cubicBezTo>
                    <a:pt x="2325" y="309"/>
                    <a:pt x="3240" y="3516"/>
                    <a:pt x="3435" y="3998"/>
                  </a:cubicBezTo>
                  <a:cubicBezTo>
                    <a:pt x="3244" y="3526"/>
                    <a:pt x="2366" y="788"/>
                    <a:pt x="1290" y="788"/>
                  </a:cubicBezTo>
                  <a:cubicBezTo>
                    <a:pt x="1267" y="788"/>
                    <a:pt x="1241" y="789"/>
                    <a:pt x="1215" y="792"/>
                  </a:cubicBezTo>
                  <a:cubicBezTo>
                    <a:pt x="41" y="880"/>
                    <a:pt x="-1198" y="6371"/>
                    <a:pt x="2261" y="13486"/>
                  </a:cubicBezTo>
                  <a:cubicBezTo>
                    <a:pt x="3240" y="15506"/>
                    <a:pt x="4545" y="17570"/>
                    <a:pt x="6046" y="19635"/>
                  </a:cubicBezTo>
                  <a:cubicBezTo>
                    <a:pt x="9410" y="20851"/>
                    <a:pt x="13045" y="21600"/>
                    <a:pt x="16834" y="21600"/>
                  </a:cubicBezTo>
                  <a:cubicBezTo>
                    <a:pt x="17965" y="21600"/>
                    <a:pt x="19114" y="21534"/>
                    <a:pt x="20271" y="21392"/>
                  </a:cubicBezTo>
                  <a:lnTo>
                    <a:pt x="20402" y="20601"/>
                  </a:lnTo>
                  <a:cubicBezTo>
                    <a:pt x="20402" y="20601"/>
                    <a:pt x="12113" y="13486"/>
                    <a:pt x="10483" y="10411"/>
                  </a:cubicBezTo>
                  <a:cubicBezTo>
                    <a:pt x="8916" y="7336"/>
                    <a:pt x="8916" y="6766"/>
                    <a:pt x="8916" y="6766"/>
                  </a:cubicBezTo>
                  <a:cubicBezTo>
                    <a:pt x="8916" y="6766"/>
                    <a:pt x="11527" y="3428"/>
                    <a:pt x="10026" y="2769"/>
                  </a:cubicBezTo>
                  <a:cubicBezTo>
                    <a:pt x="9788" y="2665"/>
                    <a:pt x="9584" y="2621"/>
                    <a:pt x="9408" y="2621"/>
                  </a:cubicBezTo>
                  <a:cubicBezTo>
                    <a:pt x="8467" y="2621"/>
                    <a:pt x="8330" y="3867"/>
                    <a:pt x="8330" y="3867"/>
                  </a:cubicBezTo>
                  <a:cubicBezTo>
                    <a:pt x="8330" y="3867"/>
                    <a:pt x="7755" y="0"/>
                    <a:pt x="641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842;p61"/>
            <p:cNvSpPr/>
            <p:nvPr/>
          </p:nvSpPr>
          <p:spPr>
            <a:xfrm>
              <a:off x="1770718" y="4456616"/>
              <a:ext cx="2685213" cy="246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7" y="0"/>
                  </a:moveTo>
                  <a:cubicBezTo>
                    <a:pt x="-46" y="1111"/>
                    <a:pt x="27" y="1985"/>
                    <a:pt x="245" y="2382"/>
                  </a:cubicBezTo>
                  <a:cubicBezTo>
                    <a:pt x="500" y="2818"/>
                    <a:pt x="827" y="3294"/>
                    <a:pt x="1191" y="3732"/>
                  </a:cubicBezTo>
                  <a:cubicBezTo>
                    <a:pt x="2100" y="4843"/>
                    <a:pt x="3118" y="5756"/>
                    <a:pt x="3118" y="5756"/>
                  </a:cubicBezTo>
                  <a:cubicBezTo>
                    <a:pt x="3118" y="5756"/>
                    <a:pt x="2936" y="6986"/>
                    <a:pt x="2646" y="8692"/>
                  </a:cubicBezTo>
                  <a:cubicBezTo>
                    <a:pt x="2427" y="9963"/>
                    <a:pt x="2209" y="11471"/>
                    <a:pt x="1954" y="13018"/>
                  </a:cubicBezTo>
                  <a:cubicBezTo>
                    <a:pt x="1737" y="14487"/>
                    <a:pt x="1482" y="15955"/>
                    <a:pt x="1300" y="17146"/>
                  </a:cubicBezTo>
                  <a:cubicBezTo>
                    <a:pt x="1086" y="18708"/>
                    <a:pt x="906" y="19846"/>
                    <a:pt x="935" y="19846"/>
                  </a:cubicBezTo>
                  <a:cubicBezTo>
                    <a:pt x="935" y="19846"/>
                    <a:pt x="935" y="19846"/>
                    <a:pt x="936" y="19845"/>
                  </a:cubicBezTo>
                  <a:cubicBezTo>
                    <a:pt x="937" y="19845"/>
                    <a:pt x="941" y="19845"/>
                    <a:pt x="943" y="19845"/>
                  </a:cubicBezTo>
                  <a:cubicBezTo>
                    <a:pt x="1223" y="19845"/>
                    <a:pt x="7166" y="21473"/>
                    <a:pt x="11154" y="21592"/>
                  </a:cubicBezTo>
                  <a:cubicBezTo>
                    <a:pt x="11330" y="21597"/>
                    <a:pt x="11509" y="21600"/>
                    <a:pt x="11693" y="21600"/>
                  </a:cubicBezTo>
                  <a:cubicBezTo>
                    <a:pt x="15699" y="21600"/>
                    <a:pt x="21150" y="20370"/>
                    <a:pt x="21046" y="18813"/>
                  </a:cubicBezTo>
                  <a:cubicBezTo>
                    <a:pt x="21046" y="18535"/>
                    <a:pt x="21554" y="18138"/>
                    <a:pt x="21518" y="17504"/>
                  </a:cubicBezTo>
                  <a:cubicBezTo>
                    <a:pt x="21445" y="16472"/>
                    <a:pt x="21409" y="15599"/>
                    <a:pt x="21263" y="14050"/>
                  </a:cubicBezTo>
                  <a:cubicBezTo>
                    <a:pt x="21190" y="13575"/>
                    <a:pt x="21154" y="13059"/>
                    <a:pt x="21119" y="12542"/>
                  </a:cubicBezTo>
                  <a:cubicBezTo>
                    <a:pt x="13445" y="9923"/>
                    <a:pt x="6137" y="5398"/>
                    <a:pt x="27" y="0"/>
                  </a:cubicBez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843;p61"/>
            <p:cNvSpPr/>
            <p:nvPr/>
          </p:nvSpPr>
          <p:spPr>
            <a:xfrm>
              <a:off x="1774137" y="3522002"/>
              <a:ext cx="3126260" cy="236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" y="0"/>
                  </a:moveTo>
                  <a:cubicBezTo>
                    <a:pt x="1034" y="0"/>
                    <a:pt x="815" y="1325"/>
                    <a:pt x="564" y="3104"/>
                  </a:cubicBezTo>
                  <a:cubicBezTo>
                    <a:pt x="376" y="4386"/>
                    <a:pt x="188" y="5876"/>
                    <a:pt x="94" y="7241"/>
                  </a:cubicBezTo>
                  <a:cubicBezTo>
                    <a:pt x="31" y="7696"/>
                    <a:pt x="0" y="8110"/>
                    <a:pt x="0" y="8524"/>
                  </a:cubicBezTo>
                  <a:cubicBezTo>
                    <a:pt x="5267" y="14152"/>
                    <a:pt x="11568" y="18869"/>
                    <a:pt x="18183" y="21600"/>
                  </a:cubicBezTo>
                  <a:cubicBezTo>
                    <a:pt x="18057" y="20318"/>
                    <a:pt x="17963" y="18993"/>
                    <a:pt x="17900" y="18041"/>
                  </a:cubicBezTo>
                  <a:cubicBezTo>
                    <a:pt x="17744" y="16304"/>
                    <a:pt x="17493" y="14773"/>
                    <a:pt x="17493" y="14773"/>
                  </a:cubicBezTo>
                  <a:cubicBezTo>
                    <a:pt x="19938" y="14194"/>
                    <a:pt x="21600" y="11338"/>
                    <a:pt x="21600" y="11338"/>
                  </a:cubicBezTo>
                  <a:cubicBezTo>
                    <a:pt x="21443" y="10924"/>
                    <a:pt x="21254" y="10469"/>
                    <a:pt x="21067" y="10055"/>
                  </a:cubicBezTo>
                  <a:cubicBezTo>
                    <a:pt x="20566" y="8938"/>
                    <a:pt x="20001" y="7779"/>
                    <a:pt x="19374" y="6744"/>
                  </a:cubicBezTo>
                  <a:cubicBezTo>
                    <a:pt x="18935" y="6000"/>
                    <a:pt x="18497" y="5338"/>
                    <a:pt x="18057" y="4758"/>
                  </a:cubicBezTo>
                  <a:cubicBezTo>
                    <a:pt x="17713" y="4303"/>
                    <a:pt x="17367" y="3890"/>
                    <a:pt x="17023" y="3600"/>
                  </a:cubicBezTo>
                  <a:cubicBezTo>
                    <a:pt x="15738" y="2437"/>
                    <a:pt x="14593" y="2196"/>
                    <a:pt x="13865" y="2196"/>
                  </a:cubicBezTo>
                  <a:cubicBezTo>
                    <a:pt x="13349" y="2196"/>
                    <a:pt x="13042" y="2317"/>
                    <a:pt x="13042" y="2317"/>
                  </a:cubicBezTo>
                  <a:cubicBezTo>
                    <a:pt x="12176" y="3311"/>
                    <a:pt x="11180" y="3608"/>
                    <a:pt x="10297" y="3608"/>
                  </a:cubicBezTo>
                  <a:cubicBezTo>
                    <a:pt x="8972" y="3608"/>
                    <a:pt x="7900" y="2938"/>
                    <a:pt x="7900" y="2938"/>
                  </a:cubicBezTo>
                  <a:lnTo>
                    <a:pt x="5643" y="2524"/>
                  </a:lnTo>
                  <a:cubicBezTo>
                    <a:pt x="5110" y="1944"/>
                    <a:pt x="1034" y="0"/>
                    <a:pt x="1034" y="0"/>
                  </a:cubicBezTo>
                  <a:close/>
                </a:path>
              </a:pathLst>
            </a:custGeom>
            <a:solidFill>
              <a:srgbClr val="4FC1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844;p61"/>
            <p:cNvSpPr/>
            <p:nvPr/>
          </p:nvSpPr>
          <p:spPr>
            <a:xfrm>
              <a:off x="2553657" y="4452137"/>
              <a:ext cx="1386536" cy="13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9243" y="0"/>
                  </a:moveTo>
                  <a:cubicBezTo>
                    <a:pt x="7464" y="0"/>
                    <a:pt x="6576" y="7216"/>
                    <a:pt x="6576" y="7216"/>
                  </a:cubicBezTo>
                  <a:cubicBezTo>
                    <a:pt x="6576" y="7216"/>
                    <a:pt x="288" y="8431"/>
                    <a:pt x="14" y="10074"/>
                  </a:cubicBezTo>
                  <a:cubicBezTo>
                    <a:pt x="-328" y="11787"/>
                    <a:pt x="5962" y="13860"/>
                    <a:pt x="5962" y="13860"/>
                  </a:cubicBezTo>
                  <a:cubicBezTo>
                    <a:pt x="5962" y="13860"/>
                    <a:pt x="4116" y="21290"/>
                    <a:pt x="5209" y="21574"/>
                  </a:cubicBezTo>
                  <a:cubicBezTo>
                    <a:pt x="5283" y="21593"/>
                    <a:pt x="5362" y="21600"/>
                    <a:pt x="5445" y="21600"/>
                  </a:cubicBezTo>
                  <a:cubicBezTo>
                    <a:pt x="7439" y="21600"/>
                    <a:pt x="11975" y="16859"/>
                    <a:pt x="11975" y="16859"/>
                  </a:cubicBezTo>
                  <a:cubicBezTo>
                    <a:pt x="11975" y="16859"/>
                    <a:pt x="16956" y="19652"/>
                    <a:pt x="19041" y="19652"/>
                  </a:cubicBezTo>
                  <a:cubicBezTo>
                    <a:pt x="19360" y="19652"/>
                    <a:pt x="19615" y="19583"/>
                    <a:pt x="19768" y="19433"/>
                  </a:cubicBezTo>
                  <a:cubicBezTo>
                    <a:pt x="20930" y="18361"/>
                    <a:pt x="16693" y="12001"/>
                    <a:pt x="16693" y="12001"/>
                  </a:cubicBezTo>
                  <a:cubicBezTo>
                    <a:pt x="16693" y="12001"/>
                    <a:pt x="21272" y="8715"/>
                    <a:pt x="20863" y="7002"/>
                  </a:cubicBezTo>
                  <a:cubicBezTo>
                    <a:pt x="20451" y="5359"/>
                    <a:pt x="13617" y="5215"/>
                    <a:pt x="13617" y="5215"/>
                  </a:cubicBezTo>
                  <a:cubicBezTo>
                    <a:pt x="13617" y="5215"/>
                    <a:pt x="10950" y="71"/>
                    <a:pt x="924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845;p61"/>
            <p:cNvSpPr/>
            <p:nvPr/>
          </p:nvSpPr>
          <p:spPr>
            <a:xfrm>
              <a:off x="2132547" y="7741721"/>
              <a:ext cx="1057314" cy="95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8" y="0"/>
                  </a:moveTo>
                  <a:lnTo>
                    <a:pt x="0" y="7268"/>
                  </a:lnTo>
                  <a:lnTo>
                    <a:pt x="6581" y="21600"/>
                  </a:lnTo>
                  <a:cubicBezTo>
                    <a:pt x="10847" y="16480"/>
                    <a:pt x="15943" y="12183"/>
                    <a:pt x="21600" y="8599"/>
                  </a:cubicBezTo>
                  <a:lnTo>
                    <a:pt x="1918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846;p61"/>
            <p:cNvSpPr/>
            <p:nvPr/>
          </p:nvSpPr>
          <p:spPr>
            <a:xfrm>
              <a:off x="2459310" y="8122822"/>
              <a:ext cx="1098065" cy="140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1" y="0"/>
                  </a:moveTo>
                  <a:cubicBezTo>
                    <a:pt x="8924" y="2447"/>
                    <a:pt x="4017" y="5382"/>
                    <a:pt x="0" y="8877"/>
                  </a:cubicBezTo>
                  <a:lnTo>
                    <a:pt x="8210" y="21600"/>
                  </a:lnTo>
                  <a:lnTo>
                    <a:pt x="21600" y="18176"/>
                  </a:lnTo>
                  <a:lnTo>
                    <a:pt x="14371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847;p61"/>
            <p:cNvSpPr/>
            <p:nvPr/>
          </p:nvSpPr>
          <p:spPr>
            <a:xfrm>
              <a:off x="2791350" y="9229400"/>
              <a:ext cx="784090" cy="11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9" h="21600" fill="norm" stroke="1" extrusionOk="0">
                  <a:moveTo>
                    <a:pt x="16647" y="0"/>
                  </a:moveTo>
                  <a:cubicBezTo>
                    <a:pt x="16385" y="0"/>
                    <a:pt x="17862" y="5392"/>
                    <a:pt x="2105" y="6065"/>
                  </a:cubicBezTo>
                  <a:cubicBezTo>
                    <a:pt x="2105" y="6065"/>
                    <a:pt x="-3738" y="21600"/>
                    <a:pt x="4045" y="21600"/>
                  </a:cubicBezTo>
                  <a:cubicBezTo>
                    <a:pt x="4578" y="21600"/>
                    <a:pt x="5177" y="21528"/>
                    <a:pt x="5849" y="21370"/>
                  </a:cubicBezTo>
                  <a:cubicBezTo>
                    <a:pt x="17582" y="18512"/>
                    <a:pt x="17479" y="1187"/>
                    <a:pt x="17479" y="1187"/>
                  </a:cubicBezTo>
                  <a:cubicBezTo>
                    <a:pt x="16890" y="340"/>
                    <a:pt x="16714" y="0"/>
                    <a:pt x="1664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848;p61"/>
            <p:cNvSpPr/>
            <p:nvPr/>
          </p:nvSpPr>
          <p:spPr>
            <a:xfrm>
              <a:off x="2772196" y="9270750"/>
              <a:ext cx="771683" cy="78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1230" y="0"/>
                  </a:moveTo>
                  <a:cubicBezTo>
                    <a:pt x="15237" y="3516"/>
                    <a:pt x="2625" y="6404"/>
                    <a:pt x="2625" y="6404"/>
                  </a:cubicBezTo>
                  <a:cubicBezTo>
                    <a:pt x="2625" y="6404"/>
                    <a:pt x="-119" y="14944"/>
                    <a:pt x="4" y="21600"/>
                  </a:cubicBezTo>
                  <a:cubicBezTo>
                    <a:pt x="5624" y="17832"/>
                    <a:pt x="12119" y="16200"/>
                    <a:pt x="18860" y="15948"/>
                  </a:cubicBezTo>
                  <a:cubicBezTo>
                    <a:pt x="21481" y="8164"/>
                    <a:pt x="21230" y="0"/>
                    <a:pt x="2123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849;p61"/>
            <p:cNvSpPr/>
            <p:nvPr/>
          </p:nvSpPr>
          <p:spPr>
            <a:xfrm>
              <a:off x="2806629" y="9159837"/>
              <a:ext cx="477281" cy="43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3" h="21600" fill="norm" stroke="1" extrusionOk="0">
                  <a:moveTo>
                    <a:pt x="3123" y="2730"/>
                  </a:moveTo>
                  <a:cubicBezTo>
                    <a:pt x="4733" y="2730"/>
                    <a:pt x="7099" y="10251"/>
                    <a:pt x="7329" y="11149"/>
                  </a:cubicBezTo>
                  <a:cubicBezTo>
                    <a:pt x="7697" y="12743"/>
                    <a:pt x="7988" y="14338"/>
                    <a:pt x="8266" y="15933"/>
                  </a:cubicBezTo>
                  <a:cubicBezTo>
                    <a:pt x="8275" y="16037"/>
                    <a:pt x="8290" y="16133"/>
                    <a:pt x="8304" y="16230"/>
                  </a:cubicBezTo>
                  <a:cubicBezTo>
                    <a:pt x="7496" y="15236"/>
                    <a:pt x="6684" y="14205"/>
                    <a:pt x="5876" y="13181"/>
                  </a:cubicBezTo>
                  <a:cubicBezTo>
                    <a:pt x="4714" y="11371"/>
                    <a:pt x="1373" y="7314"/>
                    <a:pt x="2100" y="4384"/>
                  </a:cubicBezTo>
                  <a:cubicBezTo>
                    <a:pt x="2363" y="3204"/>
                    <a:pt x="2721" y="2730"/>
                    <a:pt x="3123" y="2730"/>
                  </a:cubicBezTo>
                  <a:close/>
                  <a:moveTo>
                    <a:pt x="11678" y="3382"/>
                  </a:moveTo>
                  <a:cubicBezTo>
                    <a:pt x="12362" y="3382"/>
                    <a:pt x="12974" y="4109"/>
                    <a:pt x="13141" y="5289"/>
                  </a:cubicBezTo>
                  <a:cubicBezTo>
                    <a:pt x="13624" y="9391"/>
                    <a:pt x="12109" y="13812"/>
                    <a:pt x="10503" y="17639"/>
                  </a:cubicBezTo>
                  <a:cubicBezTo>
                    <a:pt x="10106" y="15095"/>
                    <a:pt x="9685" y="12447"/>
                    <a:pt x="9800" y="9799"/>
                  </a:cubicBezTo>
                  <a:cubicBezTo>
                    <a:pt x="9800" y="8219"/>
                    <a:pt x="9652" y="6186"/>
                    <a:pt x="10235" y="4614"/>
                  </a:cubicBezTo>
                  <a:cubicBezTo>
                    <a:pt x="10660" y="3761"/>
                    <a:pt x="11191" y="3382"/>
                    <a:pt x="11678" y="3382"/>
                  </a:cubicBezTo>
                  <a:close/>
                  <a:moveTo>
                    <a:pt x="3644" y="0"/>
                  </a:moveTo>
                  <a:cubicBezTo>
                    <a:pt x="2893" y="0"/>
                    <a:pt x="2090" y="504"/>
                    <a:pt x="1225" y="1676"/>
                  </a:cubicBezTo>
                  <a:cubicBezTo>
                    <a:pt x="-3421" y="7766"/>
                    <a:pt x="6459" y="18136"/>
                    <a:pt x="9073" y="21296"/>
                  </a:cubicBezTo>
                  <a:cubicBezTo>
                    <a:pt x="9265" y="21511"/>
                    <a:pt x="9489" y="21600"/>
                    <a:pt x="9709" y="21600"/>
                  </a:cubicBezTo>
                  <a:cubicBezTo>
                    <a:pt x="10531" y="21600"/>
                    <a:pt x="11373" y="20332"/>
                    <a:pt x="10938" y="19404"/>
                  </a:cubicBezTo>
                  <a:cubicBezTo>
                    <a:pt x="13815" y="14175"/>
                    <a:pt x="18179" y="3249"/>
                    <a:pt x="12558" y="549"/>
                  </a:cubicBezTo>
                  <a:cubicBezTo>
                    <a:pt x="12333" y="445"/>
                    <a:pt x="12109" y="393"/>
                    <a:pt x="11884" y="393"/>
                  </a:cubicBezTo>
                  <a:cubicBezTo>
                    <a:pt x="10268" y="393"/>
                    <a:pt x="8873" y="3049"/>
                    <a:pt x="8490" y="4836"/>
                  </a:cubicBezTo>
                  <a:cubicBezTo>
                    <a:pt x="8347" y="5519"/>
                    <a:pt x="8227" y="6201"/>
                    <a:pt x="8137" y="6884"/>
                  </a:cubicBezTo>
                  <a:cubicBezTo>
                    <a:pt x="6994" y="3108"/>
                    <a:pt x="5493" y="0"/>
                    <a:pt x="364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850;p61"/>
            <p:cNvSpPr/>
            <p:nvPr/>
          </p:nvSpPr>
          <p:spPr>
            <a:xfrm>
              <a:off x="2772342" y="9846950"/>
              <a:ext cx="685171" cy="49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78" y="399"/>
                    <a:pt x="6438" y="2985"/>
                    <a:pt x="0" y="9157"/>
                  </a:cubicBezTo>
                  <a:cubicBezTo>
                    <a:pt x="122" y="15958"/>
                    <a:pt x="1501" y="21600"/>
                    <a:pt x="5831" y="21600"/>
                  </a:cubicBezTo>
                  <a:cubicBezTo>
                    <a:pt x="6565" y="21600"/>
                    <a:pt x="7384" y="21436"/>
                    <a:pt x="8296" y="21089"/>
                  </a:cubicBezTo>
                  <a:cubicBezTo>
                    <a:pt x="15449" y="18105"/>
                    <a:pt x="19454" y="9353"/>
                    <a:pt x="2160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851;p61"/>
            <p:cNvSpPr/>
            <p:nvPr/>
          </p:nvSpPr>
          <p:spPr>
            <a:xfrm>
              <a:off x="2871765" y="9515561"/>
              <a:ext cx="562542" cy="19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508" y="0"/>
                  </a:moveTo>
                  <a:cubicBezTo>
                    <a:pt x="13301" y="0"/>
                    <a:pt x="6579" y="11473"/>
                    <a:pt x="186" y="20473"/>
                  </a:cubicBezTo>
                  <a:cubicBezTo>
                    <a:pt x="-108" y="20473"/>
                    <a:pt x="-23" y="21600"/>
                    <a:pt x="226" y="21600"/>
                  </a:cubicBezTo>
                  <a:cubicBezTo>
                    <a:pt x="265" y="21600"/>
                    <a:pt x="310" y="21566"/>
                    <a:pt x="361" y="21499"/>
                  </a:cubicBezTo>
                  <a:cubicBezTo>
                    <a:pt x="7230" y="13323"/>
                    <a:pt x="13420" y="3600"/>
                    <a:pt x="20978" y="2069"/>
                  </a:cubicBezTo>
                  <a:cubicBezTo>
                    <a:pt x="21322" y="2069"/>
                    <a:pt x="21492" y="17"/>
                    <a:pt x="20978" y="17"/>
                  </a:cubicBezTo>
                  <a:cubicBezTo>
                    <a:pt x="20825" y="17"/>
                    <a:pt x="20667" y="0"/>
                    <a:pt x="2050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852;p61"/>
            <p:cNvSpPr/>
            <p:nvPr/>
          </p:nvSpPr>
          <p:spPr>
            <a:xfrm>
              <a:off x="2858179" y="9655878"/>
              <a:ext cx="562545" cy="19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073" y="0"/>
                  </a:moveTo>
                  <a:cubicBezTo>
                    <a:pt x="13024" y="0"/>
                    <a:pt x="6449" y="11153"/>
                    <a:pt x="186" y="19971"/>
                  </a:cubicBezTo>
                  <a:cubicBezTo>
                    <a:pt x="-108" y="20407"/>
                    <a:pt x="-23" y="21600"/>
                    <a:pt x="226" y="21600"/>
                  </a:cubicBezTo>
                  <a:cubicBezTo>
                    <a:pt x="265" y="21600"/>
                    <a:pt x="310" y="21583"/>
                    <a:pt x="356" y="21499"/>
                  </a:cubicBezTo>
                  <a:cubicBezTo>
                    <a:pt x="7230" y="12832"/>
                    <a:pt x="13420" y="3124"/>
                    <a:pt x="20978" y="2100"/>
                  </a:cubicBezTo>
                  <a:cubicBezTo>
                    <a:pt x="21322" y="2100"/>
                    <a:pt x="21492" y="67"/>
                    <a:pt x="20978" y="67"/>
                  </a:cubicBezTo>
                  <a:cubicBezTo>
                    <a:pt x="20672" y="17"/>
                    <a:pt x="20373" y="0"/>
                    <a:pt x="2007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853;p61"/>
            <p:cNvSpPr/>
            <p:nvPr/>
          </p:nvSpPr>
          <p:spPr>
            <a:xfrm>
              <a:off x="3049099" y="8041168"/>
              <a:ext cx="989246" cy="70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81" y="21600"/>
                  </a:lnTo>
                  <a:cubicBezTo>
                    <a:pt x="8025" y="17168"/>
                    <a:pt x="14563" y="13984"/>
                    <a:pt x="21401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854;p61"/>
            <p:cNvSpPr/>
            <p:nvPr/>
          </p:nvSpPr>
          <p:spPr>
            <a:xfrm>
              <a:off x="3148962" y="8440477"/>
              <a:ext cx="880273" cy="1234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110"/>
                    <a:pt x="6568" y="2858"/>
                    <a:pt x="0" y="5479"/>
                  </a:cubicBezTo>
                  <a:lnTo>
                    <a:pt x="3227" y="21443"/>
                  </a:lnTo>
                  <a:lnTo>
                    <a:pt x="207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855;p61"/>
            <p:cNvSpPr/>
            <p:nvPr/>
          </p:nvSpPr>
          <p:spPr>
            <a:xfrm>
              <a:off x="2979984" y="9601093"/>
              <a:ext cx="1035667" cy="9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7" h="21600" fill="norm" stroke="1" extrusionOk="0">
                  <a:moveTo>
                    <a:pt x="16563" y="0"/>
                  </a:moveTo>
                  <a:cubicBezTo>
                    <a:pt x="16410" y="0"/>
                    <a:pt x="16056" y="3778"/>
                    <a:pt x="11263" y="3778"/>
                  </a:cubicBezTo>
                  <a:cubicBezTo>
                    <a:pt x="9660" y="3778"/>
                    <a:pt x="7562" y="3356"/>
                    <a:pt x="4809" y="2228"/>
                  </a:cubicBezTo>
                  <a:cubicBezTo>
                    <a:pt x="4809" y="2228"/>
                    <a:pt x="-4773" y="21053"/>
                    <a:pt x="3114" y="21579"/>
                  </a:cubicBezTo>
                  <a:cubicBezTo>
                    <a:pt x="3269" y="21593"/>
                    <a:pt x="3422" y="21600"/>
                    <a:pt x="3575" y="21600"/>
                  </a:cubicBezTo>
                  <a:cubicBezTo>
                    <a:pt x="12129" y="21600"/>
                    <a:pt x="16827" y="1702"/>
                    <a:pt x="16827" y="1702"/>
                  </a:cubicBezTo>
                  <a:cubicBezTo>
                    <a:pt x="16643" y="460"/>
                    <a:pt x="16614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856;p61"/>
            <p:cNvSpPr/>
            <p:nvPr/>
          </p:nvSpPr>
          <p:spPr>
            <a:xfrm>
              <a:off x="3012823" y="9638264"/>
              <a:ext cx="980138" cy="52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00" y="0"/>
                  </a:moveTo>
                  <a:cubicBezTo>
                    <a:pt x="5800" y="0"/>
                    <a:pt x="1599" y="10893"/>
                    <a:pt x="0" y="20469"/>
                  </a:cubicBezTo>
                  <a:cubicBezTo>
                    <a:pt x="2174" y="19370"/>
                    <a:pt x="4382" y="18863"/>
                    <a:pt x="6589" y="18863"/>
                  </a:cubicBezTo>
                  <a:cubicBezTo>
                    <a:pt x="9662" y="18863"/>
                    <a:pt x="12731" y="19851"/>
                    <a:pt x="15698" y="21600"/>
                  </a:cubicBezTo>
                  <a:cubicBezTo>
                    <a:pt x="19600" y="11646"/>
                    <a:pt x="21600" y="0"/>
                    <a:pt x="21600" y="0"/>
                  </a:cubicBezTo>
                  <a:cubicBezTo>
                    <a:pt x="19797" y="754"/>
                    <a:pt x="17442" y="1001"/>
                    <a:pt x="15103" y="1001"/>
                  </a:cubicBezTo>
                  <a:cubicBezTo>
                    <a:pt x="10422" y="1001"/>
                    <a:pt x="5800" y="0"/>
                    <a:pt x="580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857;p61"/>
            <p:cNvSpPr/>
            <p:nvPr/>
          </p:nvSpPr>
          <p:spPr>
            <a:xfrm>
              <a:off x="3290577" y="9331354"/>
              <a:ext cx="461350" cy="4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1" h="21600" fill="norm" stroke="1" extrusionOk="0">
                  <a:moveTo>
                    <a:pt x="3466" y="2170"/>
                  </a:moveTo>
                  <a:cubicBezTo>
                    <a:pt x="5261" y="2170"/>
                    <a:pt x="5980" y="10508"/>
                    <a:pt x="5980" y="11361"/>
                  </a:cubicBezTo>
                  <a:cubicBezTo>
                    <a:pt x="5980" y="12994"/>
                    <a:pt x="5941" y="14572"/>
                    <a:pt x="5878" y="16118"/>
                  </a:cubicBezTo>
                  <a:cubicBezTo>
                    <a:pt x="5304" y="14875"/>
                    <a:pt x="4745" y="13625"/>
                    <a:pt x="4224" y="12382"/>
                  </a:cubicBezTo>
                  <a:cubicBezTo>
                    <a:pt x="3490" y="10340"/>
                    <a:pt x="1141" y="5442"/>
                    <a:pt x="2318" y="3198"/>
                  </a:cubicBezTo>
                  <a:cubicBezTo>
                    <a:pt x="2738" y="2472"/>
                    <a:pt x="3124" y="2170"/>
                    <a:pt x="3466" y="2170"/>
                  </a:cubicBezTo>
                  <a:close/>
                  <a:moveTo>
                    <a:pt x="11268" y="6658"/>
                  </a:moveTo>
                  <a:cubicBezTo>
                    <a:pt x="12146" y="6658"/>
                    <a:pt x="12831" y="7686"/>
                    <a:pt x="12729" y="9117"/>
                  </a:cubicBezTo>
                  <a:cubicBezTo>
                    <a:pt x="12363" y="12832"/>
                    <a:pt x="9999" y="15849"/>
                    <a:pt x="7697" y="18395"/>
                  </a:cubicBezTo>
                  <a:cubicBezTo>
                    <a:pt x="7726" y="17824"/>
                    <a:pt x="7755" y="17179"/>
                    <a:pt x="7779" y="16480"/>
                  </a:cubicBezTo>
                  <a:cubicBezTo>
                    <a:pt x="7900" y="14734"/>
                    <a:pt x="8112" y="13014"/>
                    <a:pt x="8624" y="11361"/>
                  </a:cubicBezTo>
                  <a:cubicBezTo>
                    <a:pt x="8913" y="10138"/>
                    <a:pt x="9207" y="8096"/>
                    <a:pt x="10090" y="7276"/>
                  </a:cubicBezTo>
                  <a:cubicBezTo>
                    <a:pt x="10486" y="6853"/>
                    <a:pt x="10896" y="6658"/>
                    <a:pt x="11268" y="6658"/>
                  </a:cubicBezTo>
                  <a:close/>
                  <a:moveTo>
                    <a:pt x="3905" y="0"/>
                  </a:moveTo>
                  <a:cubicBezTo>
                    <a:pt x="3394" y="0"/>
                    <a:pt x="2820" y="175"/>
                    <a:pt x="2168" y="537"/>
                  </a:cubicBezTo>
                  <a:cubicBezTo>
                    <a:pt x="-3549" y="3601"/>
                    <a:pt x="3635" y="17078"/>
                    <a:pt x="5541" y="20962"/>
                  </a:cubicBezTo>
                  <a:cubicBezTo>
                    <a:pt x="5772" y="21412"/>
                    <a:pt x="6134" y="21600"/>
                    <a:pt x="6501" y="21600"/>
                  </a:cubicBezTo>
                  <a:cubicBezTo>
                    <a:pt x="7191" y="21600"/>
                    <a:pt x="7890" y="20928"/>
                    <a:pt x="7726" y="20108"/>
                  </a:cubicBezTo>
                  <a:cubicBezTo>
                    <a:pt x="11518" y="17065"/>
                    <a:pt x="18051" y="9534"/>
                    <a:pt x="13168" y="4622"/>
                  </a:cubicBezTo>
                  <a:cubicBezTo>
                    <a:pt x="12773" y="4239"/>
                    <a:pt x="12300" y="4078"/>
                    <a:pt x="11808" y="4078"/>
                  </a:cubicBezTo>
                  <a:cubicBezTo>
                    <a:pt x="10471" y="4078"/>
                    <a:pt x="8971" y="5267"/>
                    <a:pt x="8329" y="6463"/>
                  </a:cubicBezTo>
                  <a:cubicBezTo>
                    <a:pt x="8083" y="6947"/>
                    <a:pt x="7861" y="7444"/>
                    <a:pt x="7664" y="7955"/>
                  </a:cubicBezTo>
                  <a:cubicBezTo>
                    <a:pt x="7297" y="3688"/>
                    <a:pt x="6298" y="0"/>
                    <a:pt x="390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858;p61"/>
            <p:cNvSpPr/>
            <p:nvPr/>
          </p:nvSpPr>
          <p:spPr>
            <a:xfrm>
              <a:off x="2981413" y="10094002"/>
              <a:ext cx="743749" cy="38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9253" y="0"/>
                  </a:moveTo>
                  <a:cubicBezTo>
                    <a:pt x="6448" y="0"/>
                    <a:pt x="3642" y="688"/>
                    <a:pt x="879" y="2183"/>
                  </a:cubicBezTo>
                  <a:cubicBezTo>
                    <a:pt x="-772" y="12139"/>
                    <a:pt x="-517" y="20811"/>
                    <a:pt x="5327" y="21575"/>
                  </a:cubicBezTo>
                  <a:cubicBezTo>
                    <a:pt x="5519" y="21592"/>
                    <a:pt x="5708" y="21600"/>
                    <a:pt x="5896" y="21600"/>
                  </a:cubicBezTo>
                  <a:cubicBezTo>
                    <a:pt x="12233" y="21600"/>
                    <a:pt x="17250" y="13381"/>
                    <a:pt x="20828" y="3719"/>
                  </a:cubicBezTo>
                  <a:cubicBezTo>
                    <a:pt x="17057" y="1343"/>
                    <a:pt x="13157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859;p61"/>
            <p:cNvSpPr/>
            <p:nvPr/>
          </p:nvSpPr>
          <p:spPr>
            <a:xfrm>
              <a:off x="3215227" y="9795899"/>
              <a:ext cx="593836" cy="5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2657" y="0"/>
                  </a:moveTo>
                  <a:cubicBezTo>
                    <a:pt x="8509" y="0"/>
                    <a:pt x="4255" y="7486"/>
                    <a:pt x="225" y="12629"/>
                  </a:cubicBezTo>
                  <a:cubicBezTo>
                    <a:pt x="-53" y="12629"/>
                    <a:pt x="-91" y="16457"/>
                    <a:pt x="209" y="16457"/>
                  </a:cubicBezTo>
                  <a:cubicBezTo>
                    <a:pt x="263" y="16457"/>
                    <a:pt x="322" y="16343"/>
                    <a:pt x="391" y="16114"/>
                  </a:cubicBezTo>
                  <a:cubicBezTo>
                    <a:pt x="4340" y="14114"/>
                    <a:pt x="8140" y="9429"/>
                    <a:pt x="11928" y="9429"/>
                  </a:cubicBezTo>
                  <a:cubicBezTo>
                    <a:pt x="14848" y="9429"/>
                    <a:pt x="17769" y="12229"/>
                    <a:pt x="20748" y="21314"/>
                  </a:cubicBezTo>
                  <a:cubicBezTo>
                    <a:pt x="20802" y="21486"/>
                    <a:pt x="20855" y="21600"/>
                    <a:pt x="20903" y="21600"/>
                  </a:cubicBezTo>
                  <a:cubicBezTo>
                    <a:pt x="21300" y="21600"/>
                    <a:pt x="21509" y="15886"/>
                    <a:pt x="21075" y="14343"/>
                  </a:cubicBezTo>
                  <a:cubicBezTo>
                    <a:pt x="18396" y="3657"/>
                    <a:pt x="15556" y="0"/>
                    <a:pt x="126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860;p61"/>
            <p:cNvSpPr/>
            <p:nvPr/>
          </p:nvSpPr>
          <p:spPr>
            <a:xfrm>
              <a:off x="3160345" y="9925620"/>
              <a:ext cx="589916" cy="5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2249" y="0"/>
                  </a:moveTo>
                  <a:cubicBezTo>
                    <a:pt x="8247" y="0"/>
                    <a:pt x="4169" y="6941"/>
                    <a:pt x="247" y="12146"/>
                  </a:cubicBezTo>
                  <a:cubicBezTo>
                    <a:pt x="-82" y="12146"/>
                    <a:pt x="-82" y="17591"/>
                    <a:pt x="247" y="17591"/>
                  </a:cubicBezTo>
                  <a:cubicBezTo>
                    <a:pt x="4234" y="14480"/>
                    <a:pt x="8069" y="9693"/>
                    <a:pt x="11925" y="9693"/>
                  </a:cubicBezTo>
                  <a:cubicBezTo>
                    <a:pt x="14885" y="9693"/>
                    <a:pt x="17861" y="12505"/>
                    <a:pt x="20929" y="21241"/>
                  </a:cubicBezTo>
                  <a:cubicBezTo>
                    <a:pt x="20978" y="21480"/>
                    <a:pt x="21021" y="21600"/>
                    <a:pt x="21064" y="21600"/>
                  </a:cubicBezTo>
                  <a:cubicBezTo>
                    <a:pt x="21334" y="21600"/>
                    <a:pt x="21518" y="17352"/>
                    <a:pt x="21097" y="15796"/>
                  </a:cubicBezTo>
                  <a:cubicBezTo>
                    <a:pt x="18266" y="4009"/>
                    <a:pt x="15279" y="0"/>
                    <a:pt x="1224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861;p61"/>
            <p:cNvSpPr/>
            <p:nvPr/>
          </p:nvSpPr>
          <p:spPr>
            <a:xfrm>
              <a:off x="5027443" y="5922202"/>
              <a:ext cx="803098" cy="162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862;p61"/>
            <p:cNvSpPr/>
            <p:nvPr/>
          </p:nvSpPr>
          <p:spPr>
            <a:xfrm>
              <a:off x="1719652" y="7315239"/>
              <a:ext cx="44021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863;p61"/>
            <p:cNvSpPr/>
            <p:nvPr/>
          </p:nvSpPr>
          <p:spPr>
            <a:xfrm>
              <a:off x="2073583" y="7315239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864;p61"/>
            <p:cNvSpPr/>
            <p:nvPr/>
          </p:nvSpPr>
          <p:spPr>
            <a:xfrm>
              <a:off x="5136266" y="7274340"/>
              <a:ext cx="363036" cy="299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865;p61"/>
            <p:cNvSpPr/>
            <p:nvPr/>
          </p:nvSpPr>
          <p:spPr>
            <a:xfrm>
              <a:off x="5417651" y="7015646"/>
              <a:ext cx="285861" cy="324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866;p61"/>
            <p:cNvSpPr/>
            <p:nvPr/>
          </p:nvSpPr>
          <p:spPr>
            <a:xfrm>
              <a:off x="5394961" y="7247468"/>
              <a:ext cx="925653" cy="41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15" y="0"/>
                  </a:moveTo>
                  <a:cubicBezTo>
                    <a:pt x="12206" y="0"/>
                    <a:pt x="11223" y="278"/>
                    <a:pt x="10164" y="920"/>
                  </a:cubicBezTo>
                  <a:cubicBezTo>
                    <a:pt x="2539" y="5860"/>
                    <a:pt x="0" y="21600"/>
                    <a:pt x="0" y="21600"/>
                  </a:cubicBezTo>
                  <a:lnTo>
                    <a:pt x="3811" y="18546"/>
                  </a:lnTo>
                  <a:cubicBezTo>
                    <a:pt x="3811" y="18546"/>
                    <a:pt x="5187" y="10792"/>
                    <a:pt x="11328" y="7739"/>
                  </a:cubicBezTo>
                  <a:cubicBezTo>
                    <a:pt x="12261" y="7298"/>
                    <a:pt x="13104" y="7120"/>
                    <a:pt x="13864" y="7120"/>
                  </a:cubicBezTo>
                  <a:cubicBezTo>
                    <a:pt x="17587" y="7120"/>
                    <a:pt x="19270" y="11496"/>
                    <a:pt x="19270" y="11496"/>
                  </a:cubicBezTo>
                  <a:lnTo>
                    <a:pt x="21600" y="11024"/>
                  </a:lnTo>
                  <a:cubicBezTo>
                    <a:pt x="21600" y="11024"/>
                    <a:pt x="18838" y="0"/>
                    <a:pt x="1311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867;p61"/>
            <p:cNvSpPr/>
            <p:nvPr/>
          </p:nvSpPr>
          <p:spPr>
            <a:xfrm>
              <a:off x="4844494" y="7442422"/>
              <a:ext cx="2024881" cy="32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2782" y="0"/>
                  </a:moveTo>
                  <a:cubicBezTo>
                    <a:pt x="11608" y="0"/>
                    <a:pt x="10163" y="95"/>
                    <a:pt x="8373" y="303"/>
                  </a:cubicBezTo>
                  <a:cubicBezTo>
                    <a:pt x="8373" y="303"/>
                    <a:pt x="-408" y="1273"/>
                    <a:pt x="15" y="5128"/>
                  </a:cubicBezTo>
                  <a:cubicBezTo>
                    <a:pt x="439" y="9012"/>
                    <a:pt x="-173" y="17875"/>
                    <a:pt x="2598" y="21000"/>
                  </a:cubicBezTo>
                  <a:cubicBezTo>
                    <a:pt x="2984" y="21429"/>
                    <a:pt x="4290" y="21600"/>
                    <a:pt x="6005" y="21600"/>
                  </a:cubicBezTo>
                  <a:cubicBezTo>
                    <a:pt x="9502" y="21600"/>
                    <a:pt x="14696" y="20893"/>
                    <a:pt x="17248" y="20242"/>
                  </a:cubicBezTo>
                  <a:cubicBezTo>
                    <a:pt x="21051" y="19271"/>
                    <a:pt x="21192" y="16691"/>
                    <a:pt x="20817" y="14080"/>
                  </a:cubicBezTo>
                  <a:cubicBezTo>
                    <a:pt x="20441" y="11441"/>
                    <a:pt x="19408" y="5249"/>
                    <a:pt x="18187" y="2457"/>
                  </a:cubicBezTo>
                  <a:cubicBezTo>
                    <a:pt x="17608" y="1075"/>
                    <a:pt x="16747" y="0"/>
                    <a:pt x="12782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868;p61"/>
            <p:cNvSpPr/>
            <p:nvPr/>
          </p:nvSpPr>
          <p:spPr>
            <a:xfrm>
              <a:off x="5039604" y="7454216"/>
              <a:ext cx="2029501" cy="322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2831" y="0"/>
                  </a:moveTo>
                  <a:cubicBezTo>
                    <a:pt x="11657" y="0"/>
                    <a:pt x="10206" y="97"/>
                    <a:pt x="8401" y="315"/>
                  </a:cubicBezTo>
                  <a:cubicBezTo>
                    <a:pt x="8401" y="315"/>
                    <a:pt x="-408" y="1256"/>
                    <a:pt x="14" y="5145"/>
                  </a:cubicBezTo>
                  <a:cubicBezTo>
                    <a:pt x="483" y="9002"/>
                    <a:pt x="-174" y="17871"/>
                    <a:pt x="2638" y="21000"/>
                  </a:cubicBezTo>
                  <a:cubicBezTo>
                    <a:pt x="3008" y="21430"/>
                    <a:pt x="4306" y="21600"/>
                    <a:pt x="6017" y="21600"/>
                  </a:cubicBezTo>
                  <a:cubicBezTo>
                    <a:pt x="9505" y="21600"/>
                    <a:pt x="14710" y="20893"/>
                    <a:pt x="17257" y="20241"/>
                  </a:cubicBezTo>
                  <a:cubicBezTo>
                    <a:pt x="21052" y="19270"/>
                    <a:pt x="21192" y="16717"/>
                    <a:pt x="20817" y="14075"/>
                  </a:cubicBezTo>
                  <a:cubicBezTo>
                    <a:pt x="20443" y="11463"/>
                    <a:pt x="19412" y="5236"/>
                    <a:pt x="18194" y="2441"/>
                  </a:cubicBezTo>
                  <a:cubicBezTo>
                    <a:pt x="17580" y="1085"/>
                    <a:pt x="16747" y="0"/>
                    <a:pt x="1283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869;p61"/>
            <p:cNvSpPr/>
            <p:nvPr/>
          </p:nvSpPr>
          <p:spPr>
            <a:xfrm>
              <a:off x="5190751" y="8997574"/>
              <a:ext cx="1805926" cy="56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5" y="0"/>
                  </a:moveTo>
                  <a:cubicBezTo>
                    <a:pt x="14526" y="0"/>
                    <a:pt x="12162" y="703"/>
                    <a:pt x="8847" y="2297"/>
                  </a:cubicBezTo>
                  <a:cubicBezTo>
                    <a:pt x="8847" y="2297"/>
                    <a:pt x="1086" y="7849"/>
                    <a:pt x="0" y="18618"/>
                  </a:cubicBezTo>
                  <a:cubicBezTo>
                    <a:pt x="2555" y="20657"/>
                    <a:pt x="5138" y="21600"/>
                    <a:pt x="7724" y="21600"/>
                  </a:cubicBezTo>
                  <a:cubicBezTo>
                    <a:pt x="12387" y="21600"/>
                    <a:pt x="17061" y="18544"/>
                    <a:pt x="21600" y="13408"/>
                  </a:cubicBezTo>
                  <a:cubicBezTo>
                    <a:pt x="21329" y="10283"/>
                    <a:pt x="21057" y="7501"/>
                    <a:pt x="20731" y="5421"/>
                  </a:cubicBezTo>
                  <a:cubicBezTo>
                    <a:pt x="20181" y="2114"/>
                    <a:pt x="19193" y="0"/>
                    <a:pt x="16235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870;p61"/>
            <p:cNvSpPr/>
            <p:nvPr/>
          </p:nvSpPr>
          <p:spPr>
            <a:xfrm>
              <a:off x="5158957" y="9347925"/>
              <a:ext cx="1860411" cy="40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37" y="0"/>
                  </a:moveTo>
                  <a:cubicBezTo>
                    <a:pt x="16931" y="7123"/>
                    <a:pt x="12394" y="11363"/>
                    <a:pt x="7867" y="11363"/>
                  </a:cubicBezTo>
                  <a:cubicBezTo>
                    <a:pt x="5357" y="11363"/>
                    <a:pt x="2849" y="10055"/>
                    <a:pt x="369" y="7226"/>
                  </a:cubicBezTo>
                  <a:cubicBezTo>
                    <a:pt x="369" y="7947"/>
                    <a:pt x="317" y="8669"/>
                    <a:pt x="263" y="9390"/>
                  </a:cubicBezTo>
                  <a:cubicBezTo>
                    <a:pt x="211" y="12519"/>
                    <a:pt x="106" y="16133"/>
                    <a:pt x="0" y="20229"/>
                  </a:cubicBezTo>
                  <a:cubicBezTo>
                    <a:pt x="1634" y="21133"/>
                    <a:pt x="3305" y="21600"/>
                    <a:pt x="4997" y="21600"/>
                  </a:cubicBezTo>
                  <a:cubicBezTo>
                    <a:pt x="10508" y="21600"/>
                    <a:pt x="16238" y="16648"/>
                    <a:pt x="21600" y="5776"/>
                  </a:cubicBezTo>
                  <a:cubicBezTo>
                    <a:pt x="21494" y="3851"/>
                    <a:pt x="21441" y="1925"/>
                    <a:pt x="21337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871;p61"/>
            <p:cNvSpPr/>
            <p:nvPr/>
          </p:nvSpPr>
          <p:spPr>
            <a:xfrm>
              <a:off x="5149850" y="9456745"/>
              <a:ext cx="1961192" cy="94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506" y="0"/>
                  </a:moveTo>
                  <a:cubicBezTo>
                    <a:pt x="15440" y="4701"/>
                    <a:pt x="10027" y="6843"/>
                    <a:pt x="4820" y="6843"/>
                  </a:cubicBezTo>
                  <a:cubicBezTo>
                    <a:pt x="3222" y="6843"/>
                    <a:pt x="1644" y="6640"/>
                    <a:pt x="100" y="6250"/>
                  </a:cubicBezTo>
                  <a:cubicBezTo>
                    <a:pt x="100" y="6980"/>
                    <a:pt x="51" y="7709"/>
                    <a:pt x="0" y="8436"/>
                  </a:cubicBezTo>
                  <a:cubicBezTo>
                    <a:pt x="4652" y="18085"/>
                    <a:pt x="10962" y="21600"/>
                    <a:pt x="17268" y="21600"/>
                  </a:cubicBezTo>
                  <a:cubicBezTo>
                    <a:pt x="18450" y="21600"/>
                    <a:pt x="19634" y="21477"/>
                    <a:pt x="20804" y="21247"/>
                  </a:cubicBezTo>
                  <a:cubicBezTo>
                    <a:pt x="21600" y="19061"/>
                    <a:pt x="21600" y="16457"/>
                    <a:pt x="21402" y="13853"/>
                  </a:cubicBezTo>
                  <a:cubicBezTo>
                    <a:pt x="21202" y="10937"/>
                    <a:pt x="20953" y="5105"/>
                    <a:pt x="2050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872;p61"/>
            <p:cNvSpPr/>
            <p:nvPr/>
          </p:nvSpPr>
          <p:spPr>
            <a:xfrm>
              <a:off x="5141061" y="9824263"/>
              <a:ext cx="1905473" cy="90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99" y="0"/>
                  </a:moveTo>
                  <a:cubicBezTo>
                    <a:pt x="-156" y="7487"/>
                    <a:pt x="-54" y="16815"/>
                    <a:pt x="2092" y="20826"/>
                  </a:cubicBezTo>
                  <a:cubicBezTo>
                    <a:pt x="2386" y="21372"/>
                    <a:pt x="3212" y="21600"/>
                    <a:pt x="4360" y="21600"/>
                  </a:cubicBezTo>
                  <a:cubicBezTo>
                    <a:pt x="7995" y="21600"/>
                    <a:pt x="14839" y="19305"/>
                    <a:pt x="18022" y="17571"/>
                  </a:cubicBezTo>
                  <a:cubicBezTo>
                    <a:pt x="19809" y="16486"/>
                    <a:pt x="20883" y="15077"/>
                    <a:pt x="21444" y="13343"/>
                  </a:cubicBezTo>
                  <a:cubicBezTo>
                    <a:pt x="20243" y="13582"/>
                    <a:pt x="19028" y="13710"/>
                    <a:pt x="17815" y="13710"/>
                  </a:cubicBezTo>
                  <a:cubicBezTo>
                    <a:pt x="11346" y="13710"/>
                    <a:pt x="4872" y="10049"/>
                    <a:pt x="9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873;p61"/>
            <p:cNvSpPr/>
            <p:nvPr/>
          </p:nvSpPr>
          <p:spPr>
            <a:xfrm>
              <a:off x="5706265" y="8024148"/>
              <a:ext cx="520825" cy="58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3009" y="6119"/>
                  </a:moveTo>
                  <a:cubicBezTo>
                    <a:pt x="13707" y="6119"/>
                    <a:pt x="14228" y="8062"/>
                    <a:pt x="14412" y="10465"/>
                  </a:cubicBezTo>
                  <a:cubicBezTo>
                    <a:pt x="14412" y="12968"/>
                    <a:pt x="14038" y="15135"/>
                    <a:pt x="13291" y="15135"/>
                  </a:cubicBezTo>
                  <a:cubicBezTo>
                    <a:pt x="12733" y="15135"/>
                    <a:pt x="11986" y="13138"/>
                    <a:pt x="11986" y="10635"/>
                  </a:cubicBezTo>
                  <a:cubicBezTo>
                    <a:pt x="11802" y="8133"/>
                    <a:pt x="12359" y="6130"/>
                    <a:pt x="12917" y="6130"/>
                  </a:cubicBezTo>
                  <a:cubicBezTo>
                    <a:pt x="12947" y="6124"/>
                    <a:pt x="12978" y="6119"/>
                    <a:pt x="13009" y="6119"/>
                  </a:cubicBezTo>
                  <a:close/>
                  <a:moveTo>
                    <a:pt x="7520" y="7463"/>
                  </a:moveTo>
                  <a:cubicBezTo>
                    <a:pt x="8267" y="7463"/>
                    <a:pt x="8825" y="9296"/>
                    <a:pt x="9008" y="11799"/>
                  </a:cubicBezTo>
                  <a:cubicBezTo>
                    <a:pt x="9008" y="14301"/>
                    <a:pt x="8635" y="16469"/>
                    <a:pt x="7894" y="16469"/>
                  </a:cubicBezTo>
                  <a:cubicBezTo>
                    <a:pt x="7869" y="16480"/>
                    <a:pt x="7851" y="16480"/>
                    <a:pt x="7826" y="16480"/>
                  </a:cubicBezTo>
                  <a:cubicBezTo>
                    <a:pt x="7275" y="16480"/>
                    <a:pt x="6589" y="14537"/>
                    <a:pt x="6589" y="12134"/>
                  </a:cubicBezTo>
                  <a:cubicBezTo>
                    <a:pt x="6405" y="9631"/>
                    <a:pt x="6962" y="7463"/>
                    <a:pt x="7520" y="7463"/>
                  </a:cubicBezTo>
                  <a:close/>
                  <a:moveTo>
                    <a:pt x="9958" y="0"/>
                  </a:moveTo>
                  <a:cubicBezTo>
                    <a:pt x="9566" y="0"/>
                    <a:pt x="9162" y="220"/>
                    <a:pt x="8825" y="626"/>
                  </a:cubicBezTo>
                  <a:lnTo>
                    <a:pt x="261" y="11634"/>
                  </a:lnTo>
                  <a:cubicBezTo>
                    <a:pt x="-113" y="12134"/>
                    <a:pt x="-113" y="13138"/>
                    <a:pt x="444" y="13467"/>
                  </a:cubicBezTo>
                  <a:lnTo>
                    <a:pt x="10687" y="21309"/>
                  </a:lnTo>
                  <a:cubicBezTo>
                    <a:pt x="10908" y="21507"/>
                    <a:pt x="11183" y="21600"/>
                    <a:pt x="11465" y="21600"/>
                  </a:cubicBezTo>
                  <a:cubicBezTo>
                    <a:pt x="11894" y="21600"/>
                    <a:pt x="12323" y="21380"/>
                    <a:pt x="12549" y="20974"/>
                  </a:cubicBezTo>
                  <a:lnTo>
                    <a:pt x="21113" y="10130"/>
                  </a:lnTo>
                  <a:cubicBezTo>
                    <a:pt x="21487" y="9466"/>
                    <a:pt x="21487" y="8632"/>
                    <a:pt x="20923" y="8133"/>
                  </a:cubicBezTo>
                  <a:lnTo>
                    <a:pt x="10687" y="291"/>
                  </a:lnTo>
                  <a:cubicBezTo>
                    <a:pt x="10466" y="93"/>
                    <a:pt x="10215" y="0"/>
                    <a:pt x="9958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1874;p61"/>
            <p:cNvSpPr/>
            <p:nvPr/>
          </p:nvSpPr>
          <p:spPr>
            <a:xfrm>
              <a:off x="5722473" y="8001461"/>
              <a:ext cx="520085" cy="58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2889" y="5965"/>
                  </a:moveTo>
                  <a:cubicBezTo>
                    <a:pt x="13442" y="5965"/>
                    <a:pt x="13995" y="7963"/>
                    <a:pt x="14183" y="10465"/>
                  </a:cubicBezTo>
                  <a:cubicBezTo>
                    <a:pt x="14183" y="12968"/>
                    <a:pt x="13812" y="14971"/>
                    <a:pt x="13071" y="15135"/>
                  </a:cubicBezTo>
                  <a:cubicBezTo>
                    <a:pt x="12519" y="15135"/>
                    <a:pt x="11966" y="13138"/>
                    <a:pt x="11784" y="10635"/>
                  </a:cubicBezTo>
                  <a:cubicBezTo>
                    <a:pt x="11784" y="8133"/>
                    <a:pt x="12148" y="6130"/>
                    <a:pt x="12889" y="5965"/>
                  </a:cubicBezTo>
                  <a:close/>
                  <a:moveTo>
                    <a:pt x="7599" y="7452"/>
                  </a:moveTo>
                  <a:cubicBezTo>
                    <a:pt x="8145" y="7452"/>
                    <a:pt x="8826" y="9395"/>
                    <a:pt x="8826" y="11799"/>
                  </a:cubicBezTo>
                  <a:cubicBezTo>
                    <a:pt x="9014" y="14301"/>
                    <a:pt x="8461" y="16469"/>
                    <a:pt x="7902" y="16469"/>
                  </a:cubicBezTo>
                  <a:cubicBezTo>
                    <a:pt x="7167" y="16469"/>
                    <a:pt x="6615" y="14636"/>
                    <a:pt x="6426" y="12134"/>
                  </a:cubicBezTo>
                  <a:cubicBezTo>
                    <a:pt x="6426" y="9631"/>
                    <a:pt x="6797" y="7463"/>
                    <a:pt x="7538" y="7463"/>
                  </a:cubicBezTo>
                  <a:cubicBezTo>
                    <a:pt x="7556" y="7458"/>
                    <a:pt x="7580" y="7452"/>
                    <a:pt x="7599" y="7452"/>
                  </a:cubicBezTo>
                  <a:close/>
                  <a:moveTo>
                    <a:pt x="9901" y="0"/>
                  </a:moveTo>
                  <a:cubicBezTo>
                    <a:pt x="9475" y="0"/>
                    <a:pt x="9050" y="220"/>
                    <a:pt x="8826" y="626"/>
                  </a:cubicBezTo>
                  <a:lnTo>
                    <a:pt x="334" y="11634"/>
                  </a:lnTo>
                  <a:cubicBezTo>
                    <a:pt x="-219" y="12134"/>
                    <a:pt x="-37" y="12968"/>
                    <a:pt x="522" y="13467"/>
                  </a:cubicBezTo>
                  <a:lnTo>
                    <a:pt x="10490" y="21309"/>
                  </a:lnTo>
                  <a:cubicBezTo>
                    <a:pt x="10709" y="21507"/>
                    <a:pt x="10982" y="21600"/>
                    <a:pt x="11261" y="21600"/>
                  </a:cubicBezTo>
                  <a:cubicBezTo>
                    <a:pt x="11687" y="21600"/>
                    <a:pt x="12112" y="21380"/>
                    <a:pt x="12336" y="20974"/>
                  </a:cubicBezTo>
                  <a:lnTo>
                    <a:pt x="20828" y="9966"/>
                  </a:lnTo>
                  <a:cubicBezTo>
                    <a:pt x="21381" y="9466"/>
                    <a:pt x="21199" y="8632"/>
                    <a:pt x="20646" y="8133"/>
                  </a:cubicBezTo>
                  <a:lnTo>
                    <a:pt x="10672" y="291"/>
                  </a:lnTo>
                  <a:cubicBezTo>
                    <a:pt x="10453" y="93"/>
                    <a:pt x="10180" y="0"/>
                    <a:pt x="9901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875;p61"/>
            <p:cNvSpPr/>
            <p:nvPr/>
          </p:nvSpPr>
          <p:spPr>
            <a:xfrm>
              <a:off x="358560" y="7551097"/>
              <a:ext cx="4714243" cy="49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876;p61"/>
            <p:cNvSpPr/>
            <p:nvPr/>
          </p:nvSpPr>
          <p:spPr>
            <a:xfrm>
              <a:off x="5027443" y="6466758"/>
              <a:ext cx="707860" cy="157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76"/>
                  </a:lnTo>
                  <a:lnTo>
                    <a:pt x="1385" y="21600"/>
                  </a:lnTo>
                  <a:lnTo>
                    <a:pt x="21600" y="58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877;p61"/>
            <p:cNvSpPr/>
            <p:nvPr/>
          </p:nvSpPr>
          <p:spPr>
            <a:xfrm>
              <a:off x="544555" y="8041168"/>
              <a:ext cx="440062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878;p61"/>
            <p:cNvSpPr/>
            <p:nvPr/>
          </p:nvSpPr>
          <p:spPr>
            <a:xfrm>
              <a:off x="898487" y="8041168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879;p61"/>
            <p:cNvSpPr/>
            <p:nvPr/>
          </p:nvSpPr>
          <p:spPr>
            <a:xfrm>
              <a:off x="4387651" y="8041168"/>
              <a:ext cx="440062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880;p61"/>
            <p:cNvSpPr/>
            <p:nvPr/>
          </p:nvSpPr>
          <p:spPr>
            <a:xfrm>
              <a:off x="4741583" y="8041168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881;p61"/>
            <p:cNvSpPr/>
            <p:nvPr/>
          </p:nvSpPr>
          <p:spPr>
            <a:xfrm>
              <a:off x="0" y="7079234"/>
              <a:ext cx="1311379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882;p61"/>
            <p:cNvSpPr/>
            <p:nvPr/>
          </p:nvSpPr>
          <p:spPr>
            <a:xfrm>
              <a:off x="984619" y="7079234"/>
              <a:ext cx="698757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232"/>
                    <a:pt x="6732" y="15785"/>
                    <a:pt x="10101" y="21600"/>
                  </a:cubicBezTo>
                  <a:lnTo>
                    <a:pt x="21600" y="21600"/>
                  </a:lnTo>
                  <a:cubicBezTo>
                    <a:pt x="18375" y="15368"/>
                    <a:pt x="14166" y="602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883;p61"/>
            <p:cNvSpPr/>
            <p:nvPr/>
          </p:nvSpPr>
          <p:spPr>
            <a:xfrm>
              <a:off x="1334072" y="7079234"/>
              <a:ext cx="771304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985" y="15368"/>
                    <a:pt x="9782" y="21600"/>
                  </a:cubicBezTo>
                  <a:lnTo>
                    <a:pt x="21600" y="21600"/>
                  </a:lnTo>
                  <a:cubicBezTo>
                    <a:pt x="19568" y="15368"/>
                    <a:pt x="16136" y="602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884;p61"/>
            <p:cNvSpPr/>
            <p:nvPr/>
          </p:nvSpPr>
          <p:spPr>
            <a:xfrm>
              <a:off x="2491107" y="7079234"/>
              <a:ext cx="2599770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437"/>
                    <a:pt x="1621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885;p61"/>
            <p:cNvSpPr/>
            <p:nvPr/>
          </p:nvSpPr>
          <p:spPr>
            <a:xfrm>
              <a:off x="1837729" y="7079234"/>
              <a:ext cx="934611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232"/>
                    <a:pt x="4509" y="15368"/>
                    <a:pt x="6186" y="21600"/>
                  </a:cubicBezTo>
                  <a:lnTo>
                    <a:pt x="21600" y="21600"/>
                  </a:lnTo>
                  <a:cubicBezTo>
                    <a:pt x="19609" y="15163"/>
                    <a:pt x="16777" y="6437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886;p61"/>
            <p:cNvSpPr/>
            <p:nvPr/>
          </p:nvSpPr>
          <p:spPr>
            <a:xfrm>
              <a:off x="13732" y="5831441"/>
              <a:ext cx="5830372" cy="124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887;p61"/>
            <p:cNvSpPr/>
            <p:nvPr/>
          </p:nvSpPr>
          <p:spPr>
            <a:xfrm>
              <a:off x="2041786" y="5926831"/>
              <a:ext cx="1774132" cy="104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01" y="1783"/>
                  </a:moveTo>
                  <a:cubicBezTo>
                    <a:pt x="19832" y="1783"/>
                    <a:pt x="20108" y="2160"/>
                    <a:pt x="20108" y="2629"/>
                  </a:cubicBezTo>
                  <a:cubicBezTo>
                    <a:pt x="20164" y="3099"/>
                    <a:pt x="19888" y="3473"/>
                    <a:pt x="19555" y="3569"/>
                  </a:cubicBezTo>
                  <a:cubicBezTo>
                    <a:pt x="19225" y="3569"/>
                    <a:pt x="18948" y="3192"/>
                    <a:pt x="18948" y="2722"/>
                  </a:cubicBezTo>
                  <a:cubicBezTo>
                    <a:pt x="18894" y="2252"/>
                    <a:pt x="19170" y="1875"/>
                    <a:pt x="19501" y="1783"/>
                  </a:cubicBezTo>
                  <a:close/>
                  <a:moveTo>
                    <a:pt x="18396" y="8920"/>
                  </a:moveTo>
                  <a:cubicBezTo>
                    <a:pt x="18728" y="8920"/>
                    <a:pt x="19005" y="9201"/>
                    <a:pt x="19005" y="9766"/>
                  </a:cubicBezTo>
                  <a:cubicBezTo>
                    <a:pt x="19005" y="10236"/>
                    <a:pt x="18728" y="10610"/>
                    <a:pt x="18396" y="10610"/>
                  </a:cubicBezTo>
                  <a:cubicBezTo>
                    <a:pt x="18065" y="10610"/>
                    <a:pt x="17789" y="10236"/>
                    <a:pt x="17789" y="9766"/>
                  </a:cubicBezTo>
                  <a:cubicBezTo>
                    <a:pt x="17789" y="9297"/>
                    <a:pt x="18065" y="8920"/>
                    <a:pt x="18396" y="8920"/>
                  </a:cubicBezTo>
                  <a:close/>
                  <a:moveTo>
                    <a:pt x="16684" y="17373"/>
                  </a:moveTo>
                  <a:cubicBezTo>
                    <a:pt x="17015" y="17373"/>
                    <a:pt x="17291" y="17747"/>
                    <a:pt x="17291" y="18217"/>
                  </a:cubicBezTo>
                  <a:cubicBezTo>
                    <a:pt x="17291" y="18686"/>
                    <a:pt x="17015" y="19063"/>
                    <a:pt x="16684" y="19063"/>
                  </a:cubicBezTo>
                  <a:cubicBezTo>
                    <a:pt x="16353" y="19063"/>
                    <a:pt x="16077" y="18686"/>
                    <a:pt x="16077" y="18217"/>
                  </a:cubicBezTo>
                  <a:cubicBezTo>
                    <a:pt x="16077" y="17747"/>
                    <a:pt x="16353" y="17373"/>
                    <a:pt x="16684" y="17373"/>
                  </a:cubicBezTo>
                  <a:close/>
                  <a:moveTo>
                    <a:pt x="21600" y="0"/>
                  </a:moveTo>
                  <a:lnTo>
                    <a:pt x="5470" y="470"/>
                  </a:lnTo>
                  <a:lnTo>
                    <a:pt x="0" y="21600"/>
                  </a:lnTo>
                  <a:lnTo>
                    <a:pt x="17900" y="211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888;p61"/>
            <p:cNvSpPr/>
            <p:nvPr/>
          </p:nvSpPr>
          <p:spPr>
            <a:xfrm>
              <a:off x="3248084" y="5964150"/>
              <a:ext cx="291083" cy="9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0479" y="0"/>
                  </a:moveTo>
                  <a:cubicBezTo>
                    <a:pt x="20182" y="0"/>
                    <a:pt x="19896" y="62"/>
                    <a:pt x="19764" y="187"/>
                  </a:cubicBezTo>
                  <a:cubicBezTo>
                    <a:pt x="11751" y="7040"/>
                    <a:pt x="5397" y="14320"/>
                    <a:pt x="55" y="21281"/>
                  </a:cubicBezTo>
                  <a:cubicBezTo>
                    <a:pt x="-165" y="21485"/>
                    <a:pt x="319" y="21600"/>
                    <a:pt x="769" y="21600"/>
                  </a:cubicBezTo>
                  <a:cubicBezTo>
                    <a:pt x="1022" y="21600"/>
                    <a:pt x="1264" y="21565"/>
                    <a:pt x="1385" y="21489"/>
                  </a:cubicBezTo>
                  <a:cubicBezTo>
                    <a:pt x="9409" y="14740"/>
                    <a:pt x="16422" y="7464"/>
                    <a:pt x="21435" y="396"/>
                  </a:cubicBezTo>
                  <a:cubicBezTo>
                    <a:pt x="21435" y="142"/>
                    <a:pt x="20940" y="0"/>
                    <a:pt x="2047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889;p61"/>
            <p:cNvSpPr/>
            <p:nvPr/>
          </p:nvSpPr>
          <p:spPr>
            <a:xfrm>
              <a:off x="2222223" y="6643500"/>
              <a:ext cx="1227263" cy="5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6697" y="0"/>
                  </a:moveTo>
                  <a:cubicBezTo>
                    <a:pt x="11210" y="0"/>
                    <a:pt x="4291" y="5615"/>
                    <a:pt x="179" y="12261"/>
                  </a:cubicBezTo>
                  <a:cubicBezTo>
                    <a:pt x="-59" y="12261"/>
                    <a:pt x="-59" y="19194"/>
                    <a:pt x="179" y="19194"/>
                  </a:cubicBezTo>
                  <a:cubicBezTo>
                    <a:pt x="1851" y="20855"/>
                    <a:pt x="3993" y="21600"/>
                    <a:pt x="6319" y="21600"/>
                  </a:cubicBezTo>
                  <a:cubicBezTo>
                    <a:pt x="11500" y="21600"/>
                    <a:pt x="17575" y="17704"/>
                    <a:pt x="21303" y="10485"/>
                  </a:cubicBezTo>
                  <a:cubicBezTo>
                    <a:pt x="21541" y="10485"/>
                    <a:pt x="21541" y="1776"/>
                    <a:pt x="21303" y="1776"/>
                  </a:cubicBezTo>
                  <a:cubicBezTo>
                    <a:pt x="19997" y="573"/>
                    <a:pt x="18416" y="0"/>
                    <a:pt x="1669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890;p61"/>
            <p:cNvSpPr/>
            <p:nvPr/>
          </p:nvSpPr>
          <p:spPr>
            <a:xfrm>
              <a:off x="2260477" y="6471088"/>
              <a:ext cx="1229398" cy="5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6526" y="0"/>
                  </a:moveTo>
                  <a:cubicBezTo>
                    <a:pt x="11109" y="0"/>
                    <a:pt x="4271" y="5214"/>
                    <a:pt x="143" y="10485"/>
                  </a:cubicBezTo>
                  <a:cubicBezTo>
                    <a:pt x="-94" y="10485"/>
                    <a:pt x="-16" y="19194"/>
                    <a:pt x="224" y="19194"/>
                  </a:cubicBezTo>
                  <a:cubicBezTo>
                    <a:pt x="1887" y="20855"/>
                    <a:pt x="4016" y="21600"/>
                    <a:pt x="6322" y="21600"/>
                  </a:cubicBezTo>
                  <a:cubicBezTo>
                    <a:pt x="11469" y="21600"/>
                    <a:pt x="17500" y="17704"/>
                    <a:pt x="21269" y="10485"/>
                  </a:cubicBezTo>
                  <a:cubicBezTo>
                    <a:pt x="21506" y="10485"/>
                    <a:pt x="21506" y="1776"/>
                    <a:pt x="21188" y="1776"/>
                  </a:cubicBezTo>
                  <a:cubicBezTo>
                    <a:pt x="19876" y="516"/>
                    <a:pt x="18276" y="0"/>
                    <a:pt x="165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891;p61"/>
            <p:cNvSpPr/>
            <p:nvPr/>
          </p:nvSpPr>
          <p:spPr>
            <a:xfrm>
              <a:off x="2376426" y="6323604"/>
              <a:ext cx="1142929" cy="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17779" y="0"/>
                  </a:moveTo>
                  <a:cubicBezTo>
                    <a:pt x="12173" y="0"/>
                    <a:pt x="4566" y="5718"/>
                    <a:pt x="191" y="11493"/>
                  </a:cubicBezTo>
                  <a:cubicBezTo>
                    <a:pt x="-64" y="13226"/>
                    <a:pt x="-64" y="18481"/>
                    <a:pt x="191" y="20272"/>
                  </a:cubicBezTo>
                  <a:cubicBezTo>
                    <a:pt x="1531" y="21138"/>
                    <a:pt x="3178" y="21600"/>
                    <a:pt x="4980" y="21600"/>
                  </a:cubicBezTo>
                  <a:cubicBezTo>
                    <a:pt x="10385" y="21600"/>
                    <a:pt x="17177" y="17615"/>
                    <a:pt x="21195" y="9703"/>
                  </a:cubicBezTo>
                  <a:cubicBezTo>
                    <a:pt x="21536" y="9703"/>
                    <a:pt x="21449" y="924"/>
                    <a:pt x="21195" y="924"/>
                  </a:cubicBezTo>
                  <a:cubicBezTo>
                    <a:pt x="20196" y="289"/>
                    <a:pt x="19038" y="0"/>
                    <a:pt x="1777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1892;p61"/>
            <p:cNvSpPr/>
            <p:nvPr/>
          </p:nvSpPr>
          <p:spPr>
            <a:xfrm>
              <a:off x="2398473" y="6182986"/>
              <a:ext cx="1143573" cy="5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7858" y="0"/>
                  </a:moveTo>
                  <a:cubicBezTo>
                    <a:pt x="12243" y="0"/>
                    <a:pt x="4581" y="6023"/>
                    <a:pt x="119" y="13261"/>
                  </a:cubicBezTo>
                  <a:cubicBezTo>
                    <a:pt x="-52" y="13261"/>
                    <a:pt x="-52" y="20268"/>
                    <a:pt x="203" y="20268"/>
                  </a:cubicBezTo>
                  <a:cubicBezTo>
                    <a:pt x="1543" y="21195"/>
                    <a:pt x="3190" y="21600"/>
                    <a:pt x="4992" y="21600"/>
                  </a:cubicBezTo>
                  <a:cubicBezTo>
                    <a:pt x="10397" y="21600"/>
                    <a:pt x="17189" y="17662"/>
                    <a:pt x="21207" y="9729"/>
                  </a:cubicBezTo>
                  <a:cubicBezTo>
                    <a:pt x="21548" y="9729"/>
                    <a:pt x="21461" y="927"/>
                    <a:pt x="21207" y="927"/>
                  </a:cubicBezTo>
                  <a:cubicBezTo>
                    <a:pt x="20228" y="290"/>
                    <a:pt x="19092" y="0"/>
                    <a:pt x="1785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893;p61"/>
            <p:cNvSpPr/>
            <p:nvPr/>
          </p:nvSpPr>
          <p:spPr>
            <a:xfrm>
              <a:off x="2440016" y="6040579"/>
              <a:ext cx="1143641" cy="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7163" y="0"/>
                  </a:moveTo>
                  <a:cubicBezTo>
                    <a:pt x="11626" y="0"/>
                    <a:pt x="4407" y="6642"/>
                    <a:pt x="191" y="12128"/>
                  </a:cubicBezTo>
                  <a:cubicBezTo>
                    <a:pt x="-64" y="12128"/>
                    <a:pt x="-64" y="19174"/>
                    <a:pt x="191" y="19174"/>
                  </a:cubicBezTo>
                  <a:cubicBezTo>
                    <a:pt x="1850" y="20791"/>
                    <a:pt x="3982" y="21600"/>
                    <a:pt x="6296" y="21600"/>
                  </a:cubicBezTo>
                  <a:cubicBezTo>
                    <a:pt x="11455" y="21600"/>
                    <a:pt x="17524" y="17673"/>
                    <a:pt x="21281" y="10396"/>
                  </a:cubicBezTo>
                  <a:cubicBezTo>
                    <a:pt x="21536" y="10396"/>
                    <a:pt x="21452" y="1617"/>
                    <a:pt x="21197" y="1617"/>
                  </a:cubicBezTo>
                  <a:cubicBezTo>
                    <a:pt x="20036" y="462"/>
                    <a:pt x="18663" y="0"/>
                    <a:pt x="1716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894;p61"/>
            <p:cNvSpPr/>
            <p:nvPr/>
          </p:nvSpPr>
          <p:spPr>
            <a:xfrm>
              <a:off x="4305997" y="4765167"/>
              <a:ext cx="857583" cy="103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1" y="0"/>
                  </a:moveTo>
                  <a:cubicBezTo>
                    <a:pt x="11200" y="3033"/>
                    <a:pt x="0" y="7864"/>
                    <a:pt x="0" y="7864"/>
                  </a:cubicBezTo>
                  <a:cubicBezTo>
                    <a:pt x="0" y="7864"/>
                    <a:pt x="3429" y="18854"/>
                    <a:pt x="3658" y="21600"/>
                  </a:cubicBezTo>
                  <a:cubicBezTo>
                    <a:pt x="9715" y="20182"/>
                    <a:pt x="15543" y="17716"/>
                    <a:pt x="21600" y="16959"/>
                  </a:cubicBezTo>
                  <a:cubicBezTo>
                    <a:pt x="19656" y="12602"/>
                    <a:pt x="14971" y="0"/>
                    <a:pt x="149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895;p61"/>
            <p:cNvSpPr/>
            <p:nvPr/>
          </p:nvSpPr>
          <p:spPr>
            <a:xfrm>
              <a:off x="2829580" y="6244339"/>
              <a:ext cx="92485" cy="8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41" y="0"/>
                  </a:moveTo>
                  <a:cubicBezTo>
                    <a:pt x="-624" y="8733"/>
                    <a:pt x="-624" y="15310"/>
                    <a:pt x="2457" y="18581"/>
                  </a:cubicBezTo>
                  <a:cubicBezTo>
                    <a:pt x="4014" y="20773"/>
                    <a:pt x="6824" y="21600"/>
                    <a:pt x="10176" y="21600"/>
                  </a:cubicBezTo>
                  <a:cubicBezTo>
                    <a:pt x="13528" y="21600"/>
                    <a:pt x="17387" y="20773"/>
                    <a:pt x="20976" y="19659"/>
                  </a:cubicBezTo>
                  <a:cubicBezTo>
                    <a:pt x="17895" y="13118"/>
                    <a:pt x="10684" y="4385"/>
                    <a:pt x="1441" y="0"/>
                  </a:cubicBezTo>
                  <a:close/>
                </a:path>
              </a:pathLst>
            </a:custGeom>
            <a:solidFill>
              <a:srgbClr val="1D26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896;p61"/>
            <p:cNvSpPr/>
            <p:nvPr/>
          </p:nvSpPr>
          <p:spPr>
            <a:xfrm>
              <a:off x="2881312" y="5473031"/>
              <a:ext cx="807577" cy="65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89" y="0"/>
                  </a:moveTo>
                  <a:lnTo>
                    <a:pt x="120" y="20708"/>
                  </a:lnTo>
                  <a:cubicBezTo>
                    <a:pt x="120" y="20708"/>
                    <a:pt x="120" y="20708"/>
                    <a:pt x="0" y="20855"/>
                  </a:cubicBezTo>
                  <a:cubicBezTo>
                    <a:pt x="240" y="21154"/>
                    <a:pt x="363" y="21306"/>
                    <a:pt x="607" y="21600"/>
                  </a:cubicBezTo>
                  <a:cubicBezTo>
                    <a:pt x="4731" y="16091"/>
                    <a:pt x="10193" y="9087"/>
                    <a:pt x="15895" y="5514"/>
                  </a:cubicBezTo>
                  <a:cubicBezTo>
                    <a:pt x="16442" y="5176"/>
                    <a:pt x="16989" y="5024"/>
                    <a:pt x="17528" y="5024"/>
                  </a:cubicBezTo>
                  <a:cubicBezTo>
                    <a:pt x="18665" y="5024"/>
                    <a:pt x="19763" y="5695"/>
                    <a:pt x="20750" y="6705"/>
                  </a:cubicBezTo>
                  <a:lnTo>
                    <a:pt x="21600" y="5661"/>
                  </a:lnTo>
                  <a:lnTo>
                    <a:pt x="16989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897;p61"/>
            <p:cNvSpPr/>
            <p:nvPr/>
          </p:nvSpPr>
          <p:spPr>
            <a:xfrm>
              <a:off x="2904002" y="5626040"/>
              <a:ext cx="753092" cy="65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5" y="0"/>
                  </a:moveTo>
                  <a:cubicBezTo>
                    <a:pt x="17567" y="0"/>
                    <a:pt x="16980" y="154"/>
                    <a:pt x="16394" y="496"/>
                  </a:cubicBezTo>
                  <a:cubicBezTo>
                    <a:pt x="10280" y="4112"/>
                    <a:pt x="4423" y="11199"/>
                    <a:pt x="0" y="16774"/>
                  </a:cubicBezTo>
                  <a:cubicBezTo>
                    <a:pt x="257" y="17379"/>
                    <a:pt x="518" y="17984"/>
                    <a:pt x="518" y="17984"/>
                  </a:cubicBezTo>
                  <a:cubicBezTo>
                    <a:pt x="681" y="17950"/>
                    <a:pt x="835" y="17935"/>
                    <a:pt x="972" y="17935"/>
                  </a:cubicBezTo>
                  <a:cubicBezTo>
                    <a:pt x="2843" y="17935"/>
                    <a:pt x="2732" y="20544"/>
                    <a:pt x="2732" y="20544"/>
                  </a:cubicBezTo>
                  <a:cubicBezTo>
                    <a:pt x="2826" y="20529"/>
                    <a:pt x="2920" y="20524"/>
                    <a:pt x="3006" y="20524"/>
                  </a:cubicBezTo>
                  <a:cubicBezTo>
                    <a:pt x="3751" y="20524"/>
                    <a:pt x="4192" y="21059"/>
                    <a:pt x="4423" y="21600"/>
                  </a:cubicBezTo>
                  <a:lnTo>
                    <a:pt x="21600" y="1701"/>
                  </a:lnTo>
                  <a:cubicBezTo>
                    <a:pt x="20542" y="679"/>
                    <a:pt x="19365" y="0"/>
                    <a:pt x="18145" y="0"/>
                  </a:cubicBez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898;p61"/>
            <p:cNvSpPr/>
            <p:nvPr/>
          </p:nvSpPr>
          <p:spPr>
            <a:xfrm>
              <a:off x="2853994" y="6108198"/>
              <a:ext cx="50009" cy="7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9" y="0"/>
                  </a:moveTo>
                  <a:cubicBezTo>
                    <a:pt x="9801" y="3844"/>
                    <a:pt x="5867" y="12701"/>
                    <a:pt x="0" y="21600"/>
                  </a:cubicBezTo>
                  <a:cubicBezTo>
                    <a:pt x="7866" y="16545"/>
                    <a:pt x="13734" y="11448"/>
                    <a:pt x="21600" y="6350"/>
                  </a:cubicBezTo>
                  <a:cubicBezTo>
                    <a:pt x="17667" y="5097"/>
                    <a:pt x="15668" y="2549"/>
                    <a:pt x="11799" y="0"/>
                  </a:cubicBez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899;p61"/>
            <p:cNvSpPr/>
            <p:nvPr/>
          </p:nvSpPr>
          <p:spPr>
            <a:xfrm>
              <a:off x="2835932" y="6130888"/>
              <a:ext cx="222271" cy="19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5" y="0"/>
                  </a:moveTo>
                  <a:cubicBezTo>
                    <a:pt x="4845" y="2016"/>
                    <a:pt x="3525" y="4032"/>
                    <a:pt x="1755" y="6032"/>
                  </a:cubicBezTo>
                  <a:cubicBezTo>
                    <a:pt x="870" y="8544"/>
                    <a:pt x="435" y="11056"/>
                    <a:pt x="0" y="12560"/>
                  </a:cubicBezTo>
                  <a:cubicBezTo>
                    <a:pt x="3960" y="14576"/>
                    <a:pt x="7050" y="18592"/>
                    <a:pt x="8370" y="21600"/>
                  </a:cubicBezTo>
                  <a:cubicBezTo>
                    <a:pt x="11895" y="20608"/>
                    <a:pt x="20280" y="17088"/>
                    <a:pt x="21600" y="16080"/>
                  </a:cubicBezTo>
                  <a:cubicBezTo>
                    <a:pt x="20817" y="14279"/>
                    <a:pt x="19322" y="12494"/>
                    <a:pt x="16798" y="12494"/>
                  </a:cubicBezTo>
                  <a:cubicBezTo>
                    <a:pt x="16508" y="12494"/>
                    <a:pt x="16189" y="12510"/>
                    <a:pt x="15870" y="12560"/>
                  </a:cubicBezTo>
                  <a:cubicBezTo>
                    <a:pt x="15870" y="12560"/>
                    <a:pt x="16247" y="3867"/>
                    <a:pt x="9908" y="3867"/>
                  </a:cubicBezTo>
                  <a:cubicBezTo>
                    <a:pt x="9444" y="3867"/>
                    <a:pt x="8921" y="3917"/>
                    <a:pt x="8370" y="4032"/>
                  </a:cubicBezTo>
                  <a:cubicBezTo>
                    <a:pt x="8370" y="4032"/>
                    <a:pt x="7485" y="2016"/>
                    <a:pt x="6615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900;p61"/>
            <p:cNvSpPr/>
            <p:nvPr/>
          </p:nvSpPr>
          <p:spPr>
            <a:xfrm>
              <a:off x="3537314" y="5399738"/>
              <a:ext cx="156057" cy="10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31" y="0"/>
                  </a:moveTo>
                  <a:cubicBezTo>
                    <a:pt x="9173" y="0"/>
                    <a:pt x="8015" y="552"/>
                    <a:pt x="7039" y="1994"/>
                  </a:cubicBezTo>
                  <a:lnTo>
                    <a:pt x="253" y="10401"/>
                  </a:lnTo>
                  <a:cubicBezTo>
                    <a:pt x="-357" y="11322"/>
                    <a:pt x="253" y="14144"/>
                    <a:pt x="862" y="15985"/>
                  </a:cubicBezTo>
                  <a:lnTo>
                    <a:pt x="4581" y="21600"/>
                  </a:lnTo>
                  <a:cubicBezTo>
                    <a:pt x="8462" y="14881"/>
                    <a:pt x="13847" y="11199"/>
                    <a:pt x="19374" y="11199"/>
                  </a:cubicBezTo>
                  <a:cubicBezTo>
                    <a:pt x="20003" y="11199"/>
                    <a:pt x="20633" y="11230"/>
                    <a:pt x="21243" y="11322"/>
                  </a:cubicBezTo>
                  <a:lnTo>
                    <a:pt x="16305" y="3866"/>
                  </a:lnTo>
                  <a:cubicBezTo>
                    <a:pt x="15472" y="2608"/>
                    <a:pt x="12871" y="0"/>
                    <a:pt x="1033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901;p61"/>
            <p:cNvSpPr/>
            <p:nvPr/>
          </p:nvSpPr>
          <p:spPr>
            <a:xfrm>
              <a:off x="3570964" y="5454222"/>
              <a:ext cx="194924" cy="17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11248" y="0"/>
                  </a:moveTo>
                  <a:cubicBezTo>
                    <a:pt x="7123" y="0"/>
                    <a:pt x="3368" y="2199"/>
                    <a:pt x="0" y="5790"/>
                  </a:cubicBezTo>
                  <a:lnTo>
                    <a:pt x="4218" y="10941"/>
                  </a:lnTo>
                  <a:lnTo>
                    <a:pt x="12206" y="20660"/>
                  </a:lnTo>
                  <a:cubicBezTo>
                    <a:pt x="12762" y="21318"/>
                    <a:pt x="13303" y="21600"/>
                    <a:pt x="13859" y="21600"/>
                  </a:cubicBezTo>
                  <a:cubicBezTo>
                    <a:pt x="14245" y="21600"/>
                    <a:pt x="14632" y="21468"/>
                    <a:pt x="15018" y="21224"/>
                  </a:cubicBezTo>
                  <a:lnTo>
                    <a:pt x="19252" y="15509"/>
                  </a:lnTo>
                  <a:cubicBezTo>
                    <a:pt x="21600" y="12652"/>
                    <a:pt x="18788" y="8084"/>
                    <a:pt x="18309" y="6937"/>
                  </a:cubicBezTo>
                  <a:lnTo>
                    <a:pt x="12670" y="75"/>
                  </a:lnTo>
                  <a:cubicBezTo>
                    <a:pt x="12191" y="19"/>
                    <a:pt x="11727" y="0"/>
                    <a:pt x="1124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902;p61"/>
            <p:cNvSpPr/>
            <p:nvPr/>
          </p:nvSpPr>
          <p:spPr>
            <a:xfrm>
              <a:off x="3520958" y="5450343"/>
              <a:ext cx="63593" cy="6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7" y="0"/>
                  </a:moveTo>
                  <a:lnTo>
                    <a:pt x="0" y="7707"/>
                  </a:lnTo>
                  <a:lnTo>
                    <a:pt x="13893" y="21600"/>
                  </a:lnTo>
                  <a:cubicBezTo>
                    <a:pt x="15414" y="18507"/>
                    <a:pt x="18507" y="15414"/>
                    <a:pt x="21600" y="13893"/>
                  </a:cubicBezTo>
                  <a:lnTo>
                    <a:pt x="7707" y="0"/>
                  </a:ln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903;p61"/>
            <p:cNvSpPr/>
            <p:nvPr/>
          </p:nvSpPr>
          <p:spPr>
            <a:xfrm>
              <a:off x="3561857" y="5491245"/>
              <a:ext cx="154201" cy="15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8" y="0"/>
                  </a:moveTo>
                  <a:cubicBezTo>
                    <a:pt x="1903" y="627"/>
                    <a:pt x="627" y="1903"/>
                    <a:pt x="0" y="3178"/>
                  </a:cubicBezTo>
                  <a:lnTo>
                    <a:pt x="17794" y="21600"/>
                  </a:lnTo>
                  <a:lnTo>
                    <a:pt x="21600" y="18422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904;p61"/>
            <p:cNvSpPr/>
            <p:nvPr/>
          </p:nvSpPr>
          <p:spPr>
            <a:xfrm>
              <a:off x="3121129" y="5931307"/>
              <a:ext cx="2153696" cy="52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20522" y="0"/>
                  </a:moveTo>
                  <a:cubicBezTo>
                    <a:pt x="15624" y="9808"/>
                    <a:pt x="10225" y="15088"/>
                    <a:pt x="4904" y="15088"/>
                  </a:cubicBezTo>
                  <a:cubicBezTo>
                    <a:pt x="3583" y="15088"/>
                    <a:pt x="2264" y="14764"/>
                    <a:pt x="960" y="14099"/>
                  </a:cubicBezTo>
                  <a:cubicBezTo>
                    <a:pt x="1134" y="14282"/>
                    <a:pt x="1264" y="14471"/>
                    <a:pt x="1264" y="14471"/>
                  </a:cubicBezTo>
                  <a:cubicBezTo>
                    <a:pt x="1264" y="14471"/>
                    <a:pt x="-905" y="16882"/>
                    <a:pt x="441" y="19476"/>
                  </a:cubicBezTo>
                  <a:cubicBezTo>
                    <a:pt x="1026" y="20654"/>
                    <a:pt x="4047" y="21600"/>
                    <a:pt x="7554" y="21600"/>
                  </a:cubicBezTo>
                  <a:cubicBezTo>
                    <a:pt x="12356" y="21600"/>
                    <a:pt x="18069" y="19830"/>
                    <a:pt x="19698" y="14471"/>
                  </a:cubicBezTo>
                  <a:cubicBezTo>
                    <a:pt x="20565" y="11499"/>
                    <a:pt x="20695" y="6122"/>
                    <a:pt x="20522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905;p61"/>
            <p:cNvSpPr/>
            <p:nvPr/>
          </p:nvSpPr>
          <p:spPr>
            <a:xfrm>
              <a:off x="3054104" y="5572896"/>
              <a:ext cx="2209185" cy="7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140" y="0"/>
                  </a:moveTo>
                  <a:cubicBezTo>
                    <a:pt x="17844" y="1210"/>
                    <a:pt x="15635" y="4716"/>
                    <a:pt x="13295" y="6733"/>
                  </a:cubicBezTo>
                  <a:cubicBezTo>
                    <a:pt x="13339" y="7003"/>
                    <a:pt x="13339" y="7274"/>
                    <a:pt x="13339" y="7544"/>
                  </a:cubicBezTo>
                  <a:cubicBezTo>
                    <a:pt x="13339" y="9277"/>
                    <a:pt x="11778" y="9769"/>
                    <a:pt x="9997" y="9769"/>
                  </a:cubicBezTo>
                  <a:cubicBezTo>
                    <a:pt x="7620" y="9769"/>
                    <a:pt x="4848" y="8892"/>
                    <a:pt x="4848" y="8892"/>
                  </a:cubicBezTo>
                  <a:cubicBezTo>
                    <a:pt x="4848" y="8892"/>
                    <a:pt x="4328" y="6197"/>
                    <a:pt x="3072" y="4579"/>
                  </a:cubicBezTo>
                  <a:cubicBezTo>
                    <a:pt x="2930" y="4379"/>
                    <a:pt x="2817" y="4295"/>
                    <a:pt x="2729" y="4295"/>
                  </a:cubicBezTo>
                  <a:cubicBezTo>
                    <a:pt x="2037" y="4295"/>
                    <a:pt x="2855" y="9699"/>
                    <a:pt x="2855" y="9699"/>
                  </a:cubicBezTo>
                  <a:cubicBezTo>
                    <a:pt x="2855" y="9699"/>
                    <a:pt x="2827" y="9699"/>
                    <a:pt x="2776" y="9699"/>
                  </a:cubicBezTo>
                  <a:cubicBezTo>
                    <a:pt x="2267" y="9699"/>
                    <a:pt x="-508" y="9809"/>
                    <a:pt x="82" y="12261"/>
                  </a:cubicBezTo>
                  <a:cubicBezTo>
                    <a:pt x="636" y="14845"/>
                    <a:pt x="1768" y="14956"/>
                    <a:pt x="1960" y="14956"/>
                  </a:cubicBezTo>
                  <a:cubicBezTo>
                    <a:pt x="1979" y="14956"/>
                    <a:pt x="1989" y="14956"/>
                    <a:pt x="1989" y="14956"/>
                  </a:cubicBezTo>
                  <a:cubicBezTo>
                    <a:pt x="1989" y="14956"/>
                    <a:pt x="-307" y="16977"/>
                    <a:pt x="256" y="18590"/>
                  </a:cubicBezTo>
                  <a:cubicBezTo>
                    <a:pt x="602" y="19805"/>
                    <a:pt x="1252" y="20479"/>
                    <a:pt x="1598" y="20882"/>
                  </a:cubicBezTo>
                  <a:cubicBezTo>
                    <a:pt x="2901" y="21365"/>
                    <a:pt x="4218" y="21600"/>
                    <a:pt x="5538" y="21600"/>
                  </a:cubicBezTo>
                  <a:cubicBezTo>
                    <a:pt x="10851" y="21600"/>
                    <a:pt x="16235" y="17766"/>
                    <a:pt x="21092" y="10643"/>
                  </a:cubicBezTo>
                  <a:cubicBezTo>
                    <a:pt x="20962" y="7141"/>
                    <a:pt x="20573" y="3502"/>
                    <a:pt x="2014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67" name="Google Shape;1907;p61"/>
          <p:cNvGrpSpPr/>
          <p:nvPr/>
        </p:nvGrpSpPr>
        <p:grpSpPr>
          <a:xfrm>
            <a:off x="14222429" y="3899875"/>
            <a:ext cx="2353387" cy="3270692"/>
            <a:chOff x="0" y="0"/>
            <a:chExt cx="2353386" cy="3270691"/>
          </a:xfrm>
        </p:grpSpPr>
        <p:sp>
          <p:nvSpPr>
            <p:cNvPr id="1762" name="Google Shape;1908;p61"/>
            <p:cNvSpPr/>
            <p:nvPr/>
          </p:nvSpPr>
          <p:spPr>
            <a:xfrm rot="20801464">
              <a:off x="503356" y="1904266"/>
              <a:ext cx="1626255" cy="119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0" y="0"/>
                    <a:pt x="1268" y="18934"/>
                    <a:pt x="3221" y="20022"/>
                  </a:cubicBezTo>
                  <a:cubicBezTo>
                    <a:pt x="4406" y="20638"/>
                    <a:pt x="9200" y="21600"/>
                    <a:pt x="13415" y="21600"/>
                  </a:cubicBezTo>
                  <a:cubicBezTo>
                    <a:pt x="16155" y="21600"/>
                    <a:pt x="18650" y="21194"/>
                    <a:pt x="19751" y="20022"/>
                  </a:cubicBezTo>
                  <a:cubicBezTo>
                    <a:pt x="21600" y="14218"/>
                    <a:pt x="21388" y="1814"/>
                    <a:pt x="21388" y="18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09;p61"/>
            <p:cNvSpPr/>
            <p:nvPr/>
          </p:nvSpPr>
          <p:spPr>
            <a:xfrm rot="20801464">
              <a:off x="92248" y="1221766"/>
              <a:ext cx="2168890" cy="105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1617" y="0"/>
                  </a:moveTo>
                  <a:cubicBezTo>
                    <a:pt x="5653" y="0"/>
                    <a:pt x="129" y="5178"/>
                    <a:pt x="129" y="5178"/>
                  </a:cubicBezTo>
                  <a:cubicBezTo>
                    <a:pt x="129" y="5178"/>
                    <a:pt x="-458" y="10359"/>
                    <a:pt x="873" y="17185"/>
                  </a:cubicBezTo>
                  <a:cubicBezTo>
                    <a:pt x="3148" y="20572"/>
                    <a:pt x="7142" y="21600"/>
                    <a:pt x="10905" y="21600"/>
                  </a:cubicBezTo>
                  <a:cubicBezTo>
                    <a:pt x="15363" y="21600"/>
                    <a:pt x="19494" y="20155"/>
                    <a:pt x="20046" y="19487"/>
                  </a:cubicBezTo>
                  <a:cubicBezTo>
                    <a:pt x="21063" y="18172"/>
                    <a:pt x="21142" y="6658"/>
                    <a:pt x="21142" y="6658"/>
                  </a:cubicBezTo>
                  <a:cubicBezTo>
                    <a:pt x="18421" y="1618"/>
                    <a:pt x="14950" y="0"/>
                    <a:pt x="116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10;p61"/>
            <p:cNvSpPr/>
            <p:nvPr/>
          </p:nvSpPr>
          <p:spPr>
            <a:xfrm rot="20801464">
              <a:off x="58748" y="1237561"/>
              <a:ext cx="2155663" cy="62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27" y="0"/>
                    <a:pt x="0" y="4847"/>
                    <a:pt x="0" y="10800"/>
                  </a:cubicBezTo>
                  <a:cubicBezTo>
                    <a:pt x="0" y="16753"/>
                    <a:pt x="4827" y="21600"/>
                    <a:pt x="10821" y="21600"/>
                  </a:cubicBezTo>
                  <a:cubicBezTo>
                    <a:pt x="16773" y="21600"/>
                    <a:pt x="21600" y="16753"/>
                    <a:pt x="21600" y="10800"/>
                  </a:cubicBezTo>
                  <a:cubicBezTo>
                    <a:pt x="21600" y="4847"/>
                    <a:pt x="16773" y="0"/>
                    <a:pt x="1082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11;p61"/>
            <p:cNvSpPr/>
            <p:nvPr/>
          </p:nvSpPr>
          <p:spPr>
            <a:xfrm rot="20801464">
              <a:off x="367707" y="1398007"/>
              <a:ext cx="1609995" cy="25461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12;p61"/>
            <p:cNvSpPr/>
            <p:nvPr/>
          </p:nvSpPr>
          <p:spPr>
            <a:xfrm rot="20801464">
              <a:off x="767128" y="89669"/>
              <a:ext cx="956105" cy="15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11142" y="0"/>
                  </a:moveTo>
                  <a:cubicBezTo>
                    <a:pt x="7763" y="0"/>
                    <a:pt x="3285" y="11746"/>
                    <a:pt x="1213" y="18000"/>
                  </a:cubicBezTo>
                  <a:cubicBezTo>
                    <a:pt x="608" y="19714"/>
                    <a:pt x="174" y="20972"/>
                    <a:pt x="0" y="21544"/>
                  </a:cubicBezTo>
                  <a:cubicBezTo>
                    <a:pt x="1213" y="21544"/>
                    <a:pt x="2343" y="21600"/>
                    <a:pt x="3642" y="21600"/>
                  </a:cubicBezTo>
                  <a:cubicBezTo>
                    <a:pt x="8069" y="21600"/>
                    <a:pt x="12144" y="21373"/>
                    <a:pt x="15181" y="21087"/>
                  </a:cubicBezTo>
                  <a:cubicBezTo>
                    <a:pt x="16049" y="20457"/>
                    <a:pt x="17176" y="19658"/>
                    <a:pt x="18218" y="18857"/>
                  </a:cubicBezTo>
                  <a:cubicBezTo>
                    <a:pt x="19953" y="17429"/>
                    <a:pt x="21255" y="16058"/>
                    <a:pt x="20387" y="15601"/>
                  </a:cubicBezTo>
                  <a:cubicBezTo>
                    <a:pt x="20250" y="15534"/>
                    <a:pt x="20079" y="15503"/>
                    <a:pt x="19876" y="15503"/>
                  </a:cubicBezTo>
                  <a:cubicBezTo>
                    <a:pt x="18520" y="15503"/>
                    <a:pt x="15786" y="16902"/>
                    <a:pt x="13446" y="18344"/>
                  </a:cubicBezTo>
                  <a:cubicBezTo>
                    <a:pt x="11017" y="19714"/>
                    <a:pt x="9022" y="21087"/>
                    <a:pt x="9022" y="21087"/>
                  </a:cubicBezTo>
                  <a:cubicBezTo>
                    <a:pt x="9022" y="21087"/>
                    <a:pt x="10149" y="19886"/>
                    <a:pt x="11625" y="18171"/>
                  </a:cubicBezTo>
                  <a:cubicBezTo>
                    <a:pt x="15355" y="14001"/>
                    <a:pt x="21600" y="6572"/>
                    <a:pt x="20039" y="6059"/>
                  </a:cubicBezTo>
                  <a:cubicBezTo>
                    <a:pt x="19987" y="6042"/>
                    <a:pt x="19930" y="6034"/>
                    <a:pt x="19870" y="6034"/>
                  </a:cubicBezTo>
                  <a:cubicBezTo>
                    <a:pt x="17978" y="6034"/>
                    <a:pt x="11679" y="13520"/>
                    <a:pt x="8069" y="18058"/>
                  </a:cubicBezTo>
                  <a:cubicBezTo>
                    <a:pt x="6507" y="20000"/>
                    <a:pt x="5466" y="21373"/>
                    <a:pt x="5466" y="21373"/>
                  </a:cubicBezTo>
                  <a:cubicBezTo>
                    <a:pt x="5466" y="21373"/>
                    <a:pt x="6074" y="20057"/>
                    <a:pt x="6941" y="18000"/>
                  </a:cubicBezTo>
                  <a:cubicBezTo>
                    <a:pt x="9630" y="12001"/>
                    <a:pt x="14573" y="115"/>
                    <a:pt x="11191" y="2"/>
                  </a:cubicBezTo>
                  <a:cubicBezTo>
                    <a:pt x="11174" y="0"/>
                    <a:pt x="11160" y="0"/>
                    <a:pt x="111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7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768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69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773" name="IMG_3332.png"/>
          <p:cNvGrpSpPr/>
          <p:nvPr/>
        </p:nvGrpSpPr>
        <p:grpSpPr>
          <a:xfrm>
            <a:off x="1576203" y="2184561"/>
            <a:ext cx="8598200" cy="7666861"/>
            <a:chOff x="0" y="0"/>
            <a:chExt cx="8598199" cy="7666859"/>
          </a:xfrm>
        </p:grpSpPr>
        <p:pic>
          <p:nvPicPr>
            <p:cNvPr id="1772" name="IMG_3332.png" descr="IMG_333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440" r="0" b="0"/>
            <a:stretch>
              <a:fillRect/>
            </a:stretch>
          </p:blipFill>
          <p:spPr>
            <a:xfrm>
              <a:off x="203200" y="215900"/>
              <a:ext cx="7936752" cy="72350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1" name="IMG_3332.png" descr="IMG_3332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598200" cy="7666860"/>
            </a:xfrm>
            <a:prstGeom prst="rect">
              <a:avLst/>
            </a:prstGeom>
            <a:effectLst/>
          </p:spPr>
        </p:pic>
      </p:grpSp>
      <p:grpSp>
        <p:nvGrpSpPr>
          <p:cNvPr id="1776" name="IMG_5372.png"/>
          <p:cNvGrpSpPr/>
          <p:nvPr/>
        </p:nvGrpSpPr>
        <p:grpSpPr>
          <a:xfrm>
            <a:off x="2665387" y="1598548"/>
            <a:ext cx="5415011" cy="1172027"/>
            <a:chOff x="0" y="0"/>
            <a:chExt cx="5415009" cy="1172026"/>
          </a:xfrm>
        </p:grpSpPr>
        <p:pic>
          <p:nvPicPr>
            <p:cNvPr id="1775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5262610" cy="1019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4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415011" cy="1172027"/>
            </a:xfrm>
            <a:prstGeom prst="rect">
              <a:avLst/>
            </a:prstGeom>
            <a:effectLst/>
          </p:spPr>
        </p:pic>
      </p:grpSp>
      <p:pic>
        <p:nvPicPr>
          <p:cNvPr id="1777" name="IMG_6231.png" descr="IMG_6231.png"/>
          <p:cNvPicPr>
            <a:picLocks noChangeAspect="1"/>
          </p:cNvPicPr>
          <p:nvPr/>
        </p:nvPicPr>
        <p:blipFill>
          <a:blip r:embed="rId6">
            <a:extLst/>
          </a:blip>
          <a:srcRect l="0" t="9959" r="52762" b="79196"/>
          <a:stretch>
            <a:fillRect/>
          </a:stretch>
        </p:blipFill>
        <p:spPr>
          <a:xfrm>
            <a:off x="392677" y="304132"/>
            <a:ext cx="12791046" cy="13899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3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778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781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779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80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782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5" grpId="1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0" grpId="2"/>
      <p:bldP build="whole" bldLvl="1" animBg="1" rev="0" advAuto="0" spid="1783" grpId="3"/>
      <p:bldP build="whole" bldLvl="1" animBg="1" rev="0" advAuto="0" spid="176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56265" y="12225912"/>
            <a:ext cx="1424869" cy="1419382"/>
            <a:chOff x="808010" y="0"/>
            <a:chExt cx="1424868" cy="1419381"/>
          </a:xfrm>
        </p:grpSpPr>
        <p:pic>
          <p:nvPicPr>
            <p:cNvPr id="1785" name="Google Shape;2186;p64" descr="Google Shape;2186;p6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8010" y="0"/>
              <a:ext cx="851601" cy="8516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786" name="الحل"/>
            <p:cNvSpPr/>
            <p:nvPr/>
          </p:nvSpPr>
          <p:spPr>
            <a:xfrm>
              <a:off x="962878" y="1493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790" name="IMG_5372.png"/>
          <p:cNvGrpSpPr/>
          <p:nvPr/>
        </p:nvGrpSpPr>
        <p:grpSpPr>
          <a:xfrm>
            <a:off x="2457417" y="711059"/>
            <a:ext cx="4687259" cy="1031027"/>
            <a:chOff x="0" y="0"/>
            <a:chExt cx="4687258" cy="1031025"/>
          </a:xfrm>
        </p:grpSpPr>
        <p:pic>
          <p:nvPicPr>
            <p:cNvPr id="1789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534858" cy="878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8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687259" cy="1031026"/>
            </a:xfrm>
            <a:prstGeom prst="rect">
              <a:avLst/>
            </a:prstGeom>
            <a:effectLst/>
          </p:spPr>
        </p:pic>
      </p:grpSp>
      <p:pic>
        <p:nvPicPr>
          <p:cNvPr id="1791" name="IMG_3331.png" descr="IMG_3331.png"/>
          <p:cNvPicPr>
            <a:picLocks noChangeAspect="1"/>
          </p:cNvPicPr>
          <p:nvPr/>
        </p:nvPicPr>
        <p:blipFill>
          <a:blip r:embed="rId5">
            <a:extLst/>
          </a:blip>
          <a:srcRect l="6056" t="10927" r="0" b="32665"/>
          <a:stretch>
            <a:fillRect/>
          </a:stretch>
        </p:blipFill>
        <p:spPr>
          <a:xfrm>
            <a:off x="8932757" y="3232436"/>
            <a:ext cx="14302283" cy="74346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7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792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795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793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4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796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pic>
        <p:nvPicPr>
          <p:cNvPr id="1798" name="IMG_3331.png" descr="IMG_3331.png"/>
          <p:cNvPicPr>
            <a:picLocks noChangeAspect="1"/>
          </p:cNvPicPr>
          <p:nvPr/>
        </p:nvPicPr>
        <p:blipFill>
          <a:blip r:embed="rId5">
            <a:extLst/>
          </a:blip>
          <a:srcRect l="38559" t="0" r="0" b="89129"/>
          <a:stretch>
            <a:fillRect/>
          </a:stretch>
        </p:blipFill>
        <p:spPr>
          <a:xfrm>
            <a:off x="15436493" y="2148009"/>
            <a:ext cx="7548996" cy="1156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2161;p64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240327" y="2303655"/>
            <a:ext cx="1335078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801" name="Google Shape;2186;p64" descr="Google Shape;2186;p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6266" y="12225912"/>
            <a:ext cx="851601" cy="85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809" name="Google Shape;1060;p33"/>
          <p:cNvGrpSpPr/>
          <p:nvPr/>
        </p:nvGrpSpPr>
        <p:grpSpPr>
          <a:xfrm>
            <a:off x="20691574" y="2047135"/>
            <a:ext cx="1035187" cy="1118023"/>
            <a:chOff x="0" y="0"/>
            <a:chExt cx="1035186" cy="1118021"/>
          </a:xfrm>
        </p:grpSpPr>
        <p:sp>
          <p:nvSpPr>
            <p:cNvPr id="1802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12" name="تجميع"/>
          <p:cNvGrpSpPr/>
          <p:nvPr/>
        </p:nvGrpSpPr>
        <p:grpSpPr>
          <a:xfrm>
            <a:off x="14151878" y="3652883"/>
            <a:ext cx="3248038" cy="1189374"/>
            <a:chOff x="0" y="0"/>
            <a:chExt cx="3248037" cy="1189373"/>
          </a:xfrm>
        </p:grpSpPr>
        <p:sp>
          <p:nvSpPr>
            <p:cNvPr id="1810" name="مستطيل مستدير الزوايا"/>
            <p:cNvSpPr/>
            <p:nvPr/>
          </p:nvSpPr>
          <p:spPr>
            <a:xfrm>
              <a:off x="0" y="74982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11" name="تجميع"/>
            <p:cNvSpPr txBox="1"/>
            <p:nvPr/>
          </p:nvSpPr>
          <p:spPr>
            <a:xfrm>
              <a:off x="683392" y="0"/>
              <a:ext cx="1614180" cy="118937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١١٢</a:t>
              </a:r>
            </a:p>
          </p:txBody>
        </p:sp>
      </p:grpSp>
      <p:grpSp>
        <p:nvGrpSpPr>
          <p:cNvPr id="181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81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818" name="تجميع"/>
          <p:cNvGrpSpPr/>
          <p:nvPr/>
        </p:nvGrpSpPr>
        <p:grpSpPr>
          <a:xfrm>
            <a:off x="2628238" y="3652883"/>
            <a:ext cx="3248039" cy="1093200"/>
            <a:chOff x="0" y="0"/>
            <a:chExt cx="3248037" cy="1093199"/>
          </a:xfrm>
        </p:grpSpPr>
        <p:sp>
          <p:nvSpPr>
            <p:cNvPr id="1816" name="مستطيل مستدير الزوايا"/>
            <p:cNvSpPr/>
            <p:nvPr/>
          </p:nvSpPr>
          <p:spPr>
            <a:xfrm>
              <a:off x="0" y="44590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17" name="١١٥"/>
            <p:cNvSpPr txBox="1"/>
            <p:nvPr/>
          </p:nvSpPr>
          <p:spPr>
            <a:xfrm>
              <a:off x="494637" y="0"/>
              <a:ext cx="1914725" cy="10932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١١٥</a:t>
              </a:r>
            </a:p>
          </p:txBody>
        </p:sp>
      </p:grpSp>
      <p:grpSp>
        <p:nvGrpSpPr>
          <p:cNvPr id="1824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819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22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820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21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823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pic>
        <p:nvPicPr>
          <p:cNvPr id="1825" name="IMG_3331.png" descr="IMG_3331.png"/>
          <p:cNvPicPr>
            <a:picLocks noChangeAspect="1"/>
          </p:cNvPicPr>
          <p:nvPr/>
        </p:nvPicPr>
        <p:blipFill>
          <a:blip r:embed="rId5">
            <a:extLst/>
          </a:blip>
          <a:srcRect l="60699" t="12751" r="0" b="56380"/>
          <a:stretch>
            <a:fillRect/>
          </a:stretch>
        </p:blipFill>
        <p:spPr>
          <a:xfrm>
            <a:off x="17676845" y="3445949"/>
            <a:ext cx="6385483" cy="4342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6" name="IMG_3331.png" descr="IMG_3331.png"/>
          <p:cNvPicPr>
            <a:picLocks noChangeAspect="1"/>
          </p:cNvPicPr>
          <p:nvPr/>
        </p:nvPicPr>
        <p:blipFill>
          <a:blip r:embed="rId5">
            <a:extLst/>
          </a:blip>
          <a:srcRect l="38559" t="0" r="0" b="89129"/>
          <a:stretch>
            <a:fillRect/>
          </a:stretch>
        </p:blipFill>
        <p:spPr>
          <a:xfrm>
            <a:off x="13320661" y="2148009"/>
            <a:ext cx="7548995" cy="1156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7" name="IMG_3331.png" descr="IMG_3331.png"/>
          <p:cNvPicPr>
            <a:picLocks noChangeAspect="1"/>
          </p:cNvPicPr>
          <p:nvPr/>
        </p:nvPicPr>
        <p:blipFill>
          <a:blip r:embed="rId5">
            <a:extLst/>
          </a:blip>
          <a:srcRect l="14585" t="13298" r="46904" b="55377"/>
          <a:stretch>
            <a:fillRect/>
          </a:stretch>
        </p:blipFill>
        <p:spPr>
          <a:xfrm>
            <a:off x="5854699" y="3574057"/>
            <a:ext cx="6337204" cy="4462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8" name="IMG_3331.png" descr="IMG_3331.png"/>
          <p:cNvPicPr>
            <a:picLocks noChangeAspect="1"/>
          </p:cNvPicPr>
          <p:nvPr/>
        </p:nvPicPr>
        <p:blipFill>
          <a:blip r:embed="rId5">
            <a:extLst/>
          </a:blip>
          <a:srcRect l="6135" t="43762" r="0" b="34763"/>
          <a:stretch>
            <a:fillRect/>
          </a:stretch>
        </p:blipFill>
        <p:spPr>
          <a:xfrm>
            <a:off x="9165066" y="8673568"/>
            <a:ext cx="14897250" cy="29504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1" name="تجميع"/>
          <p:cNvGrpSpPr/>
          <p:nvPr/>
        </p:nvGrpSpPr>
        <p:grpSpPr>
          <a:xfrm>
            <a:off x="2628238" y="5197962"/>
            <a:ext cx="3248039" cy="1093201"/>
            <a:chOff x="0" y="0"/>
            <a:chExt cx="3248037" cy="1093199"/>
          </a:xfrm>
        </p:grpSpPr>
        <p:sp>
          <p:nvSpPr>
            <p:cNvPr id="1829" name="مستطيل مستدير الزوايا"/>
            <p:cNvSpPr/>
            <p:nvPr/>
          </p:nvSpPr>
          <p:spPr>
            <a:xfrm>
              <a:off x="0" y="44590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0" name="٧٧"/>
            <p:cNvSpPr txBox="1"/>
            <p:nvPr/>
          </p:nvSpPr>
          <p:spPr>
            <a:xfrm>
              <a:off x="494637" y="0"/>
              <a:ext cx="1914725" cy="10932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٧٧</a:t>
              </a:r>
            </a:p>
          </p:txBody>
        </p:sp>
      </p:grpSp>
      <p:grpSp>
        <p:nvGrpSpPr>
          <p:cNvPr id="1834" name="تجميع"/>
          <p:cNvGrpSpPr/>
          <p:nvPr/>
        </p:nvGrpSpPr>
        <p:grpSpPr>
          <a:xfrm>
            <a:off x="2628238" y="6836095"/>
            <a:ext cx="3248039" cy="1081100"/>
            <a:chOff x="0" y="0"/>
            <a:chExt cx="3248037" cy="1081099"/>
          </a:xfrm>
        </p:grpSpPr>
        <p:sp>
          <p:nvSpPr>
            <p:cNvPr id="1832" name="مستطيل مستدير الزوايا"/>
            <p:cNvSpPr/>
            <p:nvPr/>
          </p:nvSpPr>
          <p:spPr>
            <a:xfrm>
              <a:off x="0" y="44590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3" name="١١٥٥"/>
            <p:cNvSpPr txBox="1"/>
            <p:nvPr/>
          </p:nvSpPr>
          <p:spPr>
            <a:xfrm>
              <a:off x="494637" y="0"/>
              <a:ext cx="2251334" cy="102106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١١٥٥</a:t>
              </a:r>
            </a:p>
          </p:txBody>
        </p:sp>
      </p:grpSp>
      <p:grpSp>
        <p:nvGrpSpPr>
          <p:cNvPr id="1837" name="تجميع"/>
          <p:cNvGrpSpPr/>
          <p:nvPr/>
        </p:nvGrpSpPr>
        <p:grpSpPr>
          <a:xfrm>
            <a:off x="14151878" y="5210601"/>
            <a:ext cx="3248038" cy="1189375"/>
            <a:chOff x="0" y="0"/>
            <a:chExt cx="3248037" cy="1189373"/>
          </a:xfrm>
        </p:grpSpPr>
        <p:sp>
          <p:nvSpPr>
            <p:cNvPr id="1835" name="مستطيل مستدير الزوايا"/>
            <p:cNvSpPr/>
            <p:nvPr/>
          </p:nvSpPr>
          <p:spPr>
            <a:xfrm>
              <a:off x="0" y="74982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6" name="تجميع"/>
            <p:cNvSpPr txBox="1"/>
            <p:nvPr/>
          </p:nvSpPr>
          <p:spPr>
            <a:xfrm>
              <a:off x="683392" y="0"/>
              <a:ext cx="1614180" cy="118937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٣٦</a:t>
              </a:r>
            </a:p>
          </p:txBody>
        </p:sp>
      </p:grpSp>
      <p:grpSp>
        <p:nvGrpSpPr>
          <p:cNvPr id="1840" name="تجميع"/>
          <p:cNvGrpSpPr/>
          <p:nvPr/>
        </p:nvGrpSpPr>
        <p:grpSpPr>
          <a:xfrm>
            <a:off x="14151878" y="6707058"/>
            <a:ext cx="3248039" cy="1081101"/>
            <a:chOff x="0" y="0"/>
            <a:chExt cx="3248037" cy="1081099"/>
          </a:xfrm>
        </p:grpSpPr>
        <p:sp>
          <p:nvSpPr>
            <p:cNvPr id="1838" name="مستطيل مستدير الزوايا"/>
            <p:cNvSpPr/>
            <p:nvPr/>
          </p:nvSpPr>
          <p:spPr>
            <a:xfrm>
              <a:off x="0" y="44590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9" name="٩٦٠"/>
            <p:cNvSpPr txBox="1"/>
            <p:nvPr/>
          </p:nvSpPr>
          <p:spPr>
            <a:xfrm>
              <a:off x="494637" y="0"/>
              <a:ext cx="2251334" cy="102106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٩٦٠</a:t>
              </a:r>
            </a:p>
          </p:txBody>
        </p:sp>
      </p:grpSp>
      <p:grpSp>
        <p:nvGrpSpPr>
          <p:cNvPr id="1843" name="تجميع"/>
          <p:cNvGrpSpPr/>
          <p:nvPr/>
        </p:nvGrpSpPr>
        <p:grpSpPr>
          <a:xfrm>
            <a:off x="2203982" y="8983422"/>
            <a:ext cx="7817414" cy="1165331"/>
            <a:chOff x="0" y="0"/>
            <a:chExt cx="7817413" cy="1165329"/>
          </a:xfrm>
        </p:grpSpPr>
        <p:sp>
          <p:nvSpPr>
            <p:cNvPr id="1841" name="مستطيل مستدير الزوايا"/>
            <p:cNvSpPr/>
            <p:nvPr/>
          </p:nvSpPr>
          <p:spPr>
            <a:xfrm>
              <a:off x="539234" y="44590"/>
              <a:ext cx="6878614" cy="1060554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42" name="٣٠+٥٤+٩٠=١٧٤"/>
            <p:cNvSpPr txBox="1"/>
            <p:nvPr/>
          </p:nvSpPr>
          <p:spPr>
            <a:xfrm>
              <a:off x="0" y="0"/>
              <a:ext cx="7817414" cy="11653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٣٠+٥٤+٩٠=١٧٤</a:t>
              </a:r>
            </a:p>
          </p:txBody>
        </p:sp>
      </p:grpSp>
      <p:grpSp>
        <p:nvGrpSpPr>
          <p:cNvPr id="1846" name="تجميع"/>
          <p:cNvGrpSpPr/>
          <p:nvPr/>
        </p:nvGrpSpPr>
        <p:grpSpPr>
          <a:xfrm>
            <a:off x="2203982" y="10388518"/>
            <a:ext cx="7817414" cy="1165331"/>
            <a:chOff x="0" y="0"/>
            <a:chExt cx="7817413" cy="1165329"/>
          </a:xfrm>
        </p:grpSpPr>
        <p:sp>
          <p:nvSpPr>
            <p:cNvPr id="1844" name="مستطيل مستدير الزوايا"/>
            <p:cNvSpPr/>
            <p:nvPr/>
          </p:nvSpPr>
          <p:spPr>
            <a:xfrm>
              <a:off x="539234" y="44590"/>
              <a:ext cx="6878614" cy="1060554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45" name="٦٤+٩٦+٤٨=٢٠٨"/>
            <p:cNvSpPr txBox="1"/>
            <p:nvPr/>
          </p:nvSpPr>
          <p:spPr>
            <a:xfrm>
              <a:off x="0" y="0"/>
              <a:ext cx="7817414" cy="11653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٦٤+٩٦+٤٨=٢٠٨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0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849" name="IMG_5372.png" descr="IMG_537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8" name="IMG_5372.png" descr="IMG_5372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851" name="IMG_3331.png" descr="IMG_3331.png"/>
          <p:cNvPicPr>
            <a:picLocks noChangeAspect="1"/>
          </p:cNvPicPr>
          <p:nvPr/>
        </p:nvPicPr>
        <p:blipFill>
          <a:blip r:embed="rId4">
            <a:extLst/>
          </a:blip>
          <a:srcRect l="1585" t="67831" r="0" b="0"/>
          <a:stretch>
            <a:fillRect/>
          </a:stretch>
        </p:blipFill>
        <p:spPr>
          <a:xfrm>
            <a:off x="5521424" y="1732814"/>
            <a:ext cx="15170263" cy="4292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7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852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55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853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54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856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grpSp>
        <p:nvGrpSpPr>
          <p:cNvPr id="186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56265" y="12225912"/>
            <a:ext cx="1424869" cy="1419382"/>
            <a:chOff x="808010" y="0"/>
            <a:chExt cx="1424868" cy="1419381"/>
          </a:xfrm>
        </p:grpSpPr>
        <p:pic>
          <p:nvPicPr>
            <p:cNvPr id="1858" name="Google Shape;2186;p64" descr="Google Shape;2186;p6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8010" y="0"/>
              <a:ext cx="851601" cy="8516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859" name="الحل"/>
            <p:cNvSpPr/>
            <p:nvPr/>
          </p:nvSpPr>
          <p:spPr>
            <a:xfrm>
              <a:off x="962878" y="1493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2161;p64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240327" y="2303655"/>
            <a:ext cx="1335078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863" name="Google Shape;2186;p64" descr="Google Shape;2186;p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6266" y="12225912"/>
            <a:ext cx="851601" cy="85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871" name="Google Shape;1060;p33"/>
          <p:cNvGrpSpPr/>
          <p:nvPr/>
        </p:nvGrpSpPr>
        <p:grpSpPr>
          <a:xfrm>
            <a:off x="20691574" y="2047135"/>
            <a:ext cx="1035187" cy="1118023"/>
            <a:chOff x="0" y="0"/>
            <a:chExt cx="1035186" cy="1118021"/>
          </a:xfrm>
        </p:grpSpPr>
        <p:sp>
          <p:nvSpPr>
            <p:cNvPr id="1864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74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873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2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875" name="IMG_3331.png" descr="IMG_3331.png"/>
          <p:cNvPicPr>
            <a:picLocks noChangeAspect="1"/>
          </p:cNvPicPr>
          <p:nvPr/>
        </p:nvPicPr>
        <p:blipFill>
          <a:blip r:embed="rId5">
            <a:extLst/>
          </a:blip>
          <a:srcRect l="1585" t="67831" r="0" b="0"/>
          <a:stretch>
            <a:fillRect/>
          </a:stretch>
        </p:blipFill>
        <p:spPr>
          <a:xfrm>
            <a:off x="5521424" y="1732814"/>
            <a:ext cx="15170263" cy="4292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1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876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79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877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78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880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sp>
        <p:nvSpPr>
          <p:cNvPr id="1882" name="مستطيل مستدير الزوايا"/>
          <p:cNvSpPr/>
          <p:nvPr/>
        </p:nvSpPr>
        <p:spPr>
          <a:xfrm>
            <a:off x="6010805" y="8184912"/>
            <a:ext cx="13715483" cy="1534401"/>
          </a:xfrm>
          <a:prstGeom prst="roundRect">
            <a:avLst>
              <a:gd name="adj" fmla="val 30219"/>
            </a:avLst>
          </a:prstGeom>
          <a:solidFill>
            <a:schemeClr val="accent5">
              <a:lumOff val="6323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83" name="ثمنها جميعاً =٤ ( ١٢ × ٢ ) = ٩٦ ريال"/>
          <p:cNvSpPr txBox="1"/>
          <p:nvPr/>
        </p:nvSpPr>
        <p:spPr>
          <a:xfrm>
            <a:off x="6649539" y="8145224"/>
            <a:ext cx="12438016" cy="162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>
              <a:defRPr b="1" sz="5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ثمنها جميعاً =٤ ( ١٢ × ٢ ) = ٩٦ ريال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2" grpId="2"/>
      <p:bldP build="whole" bldLvl="1" animBg="1" rev="0" advAuto="0" spid="18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3294;p79"/>
          <p:cNvGrpSpPr/>
          <p:nvPr/>
        </p:nvGrpSpPr>
        <p:grpSpPr>
          <a:xfrm>
            <a:off x="8992237" y="7331457"/>
            <a:ext cx="2017106" cy="3830175"/>
            <a:chOff x="0" y="0"/>
            <a:chExt cx="2017104" cy="3830174"/>
          </a:xfrm>
        </p:grpSpPr>
        <p:sp>
          <p:nvSpPr>
            <p:cNvPr id="1885" name="Google Shape;3295;p79"/>
            <p:cNvSpPr/>
            <p:nvPr/>
          </p:nvSpPr>
          <p:spPr>
            <a:xfrm>
              <a:off x="981539" y="3158398"/>
              <a:ext cx="462743" cy="67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3296;p79"/>
            <p:cNvSpPr/>
            <p:nvPr/>
          </p:nvSpPr>
          <p:spPr>
            <a:xfrm>
              <a:off x="952825" y="2852039"/>
              <a:ext cx="537757" cy="4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3297;p79"/>
            <p:cNvSpPr/>
            <p:nvPr/>
          </p:nvSpPr>
          <p:spPr>
            <a:xfrm>
              <a:off x="648093" y="5460"/>
              <a:ext cx="365364" cy="6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3298;p79"/>
            <p:cNvSpPr/>
            <p:nvPr/>
          </p:nvSpPr>
          <p:spPr>
            <a:xfrm>
              <a:off x="14639" y="311819"/>
              <a:ext cx="1061078" cy="143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3299;p79"/>
            <p:cNvSpPr/>
            <p:nvPr/>
          </p:nvSpPr>
          <p:spPr>
            <a:xfrm>
              <a:off x="1048575" y="0"/>
              <a:ext cx="202631" cy="5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3300;p79"/>
            <p:cNvSpPr/>
            <p:nvPr/>
          </p:nvSpPr>
          <p:spPr>
            <a:xfrm>
              <a:off x="0" y="993149"/>
              <a:ext cx="1117185" cy="139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3301;p79"/>
            <p:cNvSpPr/>
            <p:nvPr/>
          </p:nvSpPr>
          <p:spPr>
            <a:xfrm>
              <a:off x="290656" y="88455"/>
              <a:ext cx="749941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3302;p79"/>
            <p:cNvSpPr/>
            <p:nvPr/>
          </p:nvSpPr>
          <p:spPr>
            <a:xfrm>
              <a:off x="1128368" y="1583557"/>
              <a:ext cx="314038" cy="80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3303;p79"/>
            <p:cNvSpPr/>
            <p:nvPr/>
          </p:nvSpPr>
          <p:spPr>
            <a:xfrm>
              <a:off x="1169837" y="2322316"/>
              <a:ext cx="234548" cy="51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3304;p79"/>
            <p:cNvSpPr/>
            <p:nvPr/>
          </p:nvSpPr>
          <p:spPr>
            <a:xfrm>
              <a:off x="1067736" y="431507"/>
              <a:ext cx="306360" cy="68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3305;p79"/>
            <p:cNvSpPr/>
            <p:nvPr/>
          </p:nvSpPr>
          <p:spPr>
            <a:xfrm>
              <a:off x="1096450" y="978817"/>
              <a:ext cx="341479" cy="71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3306;p79"/>
            <p:cNvSpPr/>
            <p:nvPr/>
          </p:nvSpPr>
          <p:spPr>
            <a:xfrm>
              <a:off x="1195351" y="2852039"/>
              <a:ext cx="110135" cy="2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3307;p79"/>
            <p:cNvSpPr/>
            <p:nvPr/>
          </p:nvSpPr>
          <p:spPr>
            <a:xfrm>
              <a:off x="373649" y="2652613"/>
              <a:ext cx="786635" cy="43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3308;p79"/>
            <p:cNvSpPr/>
            <p:nvPr/>
          </p:nvSpPr>
          <p:spPr>
            <a:xfrm>
              <a:off x="35374" y="1725555"/>
              <a:ext cx="1113729" cy="115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3309;p79"/>
            <p:cNvSpPr/>
            <p:nvPr/>
          </p:nvSpPr>
          <p:spPr>
            <a:xfrm>
              <a:off x="1270366" y="121946"/>
              <a:ext cx="481851" cy="7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3310;p79"/>
            <p:cNvSpPr/>
            <p:nvPr/>
          </p:nvSpPr>
          <p:spPr>
            <a:xfrm>
              <a:off x="1129941" y="683"/>
              <a:ext cx="301584" cy="36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3311;p79"/>
            <p:cNvSpPr/>
            <p:nvPr/>
          </p:nvSpPr>
          <p:spPr>
            <a:xfrm>
              <a:off x="1316614" y="1704819"/>
              <a:ext cx="700491" cy="109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3312;p79"/>
            <p:cNvSpPr/>
            <p:nvPr/>
          </p:nvSpPr>
          <p:spPr>
            <a:xfrm>
              <a:off x="1385224" y="501693"/>
              <a:ext cx="577653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3313;p79"/>
            <p:cNvSpPr/>
            <p:nvPr/>
          </p:nvSpPr>
          <p:spPr>
            <a:xfrm>
              <a:off x="1240023" y="2461111"/>
              <a:ext cx="690938" cy="62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3314;p79"/>
            <p:cNvSpPr/>
            <p:nvPr/>
          </p:nvSpPr>
          <p:spPr>
            <a:xfrm>
              <a:off x="1410790" y="1154308"/>
              <a:ext cx="604740" cy="110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3315;p79"/>
            <p:cNvSpPr/>
            <p:nvPr/>
          </p:nvSpPr>
          <p:spPr>
            <a:xfrm>
              <a:off x="1075715" y="1741514"/>
              <a:ext cx="92549" cy="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0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3316;p79"/>
            <p:cNvSpPr/>
            <p:nvPr/>
          </p:nvSpPr>
          <p:spPr>
            <a:xfrm>
              <a:off x="1042170" y="1141551"/>
              <a:ext cx="84571" cy="5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3317;p79"/>
            <p:cNvSpPr/>
            <p:nvPr/>
          </p:nvSpPr>
          <p:spPr>
            <a:xfrm>
              <a:off x="989517" y="1575"/>
              <a:ext cx="105307" cy="112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3318;p79"/>
            <p:cNvSpPr/>
            <p:nvPr/>
          </p:nvSpPr>
          <p:spPr>
            <a:xfrm>
              <a:off x="1120387" y="2422844"/>
              <a:ext cx="84571" cy="66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3319;p79"/>
            <p:cNvSpPr/>
            <p:nvPr/>
          </p:nvSpPr>
          <p:spPr>
            <a:xfrm>
              <a:off x="258738" y="278327"/>
              <a:ext cx="783433" cy="86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3320;p79"/>
            <p:cNvSpPr/>
            <p:nvPr/>
          </p:nvSpPr>
          <p:spPr>
            <a:xfrm>
              <a:off x="1039622" y="1109634"/>
              <a:ext cx="33867" cy="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3321;p79"/>
            <p:cNvSpPr/>
            <p:nvPr/>
          </p:nvSpPr>
          <p:spPr>
            <a:xfrm>
              <a:off x="8233" y="919761"/>
              <a:ext cx="1069056" cy="85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3322;p79"/>
            <p:cNvSpPr/>
            <p:nvPr/>
          </p:nvSpPr>
          <p:spPr>
            <a:xfrm>
              <a:off x="1064969" y="174531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3323;p79"/>
            <p:cNvSpPr/>
            <p:nvPr/>
          </p:nvSpPr>
          <p:spPr>
            <a:xfrm>
              <a:off x="25767" y="1631431"/>
              <a:ext cx="1092994" cy="78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3324;p79"/>
            <p:cNvSpPr/>
            <p:nvPr/>
          </p:nvSpPr>
          <p:spPr>
            <a:xfrm>
              <a:off x="1113823" y="238275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3325;p79"/>
            <p:cNvSpPr/>
            <p:nvPr/>
          </p:nvSpPr>
          <p:spPr>
            <a:xfrm>
              <a:off x="284252" y="2531350"/>
              <a:ext cx="866427" cy="3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3326;p79"/>
            <p:cNvSpPr/>
            <p:nvPr/>
          </p:nvSpPr>
          <p:spPr>
            <a:xfrm>
              <a:off x="1135584" y="286943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3327;p79"/>
            <p:cNvSpPr/>
            <p:nvPr/>
          </p:nvSpPr>
          <p:spPr>
            <a:xfrm>
              <a:off x="600218" y="72495"/>
              <a:ext cx="416442" cy="59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3328;p79"/>
            <p:cNvSpPr/>
            <p:nvPr/>
          </p:nvSpPr>
          <p:spPr>
            <a:xfrm>
              <a:off x="1013457" y="618178"/>
              <a:ext cx="34545" cy="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3329;p79"/>
            <p:cNvSpPr/>
            <p:nvPr/>
          </p:nvSpPr>
          <p:spPr>
            <a:xfrm>
              <a:off x="1066108" y="364472"/>
              <a:ext cx="204258" cy="25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3330;p79"/>
            <p:cNvSpPr/>
            <p:nvPr/>
          </p:nvSpPr>
          <p:spPr>
            <a:xfrm>
              <a:off x="1251204" y="91657"/>
              <a:ext cx="224994" cy="33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3331;p79"/>
            <p:cNvSpPr/>
            <p:nvPr/>
          </p:nvSpPr>
          <p:spPr>
            <a:xfrm>
              <a:off x="1018460" y="576708"/>
              <a:ext cx="49275" cy="4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3332;p79"/>
            <p:cNvSpPr/>
            <p:nvPr/>
          </p:nvSpPr>
          <p:spPr>
            <a:xfrm>
              <a:off x="1093247" y="908580"/>
              <a:ext cx="291977" cy="24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3333;p79"/>
            <p:cNvSpPr/>
            <p:nvPr/>
          </p:nvSpPr>
          <p:spPr>
            <a:xfrm>
              <a:off x="1374096" y="442689"/>
              <a:ext cx="408463" cy="53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3334;p79"/>
            <p:cNvSpPr/>
            <p:nvPr/>
          </p:nvSpPr>
          <p:spPr>
            <a:xfrm>
              <a:off x="1059756" y="1112836"/>
              <a:ext cx="36694" cy="4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3335;p79"/>
            <p:cNvSpPr/>
            <p:nvPr/>
          </p:nvSpPr>
          <p:spPr>
            <a:xfrm>
              <a:off x="1050156" y="111910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3336;p79"/>
            <p:cNvSpPr/>
            <p:nvPr/>
          </p:nvSpPr>
          <p:spPr>
            <a:xfrm>
              <a:off x="1057452" y="171738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3337;p79"/>
            <p:cNvSpPr/>
            <p:nvPr/>
          </p:nvSpPr>
          <p:spPr>
            <a:xfrm>
              <a:off x="1126739" y="1524501"/>
              <a:ext cx="314340" cy="2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3338;p79"/>
            <p:cNvSpPr/>
            <p:nvPr/>
          </p:nvSpPr>
          <p:spPr>
            <a:xfrm>
              <a:off x="1437929" y="1077718"/>
              <a:ext cx="537705" cy="50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3339;p79"/>
            <p:cNvSpPr/>
            <p:nvPr/>
          </p:nvSpPr>
          <p:spPr>
            <a:xfrm>
              <a:off x="1074088" y="1695212"/>
              <a:ext cx="54280" cy="6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3340;p79"/>
            <p:cNvSpPr/>
            <p:nvPr/>
          </p:nvSpPr>
          <p:spPr>
            <a:xfrm>
              <a:off x="1098782" y="240827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3341;p79"/>
            <p:cNvSpPr/>
            <p:nvPr/>
          </p:nvSpPr>
          <p:spPr>
            <a:xfrm>
              <a:off x="1168262" y="2258483"/>
              <a:ext cx="242526" cy="16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3342;p79"/>
            <p:cNvSpPr/>
            <p:nvPr/>
          </p:nvSpPr>
          <p:spPr>
            <a:xfrm>
              <a:off x="1404385" y="1617048"/>
              <a:ext cx="612720" cy="70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3343;p79"/>
            <p:cNvSpPr/>
            <p:nvPr/>
          </p:nvSpPr>
          <p:spPr>
            <a:xfrm>
              <a:off x="1118761" y="2389299"/>
              <a:ext cx="51077" cy="4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3344;p79"/>
            <p:cNvSpPr/>
            <p:nvPr/>
          </p:nvSpPr>
          <p:spPr>
            <a:xfrm>
              <a:off x="1099440" y="2397116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3345;p79"/>
            <p:cNvSpPr/>
            <p:nvPr/>
          </p:nvSpPr>
          <p:spPr>
            <a:xfrm>
              <a:off x="1114798" y="2392339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3346;p79"/>
            <p:cNvSpPr/>
            <p:nvPr/>
          </p:nvSpPr>
          <p:spPr>
            <a:xfrm>
              <a:off x="1193775" y="2799388"/>
              <a:ext cx="122839" cy="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3347;p79"/>
            <p:cNvSpPr/>
            <p:nvPr/>
          </p:nvSpPr>
          <p:spPr>
            <a:xfrm>
              <a:off x="1305484" y="2306357"/>
              <a:ext cx="662169" cy="54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3348;p79"/>
            <p:cNvSpPr/>
            <p:nvPr/>
          </p:nvSpPr>
          <p:spPr>
            <a:xfrm>
              <a:off x="1165457" y="283437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7" name="Google Shape;3352;p79"/>
          <p:cNvGrpSpPr/>
          <p:nvPr/>
        </p:nvGrpSpPr>
        <p:grpSpPr>
          <a:xfrm>
            <a:off x="1657442" y="7322959"/>
            <a:ext cx="9186446" cy="5431933"/>
            <a:chOff x="35" y="0"/>
            <a:chExt cx="9186444" cy="5431932"/>
          </a:xfrm>
        </p:grpSpPr>
        <p:grpSp>
          <p:nvGrpSpPr>
            <p:cNvPr id="2048" name="Google Shape;3353;p79"/>
            <p:cNvGrpSpPr/>
            <p:nvPr/>
          </p:nvGrpSpPr>
          <p:grpSpPr>
            <a:xfrm>
              <a:off x="805104" y="-1"/>
              <a:ext cx="3377703" cy="3921882"/>
              <a:chOff x="0" y="0"/>
              <a:chExt cx="3377702" cy="3921880"/>
            </a:xfrm>
          </p:grpSpPr>
          <p:sp>
            <p:nvSpPr>
              <p:cNvPr id="1940" name="Google Shape;3354;p79"/>
              <p:cNvSpPr/>
              <p:nvPr/>
            </p:nvSpPr>
            <p:spPr>
              <a:xfrm>
                <a:off x="1006098" y="3233945"/>
                <a:ext cx="472639" cy="687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1" name="Google Shape;3355;p79"/>
              <p:cNvSpPr/>
              <p:nvPr/>
            </p:nvSpPr>
            <p:spPr>
              <a:xfrm>
                <a:off x="975369" y="2920708"/>
                <a:ext cx="550937" cy="432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2" name="Google Shape;3356;p79"/>
              <p:cNvSpPr/>
              <p:nvPr/>
            </p:nvSpPr>
            <p:spPr>
              <a:xfrm>
                <a:off x="663512" y="5246"/>
                <a:ext cx="376171" cy="62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3" name="Google Shape;3357;p79"/>
              <p:cNvSpPr/>
              <p:nvPr/>
            </p:nvSpPr>
            <p:spPr>
              <a:xfrm>
                <a:off x="14727" y="318482"/>
                <a:ext cx="1087887" cy="147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4" name="Google Shape;3358;p79"/>
              <p:cNvSpPr/>
              <p:nvPr/>
            </p:nvSpPr>
            <p:spPr>
              <a:xfrm>
                <a:off x="1074643" y="0"/>
                <a:ext cx="206925" cy="58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5" name="Google Shape;3359;p79"/>
              <p:cNvSpPr/>
              <p:nvPr/>
            </p:nvSpPr>
            <p:spPr>
              <a:xfrm>
                <a:off x="-1" y="1016214"/>
                <a:ext cx="1144524" cy="1429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6" name="Google Shape;3360;p79"/>
              <p:cNvSpPr/>
              <p:nvPr/>
            </p:nvSpPr>
            <p:spPr>
              <a:xfrm>
                <a:off x="298566" y="89155"/>
                <a:ext cx="767660" cy="104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7" name="Google Shape;3361;p79"/>
              <p:cNvSpPr/>
              <p:nvPr/>
            </p:nvSpPr>
            <p:spPr>
              <a:xfrm>
                <a:off x="1157127" y="1621711"/>
                <a:ext cx="321143" cy="82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8" name="Google Shape;3362;p79"/>
              <p:cNvSpPr/>
              <p:nvPr/>
            </p:nvSpPr>
            <p:spPr>
              <a:xfrm>
                <a:off x="1199082" y="2378190"/>
                <a:ext cx="240507" cy="52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9" name="Google Shape;3363;p79"/>
              <p:cNvSpPr/>
              <p:nvPr/>
            </p:nvSpPr>
            <p:spPr>
              <a:xfrm>
                <a:off x="1094195" y="441540"/>
                <a:ext cx="313237" cy="69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0" name="Google Shape;3364;p79"/>
              <p:cNvSpPr/>
              <p:nvPr/>
            </p:nvSpPr>
            <p:spPr>
              <a:xfrm>
                <a:off x="1123591" y="1002230"/>
                <a:ext cx="349535" cy="73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1" name="Google Shape;3365;p79"/>
              <p:cNvSpPr/>
              <p:nvPr/>
            </p:nvSpPr>
            <p:spPr>
              <a:xfrm>
                <a:off x="1224246" y="2920708"/>
                <a:ext cx="113261" cy="24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2" name="Google Shape;3366;p79"/>
              <p:cNvSpPr/>
              <p:nvPr/>
            </p:nvSpPr>
            <p:spPr>
              <a:xfrm>
                <a:off x="382476" y="2715165"/>
                <a:ext cx="806808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3" name="Google Shape;3367;p79"/>
              <p:cNvSpPr/>
              <p:nvPr/>
            </p:nvSpPr>
            <p:spPr>
              <a:xfrm>
                <a:off x="37083" y="1767127"/>
                <a:ext cx="1139643" cy="118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4" name="Google Shape;3368;p79"/>
              <p:cNvSpPr/>
              <p:nvPr/>
            </p:nvSpPr>
            <p:spPr>
              <a:xfrm>
                <a:off x="1301164" y="124118"/>
                <a:ext cx="493617" cy="80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5" name="Google Shape;3369;p79"/>
              <p:cNvSpPr/>
              <p:nvPr/>
            </p:nvSpPr>
            <p:spPr>
              <a:xfrm>
                <a:off x="1158508" y="1058"/>
                <a:ext cx="307672" cy="37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6" name="Google Shape;3370;p79"/>
              <p:cNvSpPr/>
              <p:nvPr/>
            </p:nvSpPr>
            <p:spPr>
              <a:xfrm>
                <a:off x="1350112" y="1746150"/>
                <a:ext cx="717332" cy="1121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7" name="Google Shape;3371;p79"/>
              <p:cNvSpPr/>
              <p:nvPr/>
            </p:nvSpPr>
            <p:spPr>
              <a:xfrm>
                <a:off x="1419990" y="512845"/>
                <a:ext cx="590087" cy="104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8" name="Google Shape;3372;p79"/>
              <p:cNvSpPr/>
              <p:nvPr/>
            </p:nvSpPr>
            <p:spPr>
              <a:xfrm>
                <a:off x="1271814" y="2519420"/>
                <a:ext cx="706106" cy="64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9" name="Google Shape;3373;p79"/>
              <p:cNvSpPr/>
              <p:nvPr/>
            </p:nvSpPr>
            <p:spPr>
              <a:xfrm>
                <a:off x="1446580" y="1182609"/>
                <a:ext cx="619437" cy="112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0" name="Google Shape;3374;p79"/>
              <p:cNvSpPr/>
              <p:nvPr/>
            </p:nvSpPr>
            <p:spPr>
              <a:xfrm>
                <a:off x="1102614" y="1782492"/>
                <a:ext cx="93663" cy="67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1" name="Google Shape;3375;p79"/>
              <p:cNvSpPr/>
              <p:nvPr/>
            </p:nvSpPr>
            <p:spPr>
              <a:xfrm>
                <a:off x="1067651" y="1168623"/>
                <a:ext cx="86672" cy="59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2" name="Google Shape;3376;p79"/>
              <p:cNvSpPr/>
              <p:nvPr/>
            </p:nvSpPr>
            <p:spPr>
              <a:xfrm>
                <a:off x="1013090" y="461"/>
                <a:ext cx="107696" cy="1151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3" name="Google Shape;3377;p79"/>
              <p:cNvSpPr/>
              <p:nvPr/>
            </p:nvSpPr>
            <p:spPr>
              <a:xfrm>
                <a:off x="1148754" y="2480271"/>
                <a:ext cx="86672" cy="6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4" name="Google Shape;3378;p79"/>
              <p:cNvSpPr/>
              <p:nvPr/>
            </p:nvSpPr>
            <p:spPr>
              <a:xfrm>
                <a:off x="266411" y="284899"/>
                <a:ext cx="801241" cy="88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5" name="Google Shape;3379;p79"/>
              <p:cNvSpPr/>
              <p:nvPr/>
            </p:nvSpPr>
            <p:spPr>
              <a:xfrm>
                <a:off x="1066224" y="1136467"/>
                <a:ext cx="33584" cy="3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6" name="Google Shape;3380;p79"/>
              <p:cNvSpPr/>
              <p:nvPr/>
            </p:nvSpPr>
            <p:spPr>
              <a:xfrm>
                <a:off x="7733" y="942103"/>
                <a:ext cx="1096261" cy="87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7" name="Google Shape;3381;p79"/>
              <p:cNvSpPr/>
              <p:nvPr/>
            </p:nvSpPr>
            <p:spPr>
              <a:xfrm>
                <a:off x="1094830" y="1790837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8" name="Google Shape;3382;p79"/>
              <p:cNvSpPr/>
              <p:nvPr/>
            </p:nvSpPr>
            <p:spPr>
              <a:xfrm>
                <a:off x="27285" y="1672039"/>
                <a:ext cx="1120044" cy="80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9" name="Google Shape;3383;p79"/>
              <p:cNvSpPr/>
              <p:nvPr/>
            </p:nvSpPr>
            <p:spPr>
              <a:xfrm>
                <a:off x="1144495" y="244387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0" name="Google Shape;3384;p79"/>
              <p:cNvSpPr/>
              <p:nvPr/>
            </p:nvSpPr>
            <p:spPr>
              <a:xfrm>
                <a:off x="291575" y="2593531"/>
                <a:ext cx="886532" cy="39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1" name="Google Shape;3385;p79"/>
              <p:cNvSpPr/>
              <p:nvPr/>
            </p:nvSpPr>
            <p:spPr>
              <a:xfrm>
                <a:off x="1166461" y="294094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2" name="Google Shape;3386;p79"/>
              <p:cNvSpPr/>
              <p:nvPr/>
            </p:nvSpPr>
            <p:spPr>
              <a:xfrm>
                <a:off x="615991" y="73790"/>
                <a:ext cx="426498" cy="60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3" name="Google Shape;3387;p79"/>
              <p:cNvSpPr/>
              <p:nvPr/>
            </p:nvSpPr>
            <p:spPr>
              <a:xfrm>
                <a:off x="1039680" y="631719"/>
                <a:ext cx="33417" cy="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4" name="Google Shape;3388;p79"/>
              <p:cNvSpPr/>
              <p:nvPr/>
            </p:nvSpPr>
            <p:spPr>
              <a:xfrm>
                <a:off x="1092814" y="372995"/>
                <a:ext cx="208351" cy="26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5" name="Google Shape;3389;p79"/>
              <p:cNvSpPr/>
              <p:nvPr/>
            </p:nvSpPr>
            <p:spPr>
              <a:xfrm>
                <a:off x="1281567" y="93340"/>
                <a:ext cx="230755" cy="34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6" name="Google Shape;3390;p79"/>
              <p:cNvSpPr/>
              <p:nvPr/>
            </p:nvSpPr>
            <p:spPr>
              <a:xfrm>
                <a:off x="1043910" y="589764"/>
                <a:ext cx="50287" cy="51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7" name="Google Shape;3391;p79"/>
              <p:cNvSpPr/>
              <p:nvPr/>
            </p:nvSpPr>
            <p:spPr>
              <a:xfrm>
                <a:off x="1120785" y="930925"/>
                <a:ext cx="299207" cy="2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8" name="Google Shape;3392;p79"/>
              <p:cNvSpPr/>
              <p:nvPr/>
            </p:nvSpPr>
            <p:spPr>
              <a:xfrm>
                <a:off x="1407432" y="452719"/>
                <a:ext cx="418079" cy="549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9" name="Google Shape;3393;p79"/>
              <p:cNvSpPr/>
              <p:nvPr/>
            </p:nvSpPr>
            <p:spPr>
              <a:xfrm>
                <a:off x="1085823" y="1139273"/>
                <a:ext cx="37769" cy="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0" name="Google Shape;3394;p79"/>
              <p:cNvSpPr/>
              <p:nvPr/>
            </p:nvSpPr>
            <p:spPr>
              <a:xfrm>
                <a:off x="1079619" y="114851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1" name="Google Shape;3395;p79"/>
              <p:cNvSpPr/>
              <p:nvPr/>
            </p:nvSpPr>
            <p:spPr>
              <a:xfrm>
                <a:off x="1087126" y="17621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2" name="Google Shape;3396;p79"/>
              <p:cNvSpPr/>
              <p:nvPr/>
            </p:nvSpPr>
            <p:spPr>
              <a:xfrm>
                <a:off x="1154321" y="1561584"/>
                <a:ext cx="321609" cy="220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3" name="Google Shape;3397;p79"/>
              <p:cNvSpPr/>
              <p:nvPr/>
            </p:nvSpPr>
            <p:spPr>
              <a:xfrm>
                <a:off x="1473124" y="1104310"/>
                <a:ext cx="549558" cy="51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4" name="Google Shape;3398;p79"/>
              <p:cNvSpPr/>
              <p:nvPr/>
            </p:nvSpPr>
            <p:spPr>
              <a:xfrm>
                <a:off x="1101187" y="1734971"/>
                <a:ext cx="55941" cy="6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5" name="Google Shape;3399;p79"/>
              <p:cNvSpPr/>
              <p:nvPr/>
            </p:nvSpPr>
            <p:spPr>
              <a:xfrm>
                <a:off x="1129964" y="2469731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6" name="Google Shape;3400;p79"/>
              <p:cNvSpPr/>
              <p:nvPr/>
            </p:nvSpPr>
            <p:spPr>
              <a:xfrm>
                <a:off x="1196277" y="2312451"/>
                <a:ext cx="250305" cy="167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7" name="Google Shape;3401;p79"/>
              <p:cNvSpPr/>
              <p:nvPr/>
            </p:nvSpPr>
            <p:spPr>
              <a:xfrm>
                <a:off x="1439588" y="1655247"/>
                <a:ext cx="626429" cy="722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8" name="Google Shape;3402;p79"/>
              <p:cNvSpPr/>
              <p:nvPr/>
            </p:nvSpPr>
            <p:spPr>
              <a:xfrm>
                <a:off x="1147329" y="2446689"/>
                <a:ext cx="51755" cy="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9" name="Google Shape;3403;p79"/>
              <p:cNvSpPr/>
              <p:nvPr/>
            </p:nvSpPr>
            <p:spPr>
              <a:xfrm>
                <a:off x="1130532" y="245855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0" name="Google Shape;3404;p79"/>
              <p:cNvSpPr/>
              <p:nvPr/>
            </p:nvSpPr>
            <p:spPr>
              <a:xfrm>
                <a:off x="1145378" y="2452550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1" name="Google Shape;3405;p79"/>
              <p:cNvSpPr/>
              <p:nvPr/>
            </p:nvSpPr>
            <p:spPr>
              <a:xfrm>
                <a:off x="1222865" y="2867574"/>
                <a:ext cx="127248" cy="6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2" name="Google Shape;3406;p79"/>
              <p:cNvSpPr/>
              <p:nvPr/>
            </p:nvSpPr>
            <p:spPr>
              <a:xfrm>
                <a:off x="1336127" y="2361400"/>
                <a:ext cx="679563" cy="55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3" name="Google Shape;3407;p79"/>
              <p:cNvSpPr/>
              <p:nvPr/>
            </p:nvSpPr>
            <p:spPr>
              <a:xfrm>
                <a:off x="1197484" y="2902536"/>
                <a:ext cx="28028" cy="3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4" name="Google Shape;3408;p79"/>
              <p:cNvSpPr/>
              <p:nvPr/>
            </p:nvSpPr>
            <p:spPr>
              <a:xfrm>
                <a:off x="2470156" y="3105273"/>
                <a:ext cx="405475" cy="588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5" name="Google Shape;3409;p79"/>
              <p:cNvSpPr/>
              <p:nvPr/>
            </p:nvSpPr>
            <p:spPr>
              <a:xfrm>
                <a:off x="2444992" y="2838223"/>
                <a:ext cx="471213" cy="36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6" name="Google Shape;3410;p79"/>
              <p:cNvSpPr/>
              <p:nvPr/>
            </p:nvSpPr>
            <p:spPr>
              <a:xfrm>
                <a:off x="2177896" y="343645"/>
                <a:ext cx="321609" cy="536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7" name="Google Shape;3411;p79"/>
              <p:cNvSpPr/>
              <p:nvPr/>
            </p:nvSpPr>
            <p:spPr>
              <a:xfrm>
                <a:off x="1622774" y="610741"/>
                <a:ext cx="931246" cy="125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8" name="Google Shape;3412;p79"/>
              <p:cNvSpPr/>
              <p:nvPr/>
            </p:nvSpPr>
            <p:spPr>
              <a:xfrm>
                <a:off x="2528856" y="338816"/>
                <a:ext cx="177575" cy="50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9" name="Google Shape;3413;p79"/>
              <p:cNvSpPr/>
              <p:nvPr/>
            </p:nvSpPr>
            <p:spPr>
              <a:xfrm>
                <a:off x="1610279" y="1209199"/>
                <a:ext cx="980131" cy="122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0" name="Google Shape;3414;p79"/>
              <p:cNvSpPr/>
              <p:nvPr/>
            </p:nvSpPr>
            <p:spPr>
              <a:xfrm>
                <a:off x="1864659" y="414951"/>
                <a:ext cx="657204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1" name="Google Shape;3415;p79"/>
              <p:cNvSpPr/>
              <p:nvPr/>
            </p:nvSpPr>
            <p:spPr>
              <a:xfrm>
                <a:off x="2598782" y="1726552"/>
                <a:ext cx="275895" cy="706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2" name="Google Shape;3416;p79"/>
              <p:cNvSpPr/>
              <p:nvPr/>
            </p:nvSpPr>
            <p:spPr>
              <a:xfrm>
                <a:off x="2635124" y="2373958"/>
                <a:ext cx="205544" cy="44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3" name="Google Shape;3417;p79"/>
              <p:cNvSpPr/>
              <p:nvPr/>
            </p:nvSpPr>
            <p:spPr>
              <a:xfrm>
                <a:off x="2547028" y="717009"/>
                <a:ext cx="268475" cy="597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4" name="Google Shape;3418;p79"/>
              <p:cNvSpPr/>
              <p:nvPr/>
            </p:nvSpPr>
            <p:spPr>
              <a:xfrm>
                <a:off x="2570811" y="1196594"/>
                <a:ext cx="300633" cy="627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5" name="Google Shape;3419;p79"/>
              <p:cNvSpPr/>
              <p:nvPr/>
            </p:nvSpPr>
            <p:spPr>
              <a:xfrm>
                <a:off x="2657527" y="2838223"/>
                <a:ext cx="96470" cy="205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6" name="Google Shape;3420;p79"/>
              <p:cNvSpPr/>
              <p:nvPr/>
            </p:nvSpPr>
            <p:spPr>
              <a:xfrm>
                <a:off x="1937391" y="2663410"/>
                <a:ext cx="689361" cy="378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7" name="Google Shape;3421;p79"/>
              <p:cNvSpPr/>
              <p:nvPr/>
            </p:nvSpPr>
            <p:spPr>
              <a:xfrm>
                <a:off x="1642325" y="1850992"/>
                <a:ext cx="974628" cy="101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8" name="Google Shape;3422;p79"/>
              <p:cNvSpPr/>
              <p:nvPr/>
            </p:nvSpPr>
            <p:spPr>
              <a:xfrm>
                <a:off x="2723221" y="445727"/>
                <a:ext cx="422311" cy="68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9" name="Google Shape;3423;p79"/>
              <p:cNvSpPr/>
              <p:nvPr/>
            </p:nvSpPr>
            <p:spPr>
              <a:xfrm>
                <a:off x="2600162" y="339460"/>
                <a:ext cx="264290" cy="318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0" name="Google Shape;3424;p79"/>
              <p:cNvSpPr/>
              <p:nvPr/>
            </p:nvSpPr>
            <p:spPr>
              <a:xfrm>
                <a:off x="2765175" y="1832819"/>
                <a:ext cx="612528" cy="959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1" name="Google Shape;3425;p79"/>
              <p:cNvSpPr/>
              <p:nvPr/>
            </p:nvSpPr>
            <p:spPr>
              <a:xfrm>
                <a:off x="2825301" y="778515"/>
                <a:ext cx="504796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2" name="Google Shape;3426;p79"/>
              <p:cNvSpPr/>
              <p:nvPr/>
            </p:nvSpPr>
            <p:spPr>
              <a:xfrm>
                <a:off x="2698056" y="2495636"/>
                <a:ext cx="604071" cy="54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3" name="Google Shape;3427;p79"/>
              <p:cNvSpPr/>
              <p:nvPr/>
            </p:nvSpPr>
            <p:spPr>
              <a:xfrm>
                <a:off x="2847660" y="1350430"/>
                <a:ext cx="529959" cy="96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8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4" name="Google Shape;3428;p79"/>
              <p:cNvSpPr/>
              <p:nvPr/>
            </p:nvSpPr>
            <p:spPr>
              <a:xfrm>
                <a:off x="2552641" y="1864976"/>
                <a:ext cx="81105" cy="577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5" name="Google Shape;3429;p79"/>
              <p:cNvSpPr/>
              <p:nvPr/>
            </p:nvSpPr>
            <p:spPr>
              <a:xfrm>
                <a:off x="2523290" y="1339250"/>
                <a:ext cx="74114" cy="51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6" name="Google Shape;3430;p79"/>
              <p:cNvSpPr/>
              <p:nvPr/>
            </p:nvSpPr>
            <p:spPr>
              <a:xfrm>
                <a:off x="2477148" y="340241"/>
                <a:ext cx="92284" cy="985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7" name="Google Shape;3431;p79"/>
              <p:cNvSpPr/>
              <p:nvPr/>
            </p:nvSpPr>
            <p:spPr>
              <a:xfrm>
                <a:off x="2591788" y="2460674"/>
                <a:ext cx="74113" cy="58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8" name="Google Shape;3432;p79"/>
              <p:cNvSpPr/>
              <p:nvPr/>
            </p:nvSpPr>
            <p:spPr>
              <a:xfrm>
                <a:off x="1838115" y="582770"/>
                <a:ext cx="685175" cy="75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9" name="Google Shape;3433;p79"/>
              <p:cNvSpPr/>
              <p:nvPr/>
            </p:nvSpPr>
            <p:spPr>
              <a:xfrm>
                <a:off x="2521835" y="1311280"/>
                <a:ext cx="28027" cy="30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0" name="Google Shape;3434;p79"/>
              <p:cNvSpPr/>
              <p:nvPr/>
            </p:nvSpPr>
            <p:spPr>
              <a:xfrm>
                <a:off x="1617160" y="1144886"/>
                <a:ext cx="938285" cy="75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1" name="Google Shape;3435;p79"/>
              <p:cNvSpPr/>
              <p:nvPr/>
            </p:nvSpPr>
            <p:spPr>
              <a:xfrm>
                <a:off x="2544824" y="186915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2" name="Google Shape;3436;p79"/>
              <p:cNvSpPr/>
              <p:nvPr/>
            </p:nvSpPr>
            <p:spPr>
              <a:xfrm>
                <a:off x="1632573" y="1768508"/>
                <a:ext cx="959218" cy="687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3" name="Google Shape;3437;p79"/>
              <p:cNvSpPr/>
              <p:nvPr/>
            </p:nvSpPr>
            <p:spPr>
              <a:xfrm>
                <a:off x="2586861" y="24277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4" name="Google Shape;3438;p79"/>
              <p:cNvSpPr/>
              <p:nvPr/>
            </p:nvSpPr>
            <p:spPr>
              <a:xfrm>
                <a:off x="1859093" y="2557143"/>
                <a:ext cx="759286" cy="34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5" name="Google Shape;3439;p79"/>
              <p:cNvSpPr/>
              <p:nvPr/>
            </p:nvSpPr>
            <p:spPr>
              <a:xfrm>
                <a:off x="2605946" y="285356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6" name="Google Shape;3440;p79"/>
              <p:cNvSpPr/>
              <p:nvPr/>
            </p:nvSpPr>
            <p:spPr>
              <a:xfrm>
                <a:off x="2135940" y="400966"/>
                <a:ext cx="364946" cy="51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7" name="Google Shape;3441;p79"/>
              <p:cNvSpPr/>
              <p:nvPr/>
            </p:nvSpPr>
            <p:spPr>
              <a:xfrm>
                <a:off x="2499505" y="880596"/>
                <a:ext cx="28859" cy="4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8" name="Google Shape;3442;p79"/>
              <p:cNvSpPr/>
              <p:nvPr/>
            </p:nvSpPr>
            <p:spPr>
              <a:xfrm>
                <a:off x="2544267" y="658262"/>
                <a:ext cx="178954" cy="222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9" name="Google Shape;3443;p79"/>
              <p:cNvSpPr/>
              <p:nvPr/>
            </p:nvSpPr>
            <p:spPr>
              <a:xfrm>
                <a:off x="2706429" y="419137"/>
                <a:ext cx="197171" cy="297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0" name="Google Shape;3444;p79"/>
              <p:cNvSpPr/>
              <p:nvPr/>
            </p:nvSpPr>
            <p:spPr>
              <a:xfrm>
                <a:off x="2503163" y="844254"/>
                <a:ext cx="43865" cy="4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1" name="Google Shape;3445;p79"/>
              <p:cNvSpPr/>
              <p:nvPr/>
            </p:nvSpPr>
            <p:spPr>
              <a:xfrm>
                <a:off x="2569431" y="1135088"/>
                <a:ext cx="255871" cy="21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2" name="Google Shape;3446;p79"/>
              <p:cNvSpPr/>
              <p:nvPr/>
            </p:nvSpPr>
            <p:spPr>
              <a:xfrm>
                <a:off x="2814122" y="726761"/>
                <a:ext cx="357953" cy="469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3" name="Google Shape;3447;p79"/>
              <p:cNvSpPr/>
              <p:nvPr/>
            </p:nvSpPr>
            <p:spPr>
              <a:xfrm>
                <a:off x="2538654" y="1314086"/>
                <a:ext cx="32158" cy="39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4" name="Google Shape;3448;p79"/>
              <p:cNvSpPr/>
              <p:nvPr/>
            </p:nvSpPr>
            <p:spPr>
              <a:xfrm>
                <a:off x="2531776" y="132038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5" name="Google Shape;3449;p79"/>
              <p:cNvSpPr/>
              <p:nvPr/>
            </p:nvSpPr>
            <p:spPr>
              <a:xfrm>
                <a:off x="2537574" y="1844684"/>
                <a:ext cx="28028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6" name="Google Shape;3450;p79"/>
              <p:cNvSpPr/>
              <p:nvPr/>
            </p:nvSpPr>
            <p:spPr>
              <a:xfrm>
                <a:off x="2597401" y="1674845"/>
                <a:ext cx="275470" cy="18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7" name="Google Shape;3451;p79"/>
              <p:cNvSpPr/>
              <p:nvPr/>
            </p:nvSpPr>
            <p:spPr>
              <a:xfrm>
                <a:off x="2870063" y="1283310"/>
                <a:ext cx="471212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8" name="Google Shape;3452;p79"/>
              <p:cNvSpPr/>
              <p:nvPr/>
            </p:nvSpPr>
            <p:spPr>
              <a:xfrm>
                <a:off x="2552639" y="1824447"/>
                <a:ext cx="46142" cy="52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9" name="Google Shape;3453;p79"/>
              <p:cNvSpPr/>
              <p:nvPr/>
            </p:nvSpPr>
            <p:spPr>
              <a:xfrm>
                <a:off x="2573988" y="2450158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0" name="Google Shape;3454;p79"/>
              <p:cNvSpPr/>
              <p:nvPr/>
            </p:nvSpPr>
            <p:spPr>
              <a:xfrm>
                <a:off x="2633744" y="2318064"/>
                <a:ext cx="213916" cy="143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1" name="Google Shape;3455;p79"/>
              <p:cNvSpPr/>
              <p:nvPr/>
            </p:nvSpPr>
            <p:spPr>
              <a:xfrm>
                <a:off x="2840666" y="1755948"/>
                <a:ext cx="536953" cy="618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2" name="Google Shape;3456;p79"/>
              <p:cNvSpPr/>
              <p:nvPr/>
            </p:nvSpPr>
            <p:spPr>
              <a:xfrm>
                <a:off x="2591788" y="2432704"/>
                <a:ext cx="43337" cy="4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3" name="Google Shape;3457;p79"/>
              <p:cNvSpPr/>
              <p:nvPr/>
            </p:nvSpPr>
            <p:spPr>
              <a:xfrm>
                <a:off x="2574969" y="244038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4" name="Google Shape;3458;p79"/>
              <p:cNvSpPr/>
              <p:nvPr/>
            </p:nvSpPr>
            <p:spPr>
              <a:xfrm>
                <a:off x="2587743" y="2435482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5" name="Google Shape;3459;p79"/>
              <p:cNvSpPr/>
              <p:nvPr/>
            </p:nvSpPr>
            <p:spPr>
              <a:xfrm>
                <a:off x="2656102" y="2792083"/>
                <a:ext cx="109074" cy="5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6" name="Google Shape;3460;p79"/>
              <p:cNvSpPr/>
              <p:nvPr/>
            </p:nvSpPr>
            <p:spPr>
              <a:xfrm>
                <a:off x="2753997" y="2359972"/>
                <a:ext cx="580288" cy="47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7" name="Google Shape;3461;p79"/>
              <p:cNvSpPr/>
              <p:nvPr/>
            </p:nvSpPr>
            <p:spPr>
              <a:xfrm>
                <a:off x="2632447" y="2822812"/>
                <a:ext cx="28027" cy="2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86" name="Google Shape;3462;p79"/>
            <p:cNvGrpSpPr/>
            <p:nvPr/>
          </p:nvGrpSpPr>
          <p:grpSpPr>
            <a:xfrm>
              <a:off x="35" y="1021538"/>
              <a:ext cx="9186445" cy="4410395"/>
              <a:chOff x="35" y="35"/>
              <a:chExt cx="9186444" cy="4410393"/>
            </a:xfrm>
          </p:grpSpPr>
          <p:grpSp>
            <p:nvGrpSpPr>
              <p:cNvPr id="2084" name="Google Shape;3463;p79"/>
              <p:cNvGrpSpPr/>
              <p:nvPr/>
            </p:nvGrpSpPr>
            <p:grpSpPr>
              <a:xfrm>
                <a:off x="35" y="35"/>
                <a:ext cx="9186445" cy="4410394"/>
                <a:chOff x="35" y="35"/>
                <a:chExt cx="9186444" cy="4410393"/>
              </a:xfrm>
            </p:grpSpPr>
            <p:sp>
              <p:nvSpPr>
                <p:cNvPr id="2049" name="Google Shape;3464;p79"/>
                <p:cNvSpPr/>
                <p:nvPr/>
              </p:nvSpPr>
              <p:spPr>
                <a:xfrm>
                  <a:off x="7647000" y="2865761"/>
                  <a:ext cx="1465572" cy="14816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0" name="Google Shape;3465;p79"/>
                <p:cNvSpPr/>
                <p:nvPr/>
              </p:nvSpPr>
              <p:spPr>
                <a:xfrm>
                  <a:off x="7222787" y="2512215"/>
                  <a:ext cx="1904764" cy="1851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1" name="Google Shape;3466;p79"/>
                <p:cNvSpPr/>
                <p:nvPr/>
              </p:nvSpPr>
              <p:spPr>
                <a:xfrm>
                  <a:off x="7276324" y="1833003"/>
                  <a:ext cx="1910157" cy="74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2" name="Google Shape;3467;p79"/>
                <p:cNvSpPr/>
                <p:nvPr/>
              </p:nvSpPr>
              <p:spPr>
                <a:xfrm>
                  <a:off x="7266702" y="2512215"/>
                  <a:ext cx="1919779" cy="141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3" name="Google Shape;3468;p79"/>
                <p:cNvSpPr/>
                <p:nvPr/>
              </p:nvSpPr>
              <p:spPr>
                <a:xfrm>
                  <a:off x="1868389" y="199276"/>
                  <a:ext cx="5487239" cy="134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4" name="Google Shape;3469;p79"/>
                <p:cNvSpPr/>
                <p:nvPr/>
              </p:nvSpPr>
              <p:spPr>
                <a:xfrm>
                  <a:off x="2112639" y="352488"/>
                  <a:ext cx="5018018" cy="995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5" name="Google Shape;3470;p79"/>
                <p:cNvSpPr/>
                <p:nvPr/>
              </p:nvSpPr>
              <p:spPr>
                <a:xfrm>
                  <a:off x="1879103" y="1461270"/>
                  <a:ext cx="5458303" cy="2931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6" name="Google Shape;3471;p79"/>
                <p:cNvSpPr/>
                <p:nvPr/>
              </p:nvSpPr>
              <p:spPr>
                <a:xfrm>
                  <a:off x="2539037" y="2183341"/>
                  <a:ext cx="4772675" cy="220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7" name="Google Shape;3472;p79"/>
                <p:cNvSpPr/>
                <p:nvPr/>
              </p:nvSpPr>
              <p:spPr>
                <a:xfrm rot="21538116">
                  <a:off x="3249863" y="2484773"/>
                  <a:ext cx="2571050" cy="189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8" name="Google Shape;3473;p79"/>
                <p:cNvSpPr/>
                <p:nvPr/>
              </p:nvSpPr>
              <p:spPr>
                <a:xfrm>
                  <a:off x="58965" y="2541151"/>
                  <a:ext cx="1868355" cy="1813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9" name="Google Shape;3474;p79"/>
                <p:cNvSpPr/>
                <p:nvPr/>
              </p:nvSpPr>
              <p:spPr>
                <a:xfrm>
                  <a:off x="458541" y="3043573"/>
                  <a:ext cx="1504130" cy="1348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0" name="Google Shape;3475;p79"/>
                <p:cNvSpPr/>
                <p:nvPr/>
              </p:nvSpPr>
              <p:spPr>
                <a:xfrm>
                  <a:off x="35" y="1862996"/>
                  <a:ext cx="1910121" cy="740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1" name="Google Shape;3476;p79"/>
                <p:cNvSpPr/>
                <p:nvPr/>
              </p:nvSpPr>
              <p:spPr>
                <a:xfrm>
                  <a:off x="1783765" y="1347710"/>
                  <a:ext cx="5626493" cy="34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2" name="Google Shape;3477;p79"/>
                <p:cNvSpPr/>
                <p:nvPr/>
              </p:nvSpPr>
              <p:spPr>
                <a:xfrm>
                  <a:off x="1812666" y="1691598"/>
                  <a:ext cx="5597592" cy="107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3" name="Google Shape;3478;p79"/>
                <p:cNvSpPr/>
                <p:nvPr/>
              </p:nvSpPr>
              <p:spPr>
                <a:xfrm>
                  <a:off x="1722685" y="38593"/>
                  <a:ext cx="5764690" cy="1212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4" name="Google Shape;3479;p79"/>
                <p:cNvSpPr/>
                <p:nvPr/>
              </p:nvSpPr>
              <p:spPr>
                <a:xfrm>
                  <a:off x="1701256" y="35"/>
                  <a:ext cx="5786119" cy="1212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5" name="Google Shape;3480;p79"/>
                <p:cNvSpPr/>
                <p:nvPr/>
              </p:nvSpPr>
              <p:spPr>
                <a:xfrm>
                  <a:off x="6291817" y="2603289"/>
                  <a:ext cx="474579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6" name="Google Shape;3481;p79"/>
                <p:cNvSpPr/>
                <p:nvPr/>
              </p:nvSpPr>
              <p:spPr>
                <a:xfrm>
                  <a:off x="2505801" y="2747901"/>
                  <a:ext cx="475671" cy="16071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7" name="Google Shape;3482;p79"/>
                <p:cNvSpPr/>
                <p:nvPr/>
              </p:nvSpPr>
              <p:spPr>
                <a:xfrm>
                  <a:off x="6694636" y="2971814"/>
                  <a:ext cx="475636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8" name="Google Shape;3483;p79"/>
                <p:cNvSpPr/>
                <p:nvPr/>
              </p:nvSpPr>
              <p:spPr>
                <a:xfrm>
                  <a:off x="8482631" y="2977171"/>
                  <a:ext cx="475671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9" name="Google Shape;3484;p79"/>
                <p:cNvSpPr/>
                <p:nvPr/>
              </p:nvSpPr>
              <p:spPr>
                <a:xfrm>
                  <a:off x="6122534" y="3610318"/>
                  <a:ext cx="474614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0" name="Google Shape;3485;p79"/>
                <p:cNvSpPr/>
                <p:nvPr/>
              </p:nvSpPr>
              <p:spPr>
                <a:xfrm>
                  <a:off x="1129189" y="3221421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1" name="Google Shape;3486;p79"/>
                <p:cNvSpPr/>
                <p:nvPr/>
              </p:nvSpPr>
              <p:spPr>
                <a:xfrm>
                  <a:off x="5664027" y="966320"/>
                  <a:ext cx="474580" cy="1607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2" name="Google Shape;3487;p79"/>
                <p:cNvSpPr/>
                <p:nvPr/>
              </p:nvSpPr>
              <p:spPr>
                <a:xfrm>
                  <a:off x="3463557" y="769228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3" name="Google Shape;3488;p79"/>
                <p:cNvSpPr/>
                <p:nvPr/>
              </p:nvSpPr>
              <p:spPr>
                <a:xfrm rot="21538116">
                  <a:off x="3167989" y="2424523"/>
                  <a:ext cx="2732784" cy="1961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4" name="Google Shape;3489;p79"/>
                <p:cNvSpPr/>
                <p:nvPr/>
              </p:nvSpPr>
              <p:spPr>
                <a:xfrm>
                  <a:off x="7337405" y="1204156"/>
                  <a:ext cx="149970" cy="193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5" name="Google Shape;3490;p79"/>
                <p:cNvSpPr/>
                <p:nvPr/>
              </p:nvSpPr>
              <p:spPr>
                <a:xfrm>
                  <a:off x="1737699" y="1152733"/>
                  <a:ext cx="139256" cy="196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6" name="Google Shape;3491;p79"/>
                <p:cNvSpPr/>
                <p:nvPr/>
              </p:nvSpPr>
              <p:spPr>
                <a:xfrm>
                  <a:off x="4160991" y="471406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7" name="Google Shape;3492;p79"/>
                <p:cNvSpPr/>
                <p:nvPr/>
              </p:nvSpPr>
              <p:spPr>
                <a:xfrm>
                  <a:off x="4135262" y="458541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8" name="Google Shape;3493;p79"/>
                <p:cNvSpPr/>
                <p:nvPr/>
              </p:nvSpPr>
              <p:spPr>
                <a:xfrm>
                  <a:off x="4254180" y="504607"/>
                  <a:ext cx="728486" cy="454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9" name="Google Shape;3494;p79"/>
                <p:cNvSpPr/>
                <p:nvPr/>
              </p:nvSpPr>
              <p:spPr>
                <a:xfrm>
                  <a:off x="4183478" y="666383"/>
                  <a:ext cx="784209" cy="5891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0" name="Google Shape;3495;p79"/>
                <p:cNvSpPr/>
                <p:nvPr/>
              </p:nvSpPr>
              <p:spPr>
                <a:xfrm>
                  <a:off x="4527366" y="687812"/>
                  <a:ext cx="112504" cy="226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1" name="Google Shape;3496;p79"/>
                <p:cNvSpPr/>
                <p:nvPr/>
              </p:nvSpPr>
              <p:spPr>
                <a:xfrm>
                  <a:off x="4567017" y="797072"/>
                  <a:ext cx="355661" cy="12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2" name="Google Shape;3497;p79"/>
                <p:cNvSpPr/>
                <p:nvPr/>
              </p:nvSpPr>
              <p:spPr>
                <a:xfrm>
                  <a:off x="35" y="2541151"/>
                  <a:ext cx="1919778" cy="1424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3" name="Google Shape;3498;p79"/>
                <p:cNvSpPr/>
                <p:nvPr/>
              </p:nvSpPr>
              <p:spPr>
                <a:xfrm>
                  <a:off x="3443220" y="2683613"/>
                  <a:ext cx="2210094" cy="1137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85" name="Google Shape;3499;p79"/>
              <p:cNvSpPr/>
              <p:nvPr/>
            </p:nvSpPr>
            <p:spPr>
              <a:xfrm>
                <a:off x="4517576" y="2440030"/>
                <a:ext cx="153891" cy="193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153" name="Google Shape;4676;p82"/>
          <p:cNvGrpSpPr/>
          <p:nvPr/>
        </p:nvGrpSpPr>
        <p:grpSpPr>
          <a:xfrm>
            <a:off x="20859731" y="5881823"/>
            <a:ext cx="2994158" cy="5854274"/>
            <a:chOff x="0" y="0"/>
            <a:chExt cx="2994156" cy="5854273"/>
          </a:xfrm>
        </p:grpSpPr>
        <p:sp>
          <p:nvSpPr>
            <p:cNvPr id="2088" name="Google Shape;4677;p82"/>
            <p:cNvSpPr/>
            <p:nvPr/>
          </p:nvSpPr>
          <p:spPr>
            <a:xfrm>
              <a:off x="0" y="690984"/>
              <a:ext cx="2994158" cy="283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4678;p82"/>
            <p:cNvSpPr/>
            <p:nvPr/>
          </p:nvSpPr>
          <p:spPr>
            <a:xfrm>
              <a:off x="600820" y="1971337"/>
              <a:ext cx="1522500" cy="170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4679;p82"/>
            <p:cNvSpPr/>
            <p:nvPr/>
          </p:nvSpPr>
          <p:spPr>
            <a:xfrm>
              <a:off x="658822" y="1967297"/>
              <a:ext cx="1520783" cy="17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4680;p82"/>
            <p:cNvSpPr/>
            <p:nvPr/>
          </p:nvSpPr>
          <p:spPr>
            <a:xfrm>
              <a:off x="804448" y="4393574"/>
              <a:ext cx="590147" cy="6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4681;p82"/>
            <p:cNvSpPr/>
            <p:nvPr/>
          </p:nvSpPr>
          <p:spPr>
            <a:xfrm>
              <a:off x="841013" y="4686522"/>
              <a:ext cx="549260" cy="92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4682;p82"/>
            <p:cNvSpPr/>
            <p:nvPr/>
          </p:nvSpPr>
          <p:spPr>
            <a:xfrm>
              <a:off x="670775" y="5725231"/>
              <a:ext cx="723825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4683;p82"/>
            <p:cNvSpPr/>
            <p:nvPr/>
          </p:nvSpPr>
          <p:spPr>
            <a:xfrm>
              <a:off x="670434" y="5629921"/>
              <a:ext cx="265395" cy="19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4684;p82"/>
            <p:cNvSpPr/>
            <p:nvPr/>
          </p:nvSpPr>
          <p:spPr>
            <a:xfrm>
              <a:off x="834565" y="5569616"/>
              <a:ext cx="564101" cy="2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4685;p82"/>
            <p:cNvSpPr/>
            <p:nvPr/>
          </p:nvSpPr>
          <p:spPr>
            <a:xfrm>
              <a:off x="829220" y="5470479"/>
              <a:ext cx="121276" cy="16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4686;p82"/>
            <p:cNvSpPr/>
            <p:nvPr/>
          </p:nvSpPr>
          <p:spPr>
            <a:xfrm>
              <a:off x="1646259" y="4070156"/>
              <a:ext cx="887742" cy="79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4687;p82"/>
            <p:cNvSpPr/>
            <p:nvPr/>
          </p:nvSpPr>
          <p:spPr>
            <a:xfrm>
              <a:off x="1849038" y="4824351"/>
              <a:ext cx="863750" cy="53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4688;p82"/>
            <p:cNvSpPr/>
            <p:nvPr/>
          </p:nvSpPr>
          <p:spPr>
            <a:xfrm>
              <a:off x="2167851" y="5287157"/>
              <a:ext cx="656971" cy="38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4689;p82"/>
            <p:cNvSpPr/>
            <p:nvPr/>
          </p:nvSpPr>
          <p:spPr>
            <a:xfrm>
              <a:off x="2165780" y="5459779"/>
              <a:ext cx="271280" cy="19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4690;p82"/>
            <p:cNvSpPr/>
            <p:nvPr/>
          </p:nvSpPr>
          <p:spPr>
            <a:xfrm>
              <a:off x="2256146" y="5138840"/>
              <a:ext cx="557984" cy="43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4691;p82"/>
            <p:cNvSpPr/>
            <p:nvPr/>
          </p:nvSpPr>
          <p:spPr>
            <a:xfrm>
              <a:off x="2212928" y="5280779"/>
              <a:ext cx="140856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4692;p82"/>
            <p:cNvSpPr/>
            <p:nvPr/>
          </p:nvSpPr>
          <p:spPr>
            <a:xfrm>
              <a:off x="2161402" y="690701"/>
              <a:ext cx="550060" cy="107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4693;p82"/>
            <p:cNvSpPr/>
            <p:nvPr/>
          </p:nvSpPr>
          <p:spPr>
            <a:xfrm>
              <a:off x="2010606" y="1683916"/>
              <a:ext cx="564353" cy="87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4694;p82"/>
            <p:cNvSpPr/>
            <p:nvPr/>
          </p:nvSpPr>
          <p:spPr>
            <a:xfrm>
              <a:off x="401663" y="3353235"/>
              <a:ext cx="2033271" cy="12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4695;p82"/>
            <p:cNvSpPr/>
            <p:nvPr/>
          </p:nvSpPr>
          <p:spPr>
            <a:xfrm>
              <a:off x="554585" y="1890694"/>
              <a:ext cx="1705010" cy="140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4696;p82"/>
            <p:cNvSpPr/>
            <p:nvPr/>
          </p:nvSpPr>
          <p:spPr>
            <a:xfrm>
              <a:off x="444656" y="2504580"/>
              <a:ext cx="1568148" cy="9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4697;p82"/>
            <p:cNvSpPr/>
            <p:nvPr/>
          </p:nvSpPr>
          <p:spPr>
            <a:xfrm>
              <a:off x="832439" y="3297253"/>
              <a:ext cx="1708010" cy="96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4698;p82"/>
            <p:cNvSpPr/>
            <p:nvPr/>
          </p:nvSpPr>
          <p:spPr>
            <a:xfrm>
              <a:off x="1606206" y="2022358"/>
              <a:ext cx="555197" cy="138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4699;p82"/>
            <p:cNvSpPr/>
            <p:nvPr/>
          </p:nvSpPr>
          <p:spPr>
            <a:xfrm>
              <a:off x="1545698" y="2101795"/>
              <a:ext cx="618657" cy="13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4700;p82"/>
            <p:cNvSpPr/>
            <p:nvPr/>
          </p:nvSpPr>
          <p:spPr>
            <a:xfrm>
              <a:off x="78528" y="1386788"/>
              <a:ext cx="385566" cy="23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4701;p82"/>
            <p:cNvSpPr/>
            <p:nvPr/>
          </p:nvSpPr>
          <p:spPr>
            <a:xfrm>
              <a:off x="70621" y="1261219"/>
              <a:ext cx="367608" cy="2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4702;p82"/>
            <p:cNvSpPr/>
            <p:nvPr/>
          </p:nvSpPr>
          <p:spPr>
            <a:xfrm>
              <a:off x="181607" y="1397630"/>
              <a:ext cx="252300" cy="17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4703;p82"/>
            <p:cNvSpPr/>
            <p:nvPr/>
          </p:nvSpPr>
          <p:spPr>
            <a:xfrm>
              <a:off x="288210" y="1447021"/>
              <a:ext cx="135953" cy="6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4704;p82"/>
            <p:cNvSpPr/>
            <p:nvPr/>
          </p:nvSpPr>
          <p:spPr>
            <a:xfrm>
              <a:off x="2081682" y="1063015"/>
              <a:ext cx="366184" cy="24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4705;p82"/>
            <p:cNvSpPr/>
            <p:nvPr/>
          </p:nvSpPr>
          <p:spPr>
            <a:xfrm>
              <a:off x="2064462" y="962885"/>
              <a:ext cx="383369" cy="17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4706;p82"/>
            <p:cNvSpPr/>
            <p:nvPr/>
          </p:nvSpPr>
          <p:spPr>
            <a:xfrm>
              <a:off x="2128540" y="1074636"/>
              <a:ext cx="205490" cy="2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4707;p82"/>
            <p:cNvSpPr/>
            <p:nvPr/>
          </p:nvSpPr>
          <p:spPr>
            <a:xfrm>
              <a:off x="2126892" y="1139759"/>
              <a:ext cx="119551" cy="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4708;p82"/>
            <p:cNvSpPr/>
            <p:nvPr/>
          </p:nvSpPr>
          <p:spPr>
            <a:xfrm>
              <a:off x="1131835" y="2035042"/>
              <a:ext cx="428580" cy="21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4709;p82"/>
            <p:cNvSpPr/>
            <p:nvPr/>
          </p:nvSpPr>
          <p:spPr>
            <a:xfrm>
              <a:off x="1131835" y="1873475"/>
              <a:ext cx="460893" cy="23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4710;p82"/>
            <p:cNvSpPr/>
            <p:nvPr/>
          </p:nvSpPr>
          <p:spPr>
            <a:xfrm>
              <a:off x="357464" y="289546"/>
              <a:ext cx="1761812" cy="16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4711;p82"/>
            <p:cNvSpPr/>
            <p:nvPr/>
          </p:nvSpPr>
          <p:spPr>
            <a:xfrm>
              <a:off x="793013" y="1224653"/>
              <a:ext cx="100391" cy="11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4712;p82"/>
            <p:cNvSpPr/>
            <p:nvPr/>
          </p:nvSpPr>
          <p:spPr>
            <a:xfrm>
              <a:off x="1600711" y="1091431"/>
              <a:ext cx="100393" cy="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4713;p82"/>
            <p:cNvSpPr/>
            <p:nvPr/>
          </p:nvSpPr>
          <p:spPr>
            <a:xfrm>
              <a:off x="1196321" y="1107942"/>
              <a:ext cx="127321" cy="2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4714;p82"/>
            <p:cNvSpPr/>
            <p:nvPr/>
          </p:nvSpPr>
          <p:spPr>
            <a:xfrm>
              <a:off x="1226139" y="1422715"/>
              <a:ext cx="167149" cy="10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4715;p82"/>
            <p:cNvSpPr/>
            <p:nvPr/>
          </p:nvSpPr>
          <p:spPr>
            <a:xfrm>
              <a:off x="604118" y="951618"/>
              <a:ext cx="144607" cy="14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4716;p82"/>
            <p:cNvSpPr/>
            <p:nvPr/>
          </p:nvSpPr>
          <p:spPr>
            <a:xfrm>
              <a:off x="1563691" y="789696"/>
              <a:ext cx="184812" cy="6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4717;p82"/>
            <p:cNvSpPr/>
            <p:nvPr/>
          </p:nvSpPr>
          <p:spPr>
            <a:xfrm>
              <a:off x="692307" y="1435967"/>
              <a:ext cx="329744" cy="31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4718;p82"/>
            <p:cNvSpPr/>
            <p:nvPr/>
          </p:nvSpPr>
          <p:spPr>
            <a:xfrm>
              <a:off x="1584544" y="1287934"/>
              <a:ext cx="330826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4719;p82"/>
            <p:cNvSpPr/>
            <p:nvPr/>
          </p:nvSpPr>
          <p:spPr>
            <a:xfrm>
              <a:off x="775973" y="1530994"/>
              <a:ext cx="31010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4720;p82"/>
            <p:cNvSpPr/>
            <p:nvPr/>
          </p:nvSpPr>
          <p:spPr>
            <a:xfrm>
              <a:off x="896633" y="1612841"/>
              <a:ext cx="30959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4721;p82"/>
            <p:cNvSpPr/>
            <p:nvPr/>
          </p:nvSpPr>
          <p:spPr>
            <a:xfrm>
              <a:off x="780300" y="1700782"/>
              <a:ext cx="31006" cy="3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4722;p82"/>
            <p:cNvSpPr/>
            <p:nvPr/>
          </p:nvSpPr>
          <p:spPr>
            <a:xfrm>
              <a:off x="950442" y="1476784"/>
              <a:ext cx="31011" cy="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4723;p82"/>
            <p:cNvSpPr/>
            <p:nvPr/>
          </p:nvSpPr>
          <p:spPr>
            <a:xfrm>
              <a:off x="1066778" y="1621061"/>
              <a:ext cx="30980" cy="3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4724;p82"/>
            <p:cNvSpPr/>
            <p:nvPr/>
          </p:nvSpPr>
          <p:spPr>
            <a:xfrm>
              <a:off x="1553557" y="1403512"/>
              <a:ext cx="31005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4725;p82"/>
            <p:cNvSpPr/>
            <p:nvPr/>
          </p:nvSpPr>
          <p:spPr>
            <a:xfrm>
              <a:off x="1642164" y="1558701"/>
              <a:ext cx="30795" cy="3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4726;p82"/>
            <p:cNvSpPr/>
            <p:nvPr/>
          </p:nvSpPr>
          <p:spPr>
            <a:xfrm>
              <a:off x="1745241" y="1381969"/>
              <a:ext cx="31006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4727;p82"/>
            <p:cNvSpPr/>
            <p:nvPr/>
          </p:nvSpPr>
          <p:spPr>
            <a:xfrm>
              <a:off x="1857270" y="1490106"/>
              <a:ext cx="31011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4728;p82"/>
            <p:cNvSpPr/>
            <p:nvPr/>
          </p:nvSpPr>
          <p:spPr>
            <a:xfrm>
              <a:off x="1728430" y="1494003"/>
              <a:ext cx="32314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4729;p82"/>
            <p:cNvSpPr/>
            <p:nvPr/>
          </p:nvSpPr>
          <p:spPr>
            <a:xfrm>
              <a:off x="545974" y="823002"/>
              <a:ext cx="1428032" cy="74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4730;p82"/>
            <p:cNvSpPr/>
            <p:nvPr/>
          </p:nvSpPr>
          <p:spPr>
            <a:xfrm>
              <a:off x="2403" y="568179"/>
              <a:ext cx="603842" cy="51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4731;p82"/>
            <p:cNvSpPr/>
            <p:nvPr/>
          </p:nvSpPr>
          <p:spPr>
            <a:xfrm>
              <a:off x="97944" y="992"/>
              <a:ext cx="1494784" cy="95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4732;p82"/>
            <p:cNvSpPr/>
            <p:nvPr/>
          </p:nvSpPr>
          <p:spPr>
            <a:xfrm>
              <a:off x="1011226" y="0"/>
              <a:ext cx="708630" cy="92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4733;p82"/>
            <p:cNvSpPr/>
            <p:nvPr/>
          </p:nvSpPr>
          <p:spPr>
            <a:xfrm>
              <a:off x="1463544" y="16794"/>
              <a:ext cx="730429" cy="9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4734;p82"/>
            <p:cNvSpPr/>
            <p:nvPr/>
          </p:nvSpPr>
          <p:spPr>
            <a:xfrm>
              <a:off x="7452" y="934399"/>
              <a:ext cx="532040" cy="41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48" name="Google Shape;4735;p82"/>
            <p:cNvGrpSpPr/>
            <p:nvPr/>
          </p:nvGrpSpPr>
          <p:grpSpPr>
            <a:xfrm>
              <a:off x="1387807" y="652982"/>
              <a:ext cx="30795" cy="30795"/>
              <a:chOff x="0" y="0"/>
              <a:chExt cx="30794" cy="30794"/>
            </a:xfrm>
          </p:grpSpPr>
          <p:sp>
            <p:nvSpPr>
              <p:cNvPr id="2146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7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149" name="Google Shape;4736;p82"/>
            <p:cNvSpPr/>
            <p:nvPr/>
          </p:nvSpPr>
          <p:spPr>
            <a:xfrm>
              <a:off x="679018" y="2143888"/>
              <a:ext cx="364945" cy="139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4737;p82"/>
            <p:cNvSpPr/>
            <p:nvPr/>
          </p:nvSpPr>
          <p:spPr>
            <a:xfrm>
              <a:off x="681642" y="2144880"/>
              <a:ext cx="422315" cy="145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4738;p82"/>
            <p:cNvSpPr/>
            <p:nvPr/>
          </p:nvSpPr>
          <p:spPr>
            <a:xfrm>
              <a:off x="358578" y="2855706"/>
              <a:ext cx="383370" cy="4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4739;p82"/>
            <p:cNvSpPr/>
            <p:nvPr/>
          </p:nvSpPr>
          <p:spPr>
            <a:xfrm>
              <a:off x="289374" y="2664518"/>
              <a:ext cx="964176" cy="102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54" name="ختاماً"/>
          <p:cNvSpPr txBox="1"/>
          <p:nvPr/>
        </p:nvSpPr>
        <p:spPr>
          <a:xfrm>
            <a:off x="4731798" y="814052"/>
            <a:ext cx="2515963" cy="1988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 defTabSz="1219200">
              <a:defRPr sz="88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155" name="لا يكفي الوصول إلى النجاح المهم أن نبقى ناجحين."/>
          <p:cNvSpPr txBox="1"/>
          <p:nvPr/>
        </p:nvSpPr>
        <p:spPr>
          <a:xfrm>
            <a:off x="10843886" y="4609297"/>
            <a:ext cx="10015845" cy="33354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الوصول إلى النجاح المهم أن نبقى ناجحين.</a:t>
            </a:r>
          </a:p>
        </p:txBody>
      </p:sp>
      <p:grpSp>
        <p:nvGrpSpPr>
          <p:cNvPr id="2161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2156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159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2157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8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2160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5" grpId="3"/>
      <p:bldP build="whole" bldLvl="1" animBg="1" rev="0" advAuto="0" spid="2153" grpId="2"/>
      <p:bldP build="whole" bldLvl="1" animBg="1" rev="0" advAuto="0" spid="2161" grpId="4"/>
      <p:bldP build="whole" bldLvl="1" animBg="1" rev="0" advAuto="0" spid="21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الفكرة العامة"/>
          <p:cNvSpPr txBox="1"/>
          <p:nvPr/>
        </p:nvSpPr>
        <p:spPr>
          <a:xfrm>
            <a:off x="12863795" y="2780356"/>
            <a:ext cx="7495864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  <p:sp>
        <p:nvSpPr>
          <p:cNvPr id="943" name="أربط بين خصائص الأشكال المستوية والمجسّمات؛ لإيجـاد محيطات الأشكال المستوية ومساحاتها وحجوم المجسّمات.."/>
          <p:cNvSpPr txBox="1"/>
          <p:nvPr/>
        </p:nvSpPr>
        <p:spPr>
          <a:xfrm>
            <a:off x="683964" y="5233137"/>
            <a:ext cx="21401135" cy="35775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marL="541421" indent="-541421" algn="r">
              <a:lnSpc>
                <a:spcPct val="150000"/>
              </a:lnSpc>
              <a:buSzPct val="52000"/>
              <a:buBlip>
                <a:blip r:embed="rId2"/>
              </a:buBlip>
              <a:defRPr sz="54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أربط بين خصائص الأشكال المستوية والمجسّمات؛ لإيجـاد محيطات الأشكال المستوية ومساحاتها وحجوم المجسّمات..</a:t>
            </a:r>
          </a:p>
        </p:txBody>
      </p:sp>
      <p:grpSp>
        <p:nvGrpSpPr>
          <p:cNvPr id="949" name="تجميع"/>
          <p:cNvGrpSpPr/>
          <p:nvPr/>
        </p:nvGrpSpPr>
        <p:grpSpPr>
          <a:xfrm>
            <a:off x="14402622" y="-249114"/>
            <a:ext cx="9563618" cy="2499295"/>
            <a:chOff x="0" y="0"/>
            <a:chExt cx="9563616" cy="2499293"/>
          </a:xfrm>
        </p:grpSpPr>
        <p:sp>
          <p:nvSpPr>
            <p:cNvPr id="944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47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945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46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948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2" grpId="1"/>
      <p:bldP build="whole" bldLvl="1" animBg="1" rev="0" advAuto="0" spid="94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730;p43"/>
          <p:cNvGrpSpPr/>
          <p:nvPr/>
        </p:nvGrpSpPr>
        <p:grpSpPr>
          <a:xfrm>
            <a:off x="17802682" y="2734246"/>
            <a:ext cx="6068436" cy="10448554"/>
            <a:chOff x="0" y="151"/>
            <a:chExt cx="6068435" cy="10448553"/>
          </a:xfrm>
        </p:grpSpPr>
        <p:sp>
          <p:nvSpPr>
            <p:cNvPr id="951" name="Google Shape;731;p43"/>
            <p:cNvSpPr/>
            <p:nvPr/>
          </p:nvSpPr>
          <p:spPr>
            <a:xfrm>
              <a:off x="2343934" y="3807135"/>
              <a:ext cx="2513456" cy="15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32;p43"/>
            <p:cNvSpPr/>
            <p:nvPr/>
          </p:nvSpPr>
          <p:spPr>
            <a:xfrm>
              <a:off x="1889724" y="3068796"/>
              <a:ext cx="348741" cy="299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33;p43"/>
            <p:cNvSpPr/>
            <p:nvPr/>
          </p:nvSpPr>
          <p:spPr>
            <a:xfrm>
              <a:off x="2215520" y="3068796"/>
              <a:ext cx="20628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34;p43"/>
            <p:cNvSpPr/>
            <p:nvPr/>
          </p:nvSpPr>
          <p:spPr>
            <a:xfrm>
              <a:off x="4600500" y="3142132"/>
              <a:ext cx="426607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35;p43"/>
            <p:cNvSpPr/>
            <p:nvPr/>
          </p:nvSpPr>
          <p:spPr>
            <a:xfrm>
              <a:off x="4953758" y="3142132"/>
              <a:ext cx="275250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36;p43"/>
            <p:cNvSpPr/>
            <p:nvPr/>
          </p:nvSpPr>
          <p:spPr>
            <a:xfrm>
              <a:off x="2334729" y="6251818"/>
              <a:ext cx="353118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37;p43"/>
            <p:cNvSpPr/>
            <p:nvPr/>
          </p:nvSpPr>
          <p:spPr>
            <a:xfrm>
              <a:off x="2678782" y="6261024"/>
              <a:ext cx="206286" cy="291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38;p43"/>
            <p:cNvSpPr/>
            <p:nvPr/>
          </p:nvSpPr>
          <p:spPr>
            <a:xfrm>
              <a:off x="4710657" y="6393965"/>
              <a:ext cx="408195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39;p43"/>
            <p:cNvSpPr/>
            <p:nvPr/>
          </p:nvSpPr>
          <p:spPr>
            <a:xfrm>
              <a:off x="5054709" y="6398641"/>
              <a:ext cx="256840" cy="291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40;p43"/>
            <p:cNvSpPr/>
            <p:nvPr/>
          </p:nvSpPr>
          <p:spPr>
            <a:xfrm>
              <a:off x="2160439" y="3550307"/>
              <a:ext cx="2582421" cy="161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41;p43"/>
            <p:cNvSpPr/>
            <p:nvPr/>
          </p:nvSpPr>
          <p:spPr>
            <a:xfrm>
              <a:off x="660489" y="1260141"/>
              <a:ext cx="5407947" cy="37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42;p43"/>
            <p:cNvSpPr/>
            <p:nvPr/>
          </p:nvSpPr>
          <p:spPr>
            <a:xfrm>
              <a:off x="2518224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43;p43"/>
            <p:cNvSpPr/>
            <p:nvPr/>
          </p:nvSpPr>
          <p:spPr>
            <a:xfrm>
              <a:off x="2600767" y="7870946"/>
              <a:ext cx="747581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44;p43"/>
            <p:cNvSpPr/>
            <p:nvPr/>
          </p:nvSpPr>
          <p:spPr>
            <a:xfrm>
              <a:off x="2460354" y="9044169"/>
              <a:ext cx="878946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45;p43"/>
            <p:cNvSpPr/>
            <p:nvPr/>
          </p:nvSpPr>
          <p:spPr>
            <a:xfrm>
              <a:off x="2486083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746;p43"/>
            <p:cNvSpPr/>
            <p:nvPr/>
          </p:nvSpPr>
          <p:spPr>
            <a:xfrm>
              <a:off x="2722659" y="8771501"/>
              <a:ext cx="391273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747;p43"/>
            <p:cNvSpPr/>
            <p:nvPr/>
          </p:nvSpPr>
          <p:spPr>
            <a:xfrm>
              <a:off x="2459573" y="9542436"/>
              <a:ext cx="631938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748;p43"/>
            <p:cNvSpPr/>
            <p:nvPr/>
          </p:nvSpPr>
          <p:spPr>
            <a:xfrm>
              <a:off x="2659645" y="9241093"/>
              <a:ext cx="504470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749;p43"/>
            <p:cNvSpPr/>
            <p:nvPr/>
          </p:nvSpPr>
          <p:spPr>
            <a:xfrm>
              <a:off x="2612235" y="9372220"/>
              <a:ext cx="502421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750;p43"/>
            <p:cNvSpPr/>
            <p:nvPr/>
          </p:nvSpPr>
          <p:spPr>
            <a:xfrm>
              <a:off x="3366737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751;p43"/>
            <p:cNvSpPr/>
            <p:nvPr/>
          </p:nvSpPr>
          <p:spPr>
            <a:xfrm>
              <a:off x="3449280" y="7870946"/>
              <a:ext cx="747729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752;p43"/>
            <p:cNvSpPr/>
            <p:nvPr/>
          </p:nvSpPr>
          <p:spPr>
            <a:xfrm>
              <a:off x="3308898" y="9044169"/>
              <a:ext cx="878915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753;p43"/>
            <p:cNvSpPr/>
            <p:nvPr/>
          </p:nvSpPr>
          <p:spPr>
            <a:xfrm>
              <a:off x="3334595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754;p43"/>
            <p:cNvSpPr/>
            <p:nvPr/>
          </p:nvSpPr>
          <p:spPr>
            <a:xfrm>
              <a:off x="3571172" y="8771501"/>
              <a:ext cx="391295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755;p43"/>
            <p:cNvSpPr/>
            <p:nvPr/>
          </p:nvSpPr>
          <p:spPr>
            <a:xfrm>
              <a:off x="3308119" y="9542436"/>
              <a:ext cx="631905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756;p43"/>
            <p:cNvSpPr/>
            <p:nvPr/>
          </p:nvSpPr>
          <p:spPr>
            <a:xfrm>
              <a:off x="3510438" y="9241093"/>
              <a:ext cx="502187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757;p43"/>
            <p:cNvSpPr/>
            <p:nvPr/>
          </p:nvSpPr>
          <p:spPr>
            <a:xfrm>
              <a:off x="3460786" y="9372220"/>
              <a:ext cx="502618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758;p43"/>
            <p:cNvSpPr/>
            <p:nvPr/>
          </p:nvSpPr>
          <p:spPr>
            <a:xfrm>
              <a:off x="5082171" y="5325310"/>
              <a:ext cx="807338" cy="164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759;p43"/>
            <p:cNvSpPr/>
            <p:nvPr/>
          </p:nvSpPr>
          <p:spPr>
            <a:xfrm>
              <a:off x="1738371" y="6733484"/>
              <a:ext cx="44501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760;p43"/>
            <p:cNvSpPr/>
            <p:nvPr/>
          </p:nvSpPr>
          <p:spPr>
            <a:xfrm>
              <a:off x="2096156" y="6733484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761;p43"/>
            <p:cNvSpPr/>
            <p:nvPr/>
          </p:nvSpPr>
          <p:spPr>
            <a:xfrm>
              <a:off x="5187652" y="6692138"/>
              <a:ext cx="371525" cy="30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762;p43"/>
            <p:cNvSpPr/>
            <p:nvPr/>
          </p:nvSpPr>
          <p:spPr>
            <a:xfrm>
              <a:off x="5472101" y="6430632"/>
              <a:ext cx="288832" cy="328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763;p43"/>
            <p:cNvSpPr/>
            <p:nvPr/>
          </p:nvSpPr>
          <p:spPr>
            <a:xfrm>
              <a:off x="362461" y="6971900"/>
              <a:ext cx="4765700" cy="49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764;p43"/>
            <p:cNvSpPr/>
            <p:nvPr/>
          </p:nvSpPr>
          <p:spPr>
            <a:xfrm>
              <a:off x="5082171" y="5861900"/>
              <a:ext cx="733848" cy="160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765;p43"/>
            <p:cNvSpPr/>
            <p:nvPr/>
          </p:nvSpPr>
          <p:spPr>
            <a:xfrm>
              <a:off x="550485" y="7467296"/>
              <a:ext cx="444864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766;p43"/>
            <p:cNvSpPr/>
            <p:nvPr/>
          </p:nvSpPr>
          <p:spPr>
            <a:xfrm>
              <a:off x="908267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767;p43"/>
            <p:cNvSpPr/>
            <p:nvPr/>
          </p:nvSpPr>
          <p:spPr>
            <a:xfrm>
              <a:off x="4435414" y="7467296"/>
              <a:ext cx="444865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768;p43"/>
            <p:cNvSpPr/>
            <p:nvPr/>
          </p:nvSpPr>
          <p:spPr>
            <a:xfrm>
              <a:off x="4793200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769;p43"/>
            <p:cNvSpPr/>
            <p:nvPr/>
          </p:nvSpPr>
          <p:spPr>
            <a:xfrm>
              <a:off x="-1" y="6494914"/>
              <a:ext cx="1325693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770;p43"/>
            <p:cNvSpPr/>
            <p:nvPr/>
          </p:nvSpPr>
          <p:spPr>
            <a:xfrm>
              <a:off x="995338" y="6494914"/>
              <a:ext cx="701856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771;p43"/>
            <p:cNvSpPr/>
            <p:nvPr/>
          </p:nvSpPr>
          <p:spPr>
            <a:xfrm>
              <a:off x="1348595" y="6494914"/>
              <a:ext cx="779722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772;p43"/>
            <p:cNvSpPr/>
            <p:nvPr/>
          </p:nvSpPr>
          <p:spPr>
            <a:xfrm>
              <a:off x="2518224" y="6494914"/>
              <a:ext cx="2628144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773;p43"/>
            <p:cNvSpPr/>
            <p:nvPr/>
          </p:nvSpPr>
          <p:spPr>
            <a:xfrm>
              <a:off x="1853055" y="6494914"/>
              <a:ext cx="949490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774;p43"/>
            <p:cNvSpPr/>
            <p:nvPr/>
          </p:nvSpPr>
          <p:spPr>
            <a:xfrm>
              <a:off x="13883" y="5233566"/>
              <a:ext cx="5894008" cy="126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775;p43"/>
            <p:cNvSpPr/>
            <p:nvPr/>
          </p:nvSpPr>
          <p:spPr>
            <a:xfrm>
              <a:off x="2843868" y="5325310"/>
              <a:ext cx="1807227" cy="10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776;p43"/>
            <p:cNvSpPr/>
            <p:nvPr/>
          </p:nvSpPr>
          <p:spPr>
            <a:xfrm>
              <a:off x="4063147" y="5358660"/>
              <a:ext cx="308719" cy="9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777;p43"/>
            <p:cNvSpPr/>
            <p:nvPr/>
          </p:nvSpPr>
          <p:spPr>
            <a:xfrm>
              <a:off x="3030796" y="6035434"/>
              <a:ext cx="1240658" cy="5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778;p43"/>
            <p:cNvSpPr/>
            <p:nvPr/>
          </p:nvSpPr>
          <p:spPr>
            <a:xfrm>
              <a:off x="3071990" y="5860846"/>
              <a:ext cx="1242567" cy="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779;p43"/>
            <p:cNvSpPr/>
            <p:nvPr/>
          </p:nvSpPr>
          <p:spPr>
            <a:xfrm>
              <a:off x="3191241" y="5715532"/>
              <a:ext cx="1157705" cy="4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780;p43"/>
            <p:cNvSpPr/>
            <p:nvPr/>
          </p:nvSpPr>
          <p:spPr>
            <a:xfrm>
              <a:off x="3215845" y="5575347"/>
              <a:ext cx="1156559" cy="4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781;p43"/>
            <p:cNvSpPr/>
            <p:nvPr/>
          </p:nvSpPr>
          <p:spPr>
            <a:xfrm>
              <a:off x="3260052" y="5431090"/>
              <a:ext cx="1158225" cy="4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782;p43"/>
            <p:cNvSpPr/>
            <p:nvPr/>
          </p:nvSpPr>
          <p:spPr>
            <a:xfrm>
              <a:off x="3692381" y="6201419"/>
              <a:ext cx="45097" cy="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783;p43"/>
            <p:cNvSpPr/>
            <p:nvPr/>
          </p:nvSpPr>
          <p:spPr>
            <a:xfrm>
              <a:off x="3132843" y="5848170"/>
              <a:ext cx="481537" cy="4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784;p43"/>
            <p:cNvSpPr/>
            <p:nvPr/>
          </p:nvSpPr>
          <p:spPr>
            <a:xfrm>
              <a:off x="3218780" y="5861900"/>
              <a:ext cx="459880" cy="38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785;p43"/>
            <p:cNvSpPr/>
            <p:nvPr/>
          </p:nvSpPr>
          <p:spPr>
            <a:xfrm>
              <a:off x="3600633" y="6238052"/>
              <a:ext cx="50402" cy="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786;p43"/>
            <p:cNvSpPr/>
            <p:nvPr/>
          </p:nvSpPr>
          <p:spPr>
            <a:xfrm>
              <a:off x="3614365" y="6132609"/>
              <a:ext cx="110160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787;p43"/>
            <p:cNvSpPr/>
            <p:nvPr/>
          </p:nvSpPr>
          <p:spPr>
            <a:xfrm>
              <a:off x="3074742" y="5871105"/>
              <a:ext cx="67154" cy="9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788;p43"/>
            <p:cNvSpPr/>
            <p:nvPr/>
          </p:nvSpPr>
          <p:spPr>
            <a:xfrm>
              <a:off x="3096174" y="5813917"/>
              <a:ext cx="99674" cy="12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789;p43"/>
            <p:cNvSpPr/>
            <p:nvPr/>
          </p:nvSpPr>
          <p:spPr>
            <a:xfrm>
              <a:off x="3114431" y="5930711"/>
              <a:ext cx="36670" cy="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790;p43"/>
            <p:cNvSpPr/>
            <p:nvPr/>
          </p:nvSpPr>
          <p:spPr>
            <a:xfrm>
              <a:off x="3132843" y="5834438"/>
              <a:ext cx="77867" cy="11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791;p43"/>
            <p:cNvSpPr/>
            <p:nvPr/>
          </p:nvSpPr>
          <p:spPr>
            <a:xfrm>
              <a:off x="1467807" y="3637678"/>
              <a:ext cx="3541114" cy="165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792;p43"/>
            <p:cNvSpPr/>
            <p:nvPr/>
          </p:nvSpPr>
          <p:spPr>
            <a:xfrm>
              <a:off x="2802520" y="3224672"/>
              <a:ext cx="981632" cy="66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793;p43"/>
            <p:cNvSpPr/>
            <p:nvPr/>
          </p:nvSpPr>
          <p:spPr>
            <a:xfrm>
              <a:off x="1064148" y="2236447"/>
              <a:ext cx="683444" cy="42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794;p43"/>
            <p:cNvSpPr/>
            <p:nvPr/>
          </p:nvSpPr>
          <p:spPr>
            <a:xfrm>
              <a:off x="1057530" y="1996368"/>
              <a:ext cx="676330" cy="3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795;p43"/>
            <p:cNvSpPr/>
            <p:nvPr/>
          </p:nvSpPr>
          <p:spPr>
            <a:xfrm>
              <a:off x="1262545" y="2253195"/>
              <a:ext cx="429963" cy="3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796;p43"/>
            <p:cNvSpPr/>
            <p:nvPr/>
          </p:nvSpPr>
          <p:spPr>
            <a:xfrm>
              <a:off x="1446423" y="2348714"/>
              <a:ext cx="239507" cy="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797;p43"/>
            <p:cNvSpPr/>
            <p:nvPr/>
          </p:nvSpPr>
          <p:spPr>
            <a:xfrm>
              <a:off x="4774788" y="2057936"/>
              <a:ext cx="669714" cy="4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798;p43"/>
            <p:cNvSpPr/>
            <p:nvPr/>
          </p:nvSpPr>
          <p:spPr>
            <a:xfrm>
              <a:off x="4761058" y="1815294"/>
              <a:ext cx="685666" cy="3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799;p43"/>
            <p:cNvSpPr/>
            <p:nvPr/>
          </p:nvSpPr>
          <p:spPr>
            <a:xfrm>
              <a:off x="4838498" y="2075440"/>
              <a:ext cx="403076" cy="3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800;p43"/>
            <p:cNvSpPr/>
            <p:nvPr/>
          </p:nvSpPr>
          <p:spPr>
            <a:xfrm>
              <a:off x="4836958" y="2179104"/>
              <a:ext cx="228624" cy="15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01;p43"/>
            <p:cNvSpPr/>
            <p:nvPr/>
          </p:nvSpPr>
          <p:spPr>
            <a:xfrm>
              <a:off x="1665006" y="393690"/>
              <a:ext cx="3189676" cy="30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02;p43"/>
            <p:cNvSpPr/>
            <p:nvPr/>
          </p:nvSpPr>
          <p:spPr>
            <a:xfrm>
              <a:off x="3147371" y="1913979"/>
              <a:ext cx="224354" cy="38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03;p43"/>
            <p:cNvSpPr/>
            <p:nvPr/>
          </p:nvSpPr>
          <p:spPr>
            <a:xfrm>
              <a:off x="2151234" y="1477133"/>
              <a:ext cx="288087" cy="22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804;p43"/>
            <p:cNvSpPr/>
            <p:nvPr/>
          </p:nvSpPr>
          <p:spPr>
            <a:xfrm>
              <a:off x="3951516" y="1365770"/>
              <a:ext cx="327594" cy="13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805;p43"/>
            <p:cNvSpPr/>
            <p:nvPr/>
          </p:nvSpPr>
          <p:spPr>
            <a:xfrm>
              <a:off x="2104013" y="2386812"/>
              <a:ext cx="704414" cy="66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806;p43"/>
            <p:cNvSpPr/>
            <p:nvPr/>
          </p:nvSpPr>
          <p:spPr>
            <a:xfrm>
              <a:off x="3714653" y="2275718"/>
              <a:ext cx="780911" cy="7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807;p43"/>
            <p:cNvSpPr/>
            <p:nvPr/>
          </p:nvSpPr>
          <p:spPr>
            <a:xfrm>
              <a:off x="3063227" y="2451173"/>
              <a:ext cx="265955" cy="1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808;p43"/>
            <p:cNvSpPr/>
            <p:nvPr/>
          </p:nvSpPr>
          <p:spPr>
            <a:xfrm>
              <a:off x="2440209" y="2004216"/>
              <a:ext cx="165542" cy="19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809;p43"/>
            <p:cNvSpPr/>
            <p:nvPr/>
          </p:nvSpPr>
          <p:spPr>
            <a:xfrm>
              <a:off x="3784129" y="1912620"/>
              <a:ext cx="165492" cy="19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810;p43"/>
            <p:cNvSpPr/>
            <p:nvPr/>
          </p:nvSpPr>
          <p:spPr>
            <a:xfrm>
              <a:off x="1412545" y="449824"/>
              <a:ext cx="738712" cy="16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811;p43"/>
            <p:cNvSpPr/>
            <p:nvPr/>
          </p:nvSpPr>
          <p:spPr>
            <a:xfrm>
              <a:off x="1963786" y="376337"/>
              <a:ext cx="453501" cy="143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812;p43"/>
            <p:cNvSpPr/>
            <p:nvPr/>
          </p:nvSpPr>
          <p:spPr>
            <a:xfrm>
              <a:off x="2335890" y="151"/>
              <a:ext cx="2026237" cy="17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813;p43"/>
            <p:cNvSpPr/>
            <p:nvPr/>
          </p:nvSpPr>
          <p:spPr>
            <a:xfrm>
              <a:off x="3696906" y="301492"/>
              <a:ext cx="1050443" cy="150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814;p43"/>
            <p:cNvSpPr/>
            <p:nvPr/>
          </p:nvSpPr>
          <p:spPr>
            <a:xfrm>
              <a:off x="4141911" y="330464"/>
              <a:ext cx="844010" cy="155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815;p43"/>
            <p:cNvSpPr/>
            <p:nvPr/>
          </p:nvSpPr>
          <p:spPr>
            <a:xfrm>
              <a:off x="949436" y="4545626"/>
              <a:ext cx="990864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816;p43"/>
            <p:cNvSpPr/>
            <p:nvPr/>
          </p:nvSpPr>
          <p:spPr>
            <a:xfrm>
              <a:off x="2022818" y="3458562"/>
              <a:ext cx="116498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817;p43"/>
            <p:cNvSpPr/>
            <p:nvPr/>
          </p:nvSpPr>
          <p:spPr>
            <a:xfrm>
              <a:off x="2302587" y="3408164"/>
              <a:ext cx="935756" cy="20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818;p43"/>
            <p:cNvSpPr/>
            <p:nvPr/>
          </p:nvSpPr>
          <p:spPr>
            <a:xfrm>
              <a:off x="2605295" y="3371494"/>
              <a:ext cx="63757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819;p43"/>
            <p:cNvSpPr/>
            <p:nvPr/>
          </p:nvSpPr>
          <p:spPr>
            <a:xfrm>
              <a:off x="3247527" y="3449358"/>
              <a:ext cx="1164981" cy="20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820;p43"/>
            <p:cNvSpPr/>
            <p:nvPr/>
          </p:nvSpPr>
          <p:spPr>
            <a:xfrm>
              <a:off x="3196974" y="3398959"/>
              <a:ext cx="935756" cy="20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821;p43"/>
            <p:cNvSpPr/>
            <p:nvPr/>
          </p:nvSpPr>
          <p:spPr>
            <a:xfrm>
              <a:off x="3192447" y="3366818"/>
              <a:ext cx="642097" cy="20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822;p43"/>
            <p:cNvSpPr/>
            <p:nvPr/>
          </p:nvSpPr>
          <p:spPr>
            <a:xfrm>
              <a:off x="1883757" y="3581394"/>
              <a:ext cx="1235385" cy="196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823;p43"/>
            <p:cNvSpPr/>
            <p:nvPr/>
          </p:nvSpPr>
          <p:spPr>
            <a:xfrm>
              <a:off x="3366737" y="3553778"/>
              <a:ext cx="1235253" cy="196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824;p43"/>
            <p:cNvSpPr/>
            <p:nvPr/>
          </p:nvSpPr>
          <p:spPr>
            <a:xfrm>
              <a:off x="3119110" y="4018390"/>
              <a:ext cx="247636" cy="154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825;p43"/>
            <p:cNvSpPr/>
            <p:nvPr/>
          </p:nvSpPr>
          <p:spPr>
            <a:xfrm>
              <a:off x="941985" y="4459009"/>
              <a:ext cx="1557895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826;p43"/>
            <p:cNvSpPr/>
            <p:nvPr/>
          </p:nvSpPr>
          <p:spPr>
            <a:xfrm>
              <a:off x="4536366" y="4545626"/>
              <a:ext cx="995392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827;p43"/>
            <p:cNvSpPr/>
            <p:nvPr/>
          </p:nvSpPr>
          <p:spPr>
            <a:xfrm>
              <a:off x="3976828" y="4459009"/>
              <a:ext cx="1557892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4" name="Google Shape;829;p43"/>
          <p:cNvGrpSpPr/>
          <p:nvPr/>
        </p:nvGrpSpPr>
        <p:grpSpPr>
          <a:xfrm>
            <a:off x="2492939" y="1182866"/>
            <a:ext cx="2175873" cy="2549120"/>
            <a:chOff x="0" y="0"/>
            <a:chExt cx="2175872" cy="2549119"/>
          </a:xfrm>
        </p:grpSpPr>
        <p:sp>
          <p:nvSpPr>
            <p:cNvPr id="1049" name="Google Shape;830;p43"/>
            <p:cNvSpPr/>
            <p:nvPr/>
          </p:nvSpPr>
          <p:spPr>
            <a:xfrm>
              <a:off x="0" y="4435"/>
              <a:ext cx="2175873" cy="254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831;p43"/>
            <p:cNvSpPr/>
            <p:nvPr/>
          </p:nvSpPr>
          <p:spPr>
            <a:xfrm>
              <a:off x="61213" y="178819"/>
              <a:ext cx="2051742" cy="230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832;p43"/>
            <p:cNvSpPr/>
            <p:nvPr/>
          </p:nvSpPr>
          <p:spPr>
            <a:xfrm>
              <a:off x="45067" y="128437"/>
              <a:ext cx="2051686" cy="229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833;p43"/>
            <p:cNvSpPr/>
            <p:nvPr/>
          </p:nvSpPr>
          <p:spPr>
            <a:xfrm>
              <a:off x="32530" y="0"/>
              <a:ext cx="2052523" cy="234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834;p43"/>
            <p:cNvSpPr/>
            <p:nvPr/>
          </p:nvSpPr>
          <p:spPr>
            <a:xfrm>
              <a:off x="654379" y="517653"/>
              <a:ext cx="853710" cy="59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7" name="Google Shape;835;p43"/>
          <p:cNvGrpSpPr/>
          <p:nvPr/>
        </p:nvGrpSpPr>
        <p:grpSpPr>
          <a:xfrm>
            <a:off x="16439264" y="4747986"/>
            <a:ext cx="1363418" cy="1464311"/>
            <a:chOff x="0" y="0"/>
            <a:chExt cx="1363416" cy="1464309"/>
          </a:xfrm>
        </p:grpSpPr>
        <p:sp>
          <p:nvSpPr>
            <p:cNvPr id="105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6" name="١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60" name="Google Shape;836;p43"/>
          <p:cNvGrpSpPr/>
          <p:nvPr/>
        </p:nvGrpSpPr>
        <p:grpSpPr>
          <a:xfrm>
            <a:off x="16439264" y="7593043"/>
            <a:ext cx="1363418" cy="1464311"/>
            <a:chOff x="0" y="0"/>
            <a:chExt cx="1363416" cy="1464309"/>
          </a:xfrm>
        </p:grpSpPr>
        <p:sp>
          <p:nvSpPr>
            <p:cNvPr id="105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9" name="٣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061" name="المفردات"/>
          <p:cNvSpPr txBox="1"/>
          <p:nvPr/>
        </p:nvSpPr>
        <p:spPr>
          <a:xfrm>
            <a:off x="4337937" y="1618604"/>
            <a:ext cx="4490740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1062" name="الدائرة"/>
          <p:cNvSpPr txBox="1"/>
          <p:nvPr/>
        </p:nvSpPr>
        <p:spPr>
          <a:xfrm>
            <a:off x="13301198" y="4471711"/>
            <a:ext cx="2793820" cy="1882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r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الدائرة</a:t>
            </a:r>
          </a:p>
        </p:txBody>
      </p:sp>
      <p:sp>
        <p:nvSpPr>
          <p:cNvPr id="1063" name="المنشور الرباعي"/>
          <p:cNvSpPr txBox="1"/>
          <p:nvPr/>
        </p:nvSpPr>
        <p:spPr>
          <a:xfrm>
            <a:off x="10313970" y="7367736"/>
            <a:ext cx="5974458" cy="1882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r">
              <a:lnSpc>
                <a:spcPct val="50000"/>
              </a:lnSpc>
              <a:defRPr sz="6600">
                <a:latin typeface="DG Bebo Thin"/>
                <a:ea typeface="DG Bebo Thin"/>
                <a:cs typeface="DG Bebo Thin"/>
                <a:sym typeface="DG Bebo Thin"/>
              </a:defRPr>
            </a:lvl1pPr>
          </a:lstStyle>
          <a:p>
            <a:pPr rtl="0">
              <a:defRPr/>
            </a:pPr>
            <a:r>
              <a:t>المنشور الرباعي</a:t>
            </a:r>
          </a:p>
        </p:txBody>
      </p:sp>
      <p:sp>
        <p:nvSpPr>
          <p:cNvPr id="1064" name="محيط الدائرة"/>
          <p:cNvSpPr txBox="1"/>
          <p:nvPr/>
        </p:nvSpPr>
        <p:spPr>
          <a:xfrm>
            <a:off x="2492939" y="5065436"/>
            <a:ext cx="5527504" cy="1079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محيط الدائرة</a:t>
            </a:r>
          </a:p>
        </p:txBody>
      </p:sp>
      <p:grpSp>
        <p:nvGrpSpPr>
          <p:cNvPr id="1067" name="Google Shape;835;p43"/>
          <p:cNvGrpSpPr/>
          <p:nvPr/>
        </p:nvGrpSpPr>
        <p:grpSpPr>
          <a:xfrm>
            <a:off x="8204234" y="7573712"/>
            <a:ext cx="1363417" cy="1464311"/>
            <a:chOff x="0" y="0"/>
            <a:chExt cx="1363416" cy="1464309"/>
          </a:xfrm>
        </p:grpSpPr>
        <p:sp>
          <p:nvSpPr>
            <p:cNvPr id="106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6" name="٤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070" name="Google Shape;835;p43"/>
          <p:cNvGrpSpPr/>
          <p:nvPr/>
        </p:nvGrpSpPr>
        <p:grpSpPr>
          <a:xfrm>
            <a:off x="8204234" y="4680626"/>
            <a:ext cx="1363417" cy="1464311"/>
            <a:chOff x="0" y="0"/>
            <a:chExt cx="1363416" cy="1464309"/>
          </a:xfrm>
        </p:grpSpPr>
        <p:sp>
          <p:nvSpPr>
            <p:cNvPr id="106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9" name="٢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sp>
        <p:nvSpPr>
          <p:cNvPr id="1071" name="الحجم"/>
          <p:cNvSpPr txBox="1"/>
          <p:nvPr/>
        </p:nvSpPr>
        <p:spPr>
          <a:xfrm>
            <a:off x="4668811" y="7958522"/>
            <a:ext cx="3183260" cy="1079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الحجم</a:t>
            </a:r>
          </a:p>
        </p:txBody>
      </p:sp>
      <p:grpSp>
        <p:nvGrpSpPr>
          <p:cNvPr id="1077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072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5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073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74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076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Subtype="10" presetID="1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5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1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1" grpId="6"/>
      <p:bldP build="whole" bldLvl="1" animBg="1" rev="0" advAuto="0" spid="1077" grpId="7"/>
      <p:bldP build="whole" bldLvl="1" animBg="1" rev="0" advAuto="0" spid="1063" grpId="4"/>
      <p:bldP build="whole" bldLvl="1" animBg="1" rev="0" advAuto="0" spid="1061" grpId="2"/>
      <p:bldP build="whole" bldLvl="1" animBg="1" rev="0" advAuto="0" spid="1064" grpId="5"/>
      <p:bldP build="whole" bldLvl="1" animBg="1" rev="0" advAuto="0" spid="106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848;p44"/>
          <p:cNvGrpSpPr/>
          <p:nvPr/>
        </p:nvGrpSpPr>
        <p:grpSpPr>
          <a:xfrm>
            <a:off x="21091318" y="10227341"/>
            <a:ext cx="3292683" cy="2527479"/>
            <a:chOff x="0" y="0"/>
            <a:chExt cx="3292681" cy="2527478"/>
          </a:xfrm>
        </p:grpSpPr>
        <p:sp>
          <p:nvSpPr>
            <p:cNvPr id="1079" name="Google Shape;849;p44"/>
            <p:cNvSpPr/>
            <p:nvPr/>
          </p:nvSpPr>
          <p:spPr>
            <a:xfrm>
              <a:off x="515367" y="264579"/>
              <a:ext cx="1894280" cy="11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850;p44"/>
            <p:cNvSpPr/>
            <p:nvPr/>
          </p:nvSpPr>
          <p:spPr>
            <a:xfrm>
              <a:off x="0" y="286684"/>
              <a:ext cx="2394522" cy="220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851;p44"/>
            <p:cNvSpPr/>
            <p:nvPr/>
          </p:nvSpPr>
          <p:spPr>
            <a:xfrm>
              <a:off x="692194" y="569547"/>
              <a:ext cx="368619" cy="2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852;p44"/>
            <p:cNvSpPr/>
            <p:nvPr/>
          </p:nvSpPr>
          <p:spPr>
            <a:xfrm>
              <a:off x="924532" y="655471"/>
              <a:ext cx="969910" cy="63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853;p44"/>
            <p:cNvSpPr/>
            <p:nvPr/>
          </p:nvSpPr>
          <p:spPr>
            <a:xfrm>
              <a:off x="1490257" y="0"/>
              <a:ext cx="1802425" cy="12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854;p44"/>
            <p:cNvSpPr/>
            <p:nvPr/>
          </p:nvSpPr>
          <p:spPr>
            <a:xfrm>
              <a:off x="1712625" y="1749692"/>
              <a:ext cx="830671" cy="77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86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88363" t="12667" r="4670" b="55258"/>
          <a:stretch>
            <a:fillRect/>
          </a:stretch>
        </p:blipFill>
        <p:spPr>
          <a:xfrm>
            <a:off x="14881924" y="1896957"/>
            <a:ext cx="1875945" cy="20580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الربط مع الحياة"/>
          <p:cNvSpPr txBox="1"/>
          <p:nvPr/>
        </p:nvSpPr>
        <p:spPr>
          <a:xfrm>
            <a:off x="9254177" y="2033752"/>
            <a:ext cx="6265016" cy="1243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7100">
                <a:solidFill>
                  <a:srgbClr val="2C0977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الربط مع الحياة</a:t>
            </a:r>
          </a:p>
        </p:txBody>
      </p:sp>
      <p:sp>
        <p:nvSpPr>
          <p:cNvPr id="1088" name="المسجد الحرام:…"/>
          <p:cNvSpPr txBox="1"/>
          <p:nvPr/>
        </p:nvSpPr>
        <p:spPr>
          <a:xfrm>
            <a:off x="10540562" y="5320584"/>
            <a:ext cx="12197098" cy="3948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rtl="0">
              <a:lnSpc>
                <a:spcPct val="125000"/>
              </a:lnSpc>
              <a:defRPr b="1" sz="4500">
                <a:solidFill>
                  <a:srgbClr val="0061FE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المسجد الحرام:</a:t>
            </a:r>
          </a:p>
          <a:p>
            <a:pPr algn="r" rtl="0">
              <a:lnSpc>
                <a:spcPct val="125000"/>
              </a:lnSpc>
              <a:defRPr b="1" sz="4500">
                <a:latin typeface="Almarai"/>
                <a:ea typeface="Almarai"/>
                <a:cs typeface="Almarai"/>
                <a:sym typeface="Almarai"/>
              </a:defRPr>
            </a:pPr>
            <a:r>
              <a:t>تمت توسعة المطاف حول الكعبة؛ ليستوعبَ (١١٨) ألف طائف دفعة واحدة في الساعة.</a:t>
            </a:r>
          </a:p>
        </p:txBody>
      </p:sp>
      <p:grpSp>
        <p:nvGrpSpPr>
          <p:cNvPr id="1094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089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92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090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91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093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pic>
        <p:nvPicPr>
          <p:cNvPr id="1095" name="IMG_3326.jpeg" descr="IMG_332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397" y="4773593"/>
            <a:ext cx="8865520" cy="571354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7" grpId="2"/>
      <p:bldP build="whole" bldLvl="1" animBg="1" rev="0" advAuto="0" spid="1094" grpId="3"/>
      <p:bldP build="whole" bldLvl="1" animBg="1" rev="0" advAuto="0" spid="10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9" name="IMG_3328.png"/>
          <p:cNvGrpSpPr/>
          <p:nvPr/>
        </p:nvGrpSpPr>
        <p:grpSpPr>
          <a:xfrm>
            <a:off x="1002639" y="1471807"/>
            <a:ext cx="9967588" cy="8250389"/>
            <a:chOff x="0" y="0"/>
            <a:chExt cx="9967586" cy="8250387"/>
          </a:xfrm>
        </p:grpSpPr>
        <p:pic>
          <p:nvPicPr>
            <p:cNvPr id="1098" name="IMG_3328.png" descr="IMG_332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643" r="0" b="0"/>
            <a:stretch>
              <a:fillRect/>
            </a:stretch>
          </p:blipFill>
          <p:spPr>
            <a:xfrm>
              <a:off x="203200" y="215900"/>
              <a:ext cx="9484165" cy="7625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97" name="IMG_3328.png" descr="IMG_3328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967587" cy="8250388"/>
            </a:xfrm>
            <a:prstGeom prst="rect">
              <a:avLst/>
            </a:prstGeom>
            <a:effectLst/>
          </p:spPr>
        </p:pic>
      </p:grpSp>
      <p:grpSp>
        <p:nvGrpSpPr>
          <p:cNvPr id="1260" name="Google Shape;1236;p52"/>
          <p:cNvGrpSpPr/>
          <p:nvPr/>
        </p:nvGrpSpPr>
        <p:grpSpPr>
          <a:xfrm>
            <a:off x="17799132" y="2081176"/>
            <a:ext cx="6256574" cy="10973211"/>
            <a:chOff x="0" y="0"/>
            <a:chExt cx="6256572" cy="10973210"/>
          </a:xfrm>
        </p:grpSpPr>
        <p:sp>
          <p:nvSpPr>
            <p:cNvPr id="1100" name="Google Shape;1237;p52"/>
            <p:cNvSpPr/>
            <p:nvPr/>
          </p:nvSpPr>
          <p:spPr>
            <a:xfrm>
              <a:off x="2487177" y="3939402"/>
              <a:ext cx="2657009" cy="16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238;p52"/>
            <p:cNvSpPr/>
            <p:nvPr/>
          </p:nvSpPr>
          <p:spPr>
            <a:xfrm>
              <a:off x="2001342" y="3152481"/>
              <a:ext cx="374116" cy="317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239;p52"/>
            <p:cNvSpPr/>
            <p:nvPr/>
          </p:nvSpPr>
          <p:spPr>
            <a:xfrm>
              <a:off x="2351175" y="3152481"/>
              <a:ext cx="218621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240;p52"/>
            <p:cNvSpPr/>
            <p:nvPr/>
          </p:nvSpPr>
          <p:spPr>
            <a:xfrm>
              <a:off x="4877187" y="3235104"/>
              <a:ext cx="45162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241;p52"/>
            <p:cNvSpPr/>
            <p:nvPr/>
          </p:nvSpPr>
          <p:spPr>
            <a:xfrm>
              <a:off x="5246358" y="3235104"/>
              <a:ext cx="29133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242;p52"/>
            <p:cNvSpPr/>
            <p:nvPr/>
          </p:nvSpPr>
          <p:spPr>
            <a:xfrm>
              <a:off x="2477427" y="6523745"/>
              <a:ext cx="369164" cy="30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243;p52"/>
            <p:cNvSpPr/>
            <p:nvPr/>
          </p:nvSpPr>
          <p:spPr>
            <a:xfrm>
              <a:off x="2836848" y="6533334"/>
              <a:ext cx="223576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244;p52"/>
            <p:cNvSpPr/>
            <p:nvPr/>
          </p:nvSpPr>
          <p:spPr>
            <a:xfrm>
              <a:off x="4988896" y="6679084"/>
              <a:ext cx="432288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245;p52"/>
            <p:cNvSpPr/>
            <p:nvPr/>
          </p:nvSpPr>
          <p:spPr>
            <a:xfrm>
              <a:off x="5353112" y="6684040"/>
              <a:ext cx="276953" cy="308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246;p52"/>
            <p:cNvSpPr/>
            <p:nvPr/>
          </p:nvSpPr>
          <p:spPr>
            <a:xfrm>
              <a:off x="2292843" y="3667400"/>
              <a:ext cx="2734834" cy="17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247;p52"/>
            <p:cNvSpPr/>
            <p:nvPr/>
          </p:nvSpPr>
          <p:spPr>
            <a:xfrm>
              <a:off x="2001342" y="4298823"/>
              <a:ext cx="3138036" cy="76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248;p52"/>
            <p:cNvSpPr/>
            <p:nvPr/>
          </p:nvSpPr>
          <p:spPr>
            <a:xfrm>
              <a:off x="1923621" y="4585527"/>
              <a:ext cx="3380840" cy="83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249;p52"/>
            <p:cNvSpPr/>
            <p:nvPr/>
          </p:nvSpPr>
          <p:spPr>
            <a:xfrm>
              <a:off x="2409507" y="6159369"/>
              <a:ext cx="2457883" cy="8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250;p52"/>
            <p:cNvSpPr/>
            <p:nvPr/>
          </p:nvSpPr>
          <p:spPr>
            <a:xfrm>
              <a:off x="2419095" y="5693035"/>
              <a:ext cx="2409461" cy="81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251;p52"/>
            <p:cNvSpPr/>
            <p:nvPr/>
          </p:nvSpPr>
          <p:spPr>
            <a:xfrm>
              <a:off x="2040339" y="4867278"/>
              <a:ext cx="3317661" cy="11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252;p52"/>
            <p:cNvSpPr/>
            <p:nvPr/>
          </p:nvSpPr>
          <p:spPr>
            <a:xfrm>
              <a:off x="2283095" y="3903283"/>
              <a:ext cx="2618334" cy="58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253;p52"/>
            <p:cNvSpPr/>
            <p:nvPr/>
          </p:nvSpPr>
          <p:spPr>
            <a:xfrm>
              <a:off x="1282503" y="2771645"/>
              <a:ext cx="738324" cy="4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254;p52"/>
            <p:cNvSpPr/>
            <p:nvPr/>
          </p:nvSpPr>
          <p:spPr>
            <a:xfrm>
              <a:off x="1253423" y="2545989"/>
              <a:ext cx="689737" cy="45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255;p52"/>
            <p:cNvSpPr/>
            <p:nvPr/>
          </p:nvSpPr>
          <p:spPr>
            <a:xfrm>
              <a:off x="1467088" y="2798813"/>
              <a:ext cx="495413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256;p52"/>
            <p:cNvSpPr/>
            <p:nvPr/>
          </p:nvSpPr>
          <p:spPr>
            <a:xfrm>
              <a:off x="1672733" y="2881757"/>
              <a:ext cx="258998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257;p52"/>
            <p:cNvSpPr/>
            <p:nvPr/>
          </p:nvSpPr>
          <p:spPr>
            <a:xfrm>
              <a:off x="4969401" y="1815001"/>
              <a:ext cx="677580" cy="47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258;p52"/>
            <p:cNvSpPr/>
            <p:nvPr/>
          </p:nvSpPr>
          <p:spPr>
            <a:xfrm>
              <a:off x="4916023" y="1641924"/>
              <a:ext cx="728577" cy="34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259;p52"/>
            <p:cNvSpPr/>
            <p:nvPr/>
          </p:nvSpPr>
          <p:spPr>
            <a:xfrm>
              <a:off x="5065910" y="1836098"/>
              <a:ext cx="363786" cy="43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260;p52"/>
            <p:cNvSpPr/>
            <p:nvPr/>
          </p:nvSpPr>
          <p:spPr>
            <a:xfrm>
              <a:off x="5070638" y="1974176"/>
              <a:ext cx="208839" cy="18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261;p52"/>
            <p:cNvSpPr/>
            <p:nvPr/>
          </p:nvSpPr>
          <p:spPr>
            <a:xfrm>
              <a:off x="3215767" y="3847188"/>
              <a:ext cx="806403" cy="41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262;p52"/>
            <p:cNvSpPr/>
            <p:nvPr/>
          </p:nvSpPr>
          <p:spPr>
            <a:xfrm>
              <a:off x="3215767" y="3409941"/>
              <a:ext cx="952150" cy="58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263;p52"/>
            <p:cNvSpPr/>
            <p:nvPr/>
          </p:nvSpPr>
          <p:spPr>
            <a:xfrm>
              <a:off x="1702402" y="570375"/>
              <a:ext cx="3340086" cy="289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264;p52"/>
            <p:cNvSpPr/>
            <p:nvPr/>
          </p:nvSpPr>
          <p:spPr>
            <a:xfrm>
              <a:off x="1875090" y="2705642"/>
              <a:ext cx="2287845" cy="97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265;p52"/>
            <p:cNvSpPr/>
            <p:nvPr/>
          </p:nvSpPr>
          <p:spPr>
            <a:xfrm>
              <a:off x="2580587" y="2378664"/>
              <a:ext cx="192093" cy="2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266;p52"/>
            <p:cNvSpPr/>
            <p:nvPr/>
          </p:nvSpPr>
          <p:spPr>
            <a:xfrm>
              <a:off x="4071412" y="1988398"/>
              <a:ext cx="188090" cy="22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267;p52"/>
            <p:cNvSpPr/>
            <p:nvPr/>
          </p:nvSpPr>
          <p:spPr>
            <a:xfrm>
              <a:off x="3311643" y="2096432"/>
              <a:ext cx="260148" cy="36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268;p52"/>
            <p:cNvSpPr/>
            <p:nvPr/>
          </p:nvSpPr>
          <p:spPr>
            <a:xfrm>
              <a:off x="3429460" y="2654341"/>
              <a:ext cx="306761" cy="20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269;p52"/>
            <p:cNvSpPr/>
            <p:nvPr/>
          </p:nvSpPr>
          <p:spPr>
            <a:xfrm rot="4096073">
              <a:off x="2421100" y="1659025"/>
              <a:ext cx="245814" cy="2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270;p52"/>
            <p:cNvSpPr/>
            <p:nvPr/>
          </p:nvSpPr>
          <p:spPr>
            <a:xfrm>
              <a:off x="3939176" y="1424738"/>
              <a:ext cx="349630" cy="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271;p52"/>
            <p:cNvSpPr/>
            <p:nvPr/>
          </p:nvSpPr>
          <p:spPr>
            <a:xfrm>
              <a:off x="2449517" y="2767649"/>
              <a:ext cx="619139" cy="58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272;p52"/>
            <p:cNvSpPr/>
            <p:nvPr/>
          </p:nvSpPr>
          <p:spPr>
            <a:xfrm>
              <a:off x="4091605" y="2335193"/>
              <a:ext cx="620742" cy="5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273;p52"/>
            <p:cNvSpPr/>
            <p:nvPr/>
          </p:nvSpPr>
          <p:spPr>
            <a:xfrm>
              <a:off x="2597640" y="2961823"/>
              <a:ext cx="60809" cy="6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274;p52"/>
            <p:cNvSpPr/>
            <p:nvPr/>
          </p:nvSpPr>
          <p:spPr>
            <a:xfrm>
              <a:off x="2840009" y="3093031"/>
              <a:ext cx="56475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275;p52"/>
            <p:cNvSpPr/>
            <p:nvPr/>
          </p:nvSpPr>
          <p:spPr>
            <a:xfrm>
              <a:off x="2636489" y="3277615"/>
              <a:ext cx="56496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276;p52"/>
            <p:cNvSpPr/>
            <p:nvPr/>
          </p:nvSpPr>
          <p:spPr>
            <a:xfrm>
              <a:off x="2918239" y="2830616"/>
              <a:ext cx="5600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277;p52"/>
            <p:cNvSpPr/>
            <p:nvPr/>
          </p:nvSpPr>
          <p:spPr>
            <a:xfrm>
              <a:off x="3156290" y="3074810"/>
              <a:ext cx="6078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278;p52"/>
            <p:cNvSpPr/>
            <p:nvPr/>
          </p:nvSpPr>
          <p:spPr>
            <a:xfrm>
              <a:off x="4030629" y="2583225"/>
              <a:ext cx="60869" cy="6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279;p52"/>
            <p:cNvSpPr/>
            <p:nvPr/>
          </p:nvSpPr>
          <p:spPr>
            <a:xfrm>
              <a:off x="4224964" y="2859862"/>
              <a:ext cx="55927" cy="6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280;p52"/>
            <p:cNvSpPr/>
            <p:nvPr/>
          </p:nvSpPr>
          <p:spPr>
            <a:xfrm>
              <a:off x="4385257" y="2510030"/>
              <a:ext cx="55927" cy="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281;p52"/>
            <p:cNvSpPr/>
            <p:nvPr/>
          </p:nvSpPr>
          <p:spPr>
            <a:xfrm>
              <a:off x="4613541" y="2691099"/>
              <a:ext cx="56004" cy="6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282;p52"/>
            <p:cNvSpPr/>
            <p:nvPr/>
          </p:nvSpPr>
          <p:spPr>
            <a:xfrm>
              <a:off x="4375506" y="2720185"/>
              <a:ext cx="55986" cy="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283;p52"/>
            <p:cNvSpPr/>
            <p:nvPr/>
          </p:nvSpPr>
          <p:spPr>
            <a:xfrm>
              <a:off x="2114469" y="1477956"/>
              <a:ext cx="2651537" cy="153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284;p52"/>
            <p:cNvSpPr/>
            <p:nvPr/>
          </p:nvSpPr>
          <p:spPr>
            <a:xfrm>
              <a:off x="1024980" y="1282343"/>
              <a:ext cx="1151336" cy="8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285;p52"/>
            <p:cNvSpPr/>
            <p:nvPr/>
          </p:nvSpPr>
          <p:spPr>
            <a:xfrm>
              <a:off x="1156249" y="126254"/>
              <a:ext cx="2861084" cy="179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286;p52"/>
            <p:cNvSpPr/>
            <p:nvPr/>
          </p:nvSpPr>
          <p:spPr>
            <a:xfrm>
              <a:off x="2768927" y="0"/>
              <a:ext cx="1471853" cy="16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287;p52"/>
            <p:cNvSpPr/>
            <p:nvPr/>
          </p:nvSpPr>
          <p:spPr>
            <a:xfrm>
              <a:off x="3614181" y="9590"/>
              <a:ext cx="1515664" cy="171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288;p52"/>
            <p:cNvSpPr/>
            <p:nvPr/>
          </p:nvSpPr>
          <p:spPr>
            <a:xfrm>
              <a:off x="1054128" y="1981846"/>
              <a:ext cx="1020070" cy="6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154" name="Google Shape;1289;p52"/>
            <p:cNvGrpSpPr/>
            <p:nvPr/>
          </p:nvGrpSpPr>
          <p:grpSpPr>
            <a:xfrm>
              <a:off x="3337311" y="1265410"/>
              <a:ext cx="33868" cy="33868"/>
              <a:chOff x="0" y="0"/>
              <a:chExt cx="33866" cy="33866"/>
            </a:xfrm>
          </p:grpSpPr>
          <p:sp>
            <p:nvSpPr>
              <p:cNvPr id="1152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55" name="Google Shape;1290;p52"/>
            <p:cNvSpPr/>
            <p:nvPr/>
          </p:nvSpPr>
          <p:spPr>
            <a:xfrm>
              <a:off x="2666966" y="7815837"/>
              <a:ext cx="89365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291;p52"/>
            <p:cNvSpPr/>
            <p:nvPr/>
          </p:nvSpPr>
          <p:spPr>
            <a:xfrm>
              <a:off x="275918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292;p52"/>
            <p:cNvSpPr/>
            <p:nvPr/>
          </p:nvSpPr>
          <p:spPr>
            <a:xfrm>
              <a:off x="2605668" y="9483492"/>
              <a:ext cx="935615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293;p52"/>
            <p:cNvSpPr/>
            <p:nvPr/>
          </p:nvSpPr>
          <p:spPr>
            <a:xfrm>
              <a:off x="263292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294;p52"/>
            <p:cNvSpPr/>
            <p:nvPr/>
          </p:nvSpPr>
          <p:spPr>
            <a:xfrm>
              <a:off x="2885545" y="9193431"/>
              <a:ext cx="417042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295;p52"/>
            <p:cNvSpPr/>
            <p:nvPr/>
          </p:nvSpPr>
          <p:spPr>
            <a:xfrm>
              <a:off x="2606981" y="10009598"/>
              <a:ext cx="671900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296;p52"/>
            <p:cNvSpPr/>
            <p:nvPr/>
          </p:nvSpPr>
          <p:spPr>
            <a:xfrm>
              <a:off x="2819949" y="9693966"/>
              <a:ext cx="532063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297;p52"/>
            <p:cNvSpPr/>
            <p:nvPr/>
          </p:nvSpPr>
          <p:spPr>
            <a:xfrm>
              <a:off x="2766488" y="9830447"/>
              <a:ext cx="534516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298;p52"/>
            <p:cNvSpPr/>
            <p:nvPr/>
          </p:nvSpPr>
          <p:spPr>
            <a:xfrm>
              <a:off x="3565599" y="7815837"/>
              <a:ext cx="89381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299;p52"/>
            <p:cNvSpPr/>
            <p:nvPr/>
          </p:nvSpPr>
          <p:spPr>
            <a:xfrm>
              <a:off x="365781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300;p52"/>
            <p:cNvSpPr/>
            <p:nvPr/>
          </p:nvSpPr>
          <p:spPr>
            <a:xfrm>
              <a:off x="3505314" y="9483492"/>
              <a:ext cx="934599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301;p52"/>
            <p:cNvSpPr/>
            <p:nvPr/>
          </p:nvSpPr>
          <p:spPr>
            <a:xfrm>
              <a:off x="353155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302;p52"/>
            <p:cNvSpPr/>
            <p:nvPr/>
          </p:nvSpPr>
          <p:spPr>
            <a:xfrm>
              <a:off x="3784244" y="9193431"/>
              <a:ext cx="414499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303;p52"/>
            <p:cNvSpPr/>
            <p:nvPr/>
          </p:nvSpPr>
          <p:spPr>
            <a:xfrm>
              <a:off x="3505612" y="10009598"/>
              <a:ext cx="672059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304;p52"/>
            <p:cNvSpPr/>
            <p:nvPr/>
          </p:nvSpPr>
          <p:spPr>
            <a:xfrm>
              <a:off x="3718579" y="9693966"/>
              <a:ext cx="532311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305;p52"/>
            <p:cNvSpPr/>
            <p:nvPr/>
          </p:nvSpPr>
          <p:spPr>
            <a:xfrm>
              <a:off x="3665133" y="9830447"/>
              <a:ext cx="535899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306;p52"/>
            <p:cNvSpPr/>
            <p:nvPr/>
          </p:nvSpPr>
          <p:spPr>
            <a:xfrm>
              <a:off x="5382358" y="5547286"/>
              <a:ext cx="859780" cy="174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307;p52"/>
            <p:cNvSpPr/>
            <p:nvPr/>
          </p:nvSpPr>
          <p:spPr>
            <a:xfrm>
              <a:off x="1841052" y="7038664"/>
              <a:ext cx="471282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308;p52"/>
            <p:cNvSpPr/>
            <p:nvPr/>
          </p:nvSpPr>
          <p:spPr>
            <a:xfrm>
              <a:off x="2219968" y="7038664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309;p52"/>
            <p:cNvSpPr/>
            <p:nvPr/>
          </p:nvSpPr>
          <p:spPr>
            <a:xfrm>
              <a:off x="5498862" y="6990083"/>
              <a:ext cx="388659" cy="320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310;p52"/>
            <p:cNvSpPr/>
            <p:nvPr/>
          </p:nvSpPr>
          <p:spPr>
            <a:xfrm>
              <a:off x="5800110" y="6717918"/>
              <a:ext cx="306037" cy="347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311;p52"/>
            <p:cNvSpPr/>
            <p:nvPr/>
          </p:nvSpPr>
          <p:spPr>
            <a:xfrm>
              <a:off x="383870" y="7291168"/>
              <a:ext cx="5046970" cy="52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312;p52"/>
            <p:cNvSpPr/>
            <p:nvPr/>
          </p:nvSpPr>
          <p:spPr>
            <a:xfrm>
              <a:off x="5382358" y="6144827"/>
              <a:ext cx="757822" cy="167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313;p52"/>
            <p:cNvSpPr/>
            <p:nvPr/>
          </p:nvSpPr>
          <p:spPr>
            <a:xfrm>
              <a:off x="5829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314;p52"/>
            <p:cNvSpPr/>
            <p:nvPr/>
          </p:nvSpPr>
          <p:spPr>
            <a:xfrm>
              <a:off x="961917" y="7815837"/>
              <a:ext cx="306036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315;p52"/>
            <p:cNvSpPr/>
            <p:nvPr/>
          </p:nvSpPr>
          <p:spPr>
            <a:xfrm>
              <a:off x="46973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316;p52"/>
            <p:cNvSpPr/>
            <p:nvPr/>
          </p:nvSpPr>
          <p:spPr>
            <a:xfrm>
              <a:off x="5076314" y="7815837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317;p52"/>
            <p:cNvSpPr/>
            <p:nvPr/>
          </p:nvSpPr>
          <p:spPr>
            <a:xfrm>
              <a:off x="0" y="6781205"/>
              <a:ext cx="1403935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318;p52"/>
            <p:cNvSpPr/>
            <p:nvPr/>
          </p:nvSpPr>
          <p:spPr>
            <a:xfrm>
              <a:off x="1054128" y="6781205"/>
              <a:ext cx="748074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319;p52"/>
            <p:cNvSpPr/>
            <p:nvPr/>
          </p:nvSpPr>
          <p:spPr>
            <a:xfrm>
              <a:off x="1428251" y="6781205"/>
              <a:ext cx="82574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320;p52"/>
            <p:cNvSpPr/>
            <p:nvPr/>
          </p:nvSpPr>
          <p:spPr>
            <a:xfrm>
              <a:off x="2666966" y="6781205"/>
              <a:ext cx="2783257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321;p52"/>
            <p:cNvSpPr/>
            <p:nvPr/>
          </p:nvSpPr>
          <p:spPr>
            <a:xfrm>
              <a:off x="1967464" y="6781205"/>
              <a:ext cx="100057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322;p52"/>
            <p:cNvSpPr/>
            <p:nvPr/>
          </p:nvSpPr>
          <p:spPr>
            <a:xfrm>
              <a:off x="14702" y="5445324"/>
              <a:ext cx="6241872" cy="133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323;p52"/>
            <p:cNvSpPr/>
            <p:nvPr/>
          </p:nvSpPr>
          <p:spPr>
            <a:xfrm>
              <a:off x="2598887" y="5527947"/>
              <a:ext cx="1913890" cy="108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324;p52"/>
            <p:cNvSpPr/>
            <p:nvPr/>
          </p:nvSpPr>
          <p:spPr>
            <a:xfrm>
              <a:off x="3890245" y="5562786"/>
              <a:ext cx="326873" cy="9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325;p52"/>
            <p:cNvSpPr/>
            <p:nvPr/>
          </p:nvSpPr>
          <p:spPr>
            <a:xfrm>
              <a:off x="2796854" y="6279870"/>
              <a:ext cx="1314002" cy="5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326;p52"/>
            <p:cNvSpPr/>
            <p:nvPr/>
          </p:nvSpPr>
          <p:spPr>
            <a:xfrm>
              <a:off x="2840523" y="6095127"/>
              <a:ext cx="1315861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327;p52"/>
            <p:cNvSpPr/>
            <p:nvPr/>
          </p:nvSpPr>
          <p:spPr>
            <a:xfrm>
              <a:off x="2966898" y="5939947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328;p52"/>
            <p:cNvSpPr/>
            <p:nvPr/>
          </p:nvSpPr>
          <p:spPr>
            <a:xfrm>
              <a:off x="2991189" y="5790520"/>
              <a:ext cx="1226464" cy="5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329;p52"/>
            <p:cNvSpPr/>
            <p:nvPr/>
          </p:nvSpPr>
          <p:spPr>
            <a:xfrm>
              <a:off x="3039770" y="5638700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330;p52"/>
            <p:cNvSpPr/>
            <p:nvPr/>
          </p:nvSpPr>
          <p:spPr>
            <a:xfrm>
              <a:off x="204082" y="5853329"/>
              <a:ext cx="2395211" cy="92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331;p52"/>
            <p:cNvSpPr/>
            <p:nvPr/>
          </p:nvSpPr>
          <p:spPr>
            <a:xfrm>
              <a:off x="344877" y="5848534"/>
              <a:ext cx="2210178" cy="81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332;p52"/>
            <p:cNvSpPr/>
            <p:nvPr/>
          </p:nvSpPr>
          <p:spPr>
            <a:xfrm>
              <a:off x="320586" y="5770703"/>
              <a:ext cx="2210338" cy="8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333;p52"/>
            <p:cNvSpPr/>
            <p:nvPr/>
          </p:nvSpPr>
          <p:spPr>
            <a:xfrm>
              <a:off x="213829" y="5707100"/>
              <a:ext cx="2329832" cy="81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334;p52"/>
            <p:cNvSpPr/>
            <p:nvPr/>
          </p:nvSpPr>
          <p:spPr>
            <a:xfrm>
              <a:off x="172277" y="6290577"/>
              <a:ext cx="1618355" cy="48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335;p52"/>
            <p:cNvSpPr/>
            <p:nvPr/>
          </p:nvSpPr>
          <p:spPr>
            <a:xfrm>
              <a:off x="1437842" y="5688240"/>
              <a:ext cx="908362" cy="113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336;p52"/>
            <p:cNvSpPr/>
            <p:nvPr/>
          </p:nvSpPr>
          <p:spPr>
            <a:xfrm>
              <a:off x="1452545" y="5761115"/>
              <a:ext cx="728575" cy="10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337;p52"/>
            <p:cNvSpPr/>
            <p:nvPr/>
          </p:nvSpPr>
          <p:spPr>
            <a:xfrm>
              <a:off x="1539963" y="5693035"/>
              <a:ext cx="825742" cy="11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338;p52"/>
            <p:cNvSpPr/>
            <p:nvPr/>
          </p:nvSpPr>
          <p:spPr>
            <a:xfrm>
              <a:off x="1683511" y="5765911"/>
              <a:ext cx="55578" cy="3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339;p52"/>
            <p:cNvSpPr/>
            <p:nvPr/>
          </p:nvSpPr>
          <p:spPr>
            <a:xfrm>
              <a:off x="1777924" y="5911108"/>
              <a:ext cx="5833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340;p52"/>
            <p:cNvSpPr/>
            <p:nvPr/>
          </p:nvSpPr>
          <p:spPr>
            <a:xfrm>
              <a:off x="1873106" y="6052456"/>
              <a:ext cx="55363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341;p52"/>
            <p:cNvSpPr/>
            <p:nvPr/>
          </p:nvSpPr>
          <p:spPr>
            <a:xfrm>
              <a:off x="1967464" y="6193411"/>
              <a:ext cx="58171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342;p52"/>
            <p:cNvSpPr/>
            <p:nvPr/>
          </p:nvSpPr>
          <p:spPr>
            <a:xfrm>
              <a:off x="2062572" y="6337809"/>
              <a:ext cx="5543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343;p52"/>
            <p:cNvSpPr/>
            <p:nvPr/>
          </p:nvSpPr>
          <p:spPr>
            <a:xfrm>
              <a:off x="2156843" y="6479957"/>
              <a:ext cx="58331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344;p52"/>
            <p:cNvSpPr/>
            <p:nvPr/>
          </p:nvSpPr>
          <p:spPr>
            <a:xfrm>
              <a:off x="2252022" y="6620912"/>
              <a:ext cx="55363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345;p52"/>
            <p:cNvSpPr/>
            <p:nvPr/>
          </p:nvSpPr>
          <p:spPr>
            <a:xfrm>
              <a:off x="1719592" y="5787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346;p52"/>
            <p:cNvSpPr/>
            <p:nvPr/>
          </p:nvSpPr>
          <p:spPr>
            <a:xfrm>
              <a:off x="1816758" y="5933559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347;p52"/>
            <p:cNvSpPr/>
            <p:nvPr/>
          </p:nvSpPr>
          <p:spPr>
            <a:xfrm>
              <a:off x="1909131" y="60744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348;p52"/>
            <p:cNvSpPr/>
            <p:nvPr/>
          </p:nvSpPr>
          <p:spPr>
            <a:xfrm>
              <a:off x="2006297" y="621531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349;p52"/>
            <p:cNvSpPr/>
            <p:nvPr/>
          </p:nvSpPr>
          <p:spPr>
            <a:xfrm>
              <a:off x="2098511" y="636106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350;p52"/>
            <p:cNvSpPr/>
            <p:nvPr/>
          </p:nvSpPr>
          <p:spPr>
            <a:xfrm>
              <a:off x="2195677" y="650185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351;p52"/>
            <p:cNvSpPr/>
            <p:nvPr/>
          </p:nvSpPr>
          <p:spPr>
            <a:xfrm>
              <a:off x="2288050" y="664273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352;p52"/>
            <p:cNvSpPr/>
            <p:nvPr/>
          </p:nvSpPr>
          <p:spPr>
            <a:xfrm>
              <a:off x="1735493" y="5812102"/>
              <a:ext cx="3763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353;p52"/>
            <p:cNvSpPr/>
            <p:nvPr/>
          </p:nvSpPr>
          <p:spPr>
            <a:xfrm>
              <a:off x="1831461" y="5957853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354;p52"/>
            <p:cNvSpPr/>
            <p:nvPr/>
          </p:nvSpPr>
          <p:spPr>
            <a:xfrm>
              <a:off x="1926338" y="6098728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355;p52"/>
            <p:cNvSpPr/>
            <p:nvPr/>
          </p:nvSpPr>
          <p:spPr>
            <a:xfrm>
              <a:off x="2020840" y="6239603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356;p52"/>
            <p:cNvSpPr/>
            <p:nvPr/>
          </p:nvSpPr>
          <p:spPr>
            <a:xfrm>
              <a:off x="2115806" y="6381597"/>
              <a:ext cx="3624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357;p52"/>
            <p:cNvSpPr/>
            <p:nvPr/>
          </p:nvSpPr>
          <p:spPr>
            <a:xfrm>
              <a:off x="2210220" y="6526148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358;p52"/>
            <p:cNvSpPr/>
            <p:nvPr/>
          </p:nvSpPr>
          <p:spPr>
            <a:xfrm>
              <a:off x="2305257" y="6667026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359;p52"/>
            <p:cNvSpPr/>
            <p:nvPr/>
          </p:nvSpPr>
          <p:spPr>
            <a:xfrm>
              <a:off x="1753634" y="5836393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360;p52"/>
            <p:cNvSpPr/>
            <p:nvPr/>
          </p:nvSpPr>
          <p:spPr>
            <a:xfrm>
              <a:off x="1846004" y="5978390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361;p52"/>
            <p:cNvSpPr/>
            <p:nvPr/>
          </p:nvSpPr>
          <p:spPr>
            <a:xfrm>
              <a:off x="1943173" y="6123019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362;p52"/>
            <p:cNvSpPr/>
            <p:nvPr/>
          </p:nvSpPr>
          <p:spPr>
            <a:xfrm>
              <a:off x="2035384" y="6263894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363;p52"/>
            <p:cNvSpPr/>
            <p:nvPr/>
          </p:nvSpPr>
          <p:spPr>
            <a:xfrm>
              <a:off x="2132550" y="6404771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364;p52"/>
            <p:cNvSpPr/>
            <p:nvPr/>
          </p:nvSpPr>
          <p:spPr>
            <a:xfrm>
              <a:off x="2224923" y="6548044"/>
              <a:ext cx="3883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365;p52"/>
            <p:cNvSpPr/>
            <p:nvPr/>
          </p:nvSpPr>
          <p:spPr>
            <a:xfrm>
              <a:off x="2321929" y="669131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366;p52"/>
            <p:cNvSpPr/>
            <p:nvPr/>
          </p:nvSpPr>
          <p:spPr>
            <a:xfrm>
              <a:off x="1768176" y="5860687"/>
              <a:ext cx="3404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367;p52"/>
            <p:cNvSpPr/>
            <p:nvPr/>
          </p:nvSpPr>
          <p:spPr>
            <a:xfrm>
              <a:off x="1860547" y="600156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368;p52"/>
            <p:cNvSpPr/>
            <p:nvPr/>
          </p:nvSpPr>
          <p:spPr>
            <a:xfrm>
              <a:off x="1957716" y="614243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369;p52"/>
            <p:cNvSpPr/>
            <p:nvPr/>
          </p:nvSpPr>
          <p:spPr>
            <a:xfrm>
              <a:off x="2049927" y="628818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370;p52"/>
            <p:cNvSpPr/>
            <p:nvPr/>
          </p:nvSpPr>
          <p:spPr>
            <a:xfrm>
              <a:off x="2147093" y="6428982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371;p52"/>
            <p:cNvSpPr/>
            <p:nvPr/>
          </p:nvSpPr>
          <p:spPr>
            <a:xfrm>
              <a:off x="2239466" y="65699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372;p52"/>
            <p:cNvSpPr/>
            <p:nvPr/>
          </p:nvSpPr>
          <p:spPr>
            <a:xfrm>
              <a:off x="1779163" y="5880102"/>
              <a:ext cx="3759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373;p52"/>
            <p:cNvSpPr/>
            <p:nvPr/>
          </p:nvSpPr>
          <p:spPr>
            <a:xfrm>
              <a:off x="1661420" y="5700393"/>
              <a:ext cx="3388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374;p52"/>
            <p:cNvSpPr/>
            <p:nvPr/>
          </p:nvSpPr>
          <p:spPr>
            <a:xfrm>
              <a:off x="1675963" y="5719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375;p52"/>
            <p:cNvSpPr/>
            <p:nvPr/>
          </p:nvSpPr>
          <p:spPr>
            <a:xfrm>
              <a:off x="1690506" y="5741066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376;p52"/>
            <p:cNvSpPr/>
            <p:nvPr/>
          </p:nvSpPr>
          <p:spPr>
            <a:xfrm>
              <a:off x="1875090" y="602097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377;p52"/>
            <p:cNvSpPr/>
            <p:nvPr/>
          </p:nvSpPr>
          <p:spPr>
            <a:xfrm>
              <a:off x="1970127" y="6162974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378;p52"/>
            <p:cNvSpPr/>
            <p:nvPr/>
          </p:nvSpPr>
          <p:spPr>
            <a:xfrm>
              <a:off x="2064629" y="6307605"/>
              <a:ext cx="3388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379;p52"/>
            <p:cNvSpPr/>
            <p:nvPr/>
          </p:nvSpPr>
          <p:spPr>
            <a:xfrm>
              <a:off x="2159507" y="6448480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380;p52"/>
            <p:cNvSpPr/>
            <p:nvPr/>
          </p:nvSpPr>
          <p:spPr>
            <a:xfrm>
              <a:off x="2254009" y="6589355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381;p52"/>
            <p:cNvSpPr/>
            <p:nvPr/>
          </p:nvSpPr>
          <p:spPr>
            <a:xfrm>
              <a:off x="3492724" y="6455666"/>
              <a:ext cx="50462" cy="6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382;p52"/>
            <p:cNvSpPr/>
            <p:nvPr/>
          </p:nvSpPr>
          <p:spPr>
            <a:xfrm>
              <a:off x="2904930" y="6081702"/>
              <a:ext cx="505161" cy="43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383;p52"/>
            <p:cNvSpPr/>
            <p:nvPr/>
          </p:nvSpPr>
          <p:spPr>
            <a:xfrm>
              <a:off x="2995350" y="6096245"/>
              <a:ext cx="482821" cy="4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384;p52"/>
            <p:cNvSpPr/>
            <p:nvPr/>
          </p:nvSpPr>
          <p:spPr>
            <a:xfrm>
              <a:off x="3400351" y="6494667"/>
              <a:ext cx="5353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385;p52"/>
            <p:cNvSpPr/>
            <p:nvPr/>
          </p:nvSpPr>
          <p:spPr>
            <a:xfrm>
              <a:off x="3415053" y="6382791"/>
              <a:ext cx="116504" cy="14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386;p52"/>
            <p:cNvSpPr/>
            <p:nvPr/>
          </p:nvSpPr>
          <p:spPr>
            <a:xfrm>
              <a:off x="2841386" y="6105993"/>
              <a:ext cx="73293" cy="9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387;p52"/>
            <p:cNvSpPr/>
            <p:nvPr/>
          </p:nvSpPr>
          <p:spPr>
            <a:xfrm>
              <a:off x="2866093" y="6044944"/>
              <a:ext cx="105677" cy="13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388;p52"/>
            <p:cNvSpPr/>
            <p:nvPr/>
          </p:nvSpPr>
          <p:spPr>
            <a:xfrm>
              <a:off x="2885432" y="6169120"/>
              <a:ext cx="38996" cy="4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389;p52"/>
            <p:cNvSpPr/>
            <p:nvPr/>
          </p:nvSpPr>
          <p:spPr>
            <a:xfrm>
              <a:off x="2904930" y="6066999"/>
              <a:ext cx="82622" cy="11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390;p52"/>
            <p:cNvSpPr/>
            <p:nvPr/>
          </p:nvSpPr>
          <p:spPr>
            <a:xfrm>
              <a:off x="1836256" y="4959492"/>
              <a:ext cx="884071" cy="79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391;p52"/>
            <p:cNvSpPr/>
            <p:nvPr/>
          </p:nvSpPr>
          <p:spPr>
            <a:xfrm>
              <a:off x="1977051" y="3137777"/>
              <a:ext cx="824061" cy="222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392;p52"/>
            <p:cNvSpPr/>
            <p:nvPr/>
          </p:nvSpPr>
          <p:spPr>
            <a:xfrm>
              <a:off x="4847941" y="4998325"/>
              <a:ext cx="796655" cy="66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393;p52"/>
            <p:cNvSpPr/>
            <p:nvPr/>
          </p:nvSpPr>
          <p:spPr>
            <a:xfrm>
              <a:off x="3492724" y="5882415"/>
              <a:ext cx="2269086" cy="48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394;p52"/>
            <p:cNvSpPr/>
            <p:nvPr/>
          </p:nvSpPr>
          <p:spPr>
            <a:xfrm>
              <a:off x="3386259" y="5421033"/>
              <a:ext cx="2374969" cy="90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5" name="Google Shape;1399;p52"/>
          <p:cNvGrpSpPr/>
          <p:nvPr/>
        </p:nvGrpSpPr>
        <p:grpSpPr>
          <a:xfrm>
            <a:off x="16531507" y="3438877"/>
            <a:ext cx="2535253" cy="3419124"/>
            <a:chOff x="0" y="0"/>
            <a:chExt cx="2535251" cy="3419122"/>
          </a:xfrm>
        </p:grpSpPr>
        <p:sp>
          <p:nvSpPr>
            <p:cNvPr id="1261" name="Google Shape;1400;p52"/>
            <p:cNvSpPr/>
            <p:nvPr/>
          </p:nvSpPr>
          <p:spPr>
            <a:xfrm>
              <a:off x="38112" y="0"/>
              <a:ext cx="2478446" cy="211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401;p52"/>
            <p:cNvSpPr/>
            <p:nvPr/>
          </p:nvSpPr>
          <p:spPr>
            <a:xfrm>
              <a:off x="-1" y="22170"/>
              <a:ext cx="2535253" cy="33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402;p52"/>
            <p:cNvSpPr/>
            <p:nvPr/>
          </p:nvSpPr>
          <p:spPr>
            <a:xfrm>
              <a:off x="870851" y="1364929"/>
              <a:ext cx="404150" cy="129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403;p52"/>
            <p:cNvSpPr/>
            <p:nvPr/>
          </p:nvSpPr>
          <p:spPr>
            <a:xfrm>
              <a:off x="215042" y="121658"/>
              <a:ext cx="92703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404;p52"/>
            <p:cNvSpPr/>
            <p:nvPr/>
          </p:nvSpPr>
          <p:spPr>
            <a:xfrm>
              <a:off x="453252" y="345899"/>
              <a:ext cx="92156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405;p52"/>
            <p:cNvSpPr/>
            <p:nvPr/>
          </p:nvSpPr>
          <p:spPr>
            <a:xfrm>
              <a:off x="694687" y="554971"/>
              <a:ext cx="91307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406;p52"/>
            <p:cNvSpPr/>
            <p:nvPr/>
          </p:nvSpPr>
          <p:spPr>
            <a:xfrm>
              <a:off x="935297" y="773632"/>
              <a:ext cx="91313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407;p52"/>
            <p:cNvSpPr/>
            <p:nvPr/>
          </p:nvSpPr>
          <p:spPr>
            <a:xfrm>
              <a:off x="1135794" y="949728"/>
              <a:ext cx="91313" cy="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408;p52"/>
            <p:cNvSpPr/>
            <p:nvPr/>
          </p:nvSpPr>
          <p:spPr>
            <a:xfrm>
              <a:off x="1325467" y="1116945"/>
              <a:ext cx="91338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409;p52"/>
            <p:cNvSpPr/>
            <p:nvPr/>
          </p:nvSpPr>
          <p:spPr>
            <a:xfrm>
              <a:off x="1501311" y="1280965"/>
              <a:ext cx="92849" cy="10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410;p52"/>
            <p:cNvSpPr/>
            <p:nvPr/>
          </p:nvSpPr>
          <p:spPr>
            <a:xfrm>
              <a:off x="1686377" y="1447828"/>
              <a:ext cx="91945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1411;p52"/>
            <p:cNvSpPr/>
            <p:nvPr/>
          </p:nvSpPr>
          <p:spPr>
            <a:xfrm>
              <a:off x="1849858" y="1580140"/>
              <a:ext cx="92846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1412;p52"/>
            <p:cNvSpPr/>
            <p:nvPr/>
          </p:nvSpPr>
          <p:spPr>
            <a:xfrm>
              <a:off x="2013337" y="1734674"/>
              <a:ext cx="91329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1413;p52"/>
            <p:cNvSpPr/>
            <p:nvPr/>
          </p:nvSpPr>
          <p:spPr>
            <a:xfrm>
              <a:off x="2201492" y="1898086"/>
              <a:ext cx="92691" cy="1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87159"/>
            <a:ext cx="3747112" cy="1644938"/>
            <a:chOff x="0" y="0"/>
            <a:chExt cx="3747111" cy="1644937"/>
          </a:xfrm>
        </p:grpSpPr>
        <p:sp>
          <p:nvSpPr>
            <p:cNvPr id="1276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7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sp>
        <p:nvSpPr>
          <p:cNvPr id="1279" name="انظر إلى المراجعة السريعة قبل البدء في الإجابة عن الاختبار"/>
          <p:cNvSpPr txBox="1"/>
          <p:nvPr/>
        </p:nvSpPr>
        <p:spPr>
          <a:xfrm>
            <a:off x="1516824" y="168304"/>
            <a:ext cx="9711158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sz="5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‏انظر إلى المراجعة السريعة قبل البدء في الإجابة عن الاختبار</a:t>
            </a:r>
          </a:p>
        </p:txBody>
      </p:sp>
      <p:grpSp>
        <p:nvGrpSpPr>
          <p:cNvPr id="1282" name="IMG_5372.png"/>
          <p:cNvGrpSpPr/>
          <p:nvPr/>
        </p:nvGrpSpPr>
        <p:grpSpPr>
          <a:xfrm>
            <a:off x="3635111" y="1207262"/>
            <a:ext cx="4213313" cy="939200"/>
            <a:chOff x="0" y="0"/>
            <a:chExt cx="4213311" cy="939198"/>
          </a:xfrm>
        </p:grpSpPr>
        <p:pic>
          <p:nvPicPr>
            <p:cNvPr id="1281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4060912" cy="7867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0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213313" cy="939200"/>
            </a:xfrm>
            <a:prstGeom prst="rect">
              <a:avLst/>
            </a:prstGeom>
            <a:effectLst/>
          </p:spPr>
        </p:pic>
      </p:grpSp>
      <p:grpSp>
        <p:nvGrpSpPr>
          <p:cNvPr id="1288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283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86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284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85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287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8" grpId="3"/>
      <p:bldP build="whole" bldLvl="1" animBg="1" rev="0" advAuto="0" spid="127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39133" y="12070493"/>
            <a:ext cx="1916135" cy="1270001"/>
            <a:chOff x="316745" y="0"/>
            <a:chExt cx="1916133" cy="1270000"/>
          </a:xfrm>
        </p:grpSpPr>
        <p:pic>
          <p:nvPicPr>
            <p:cNvPr id="1290" name="Google Shape;1433;p53" descr="Google Shape;1433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316745" y="126095"/>
              <a:ext cx="885867" cy="885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291" name="الحل"/>
            <p:cNvSpPr/>
            <p:nvPr/>
          </p:nvSpPr>
          <p:spPr>
            <a:xfrm>
              <a:off x="962878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295" name="IMG_5372.png"/>
          <p:cNvGrpSpPr/>
          <p:nvPr/>
        </p:nvGrpSpPr>
        <p:grpSpPr>
          <a:xfrm>
            <a:off x="2366671" y="645618"/>
            <a:ext cx="5042722" cy="1099897"/>
            <a:chOff x="0" y="0"/>
            <a:chExt cx="5042721" cy="1099896"/>
          </a:xfrm>
        </p:grpSpPr>
        <p:pic>
          <p:nvPicPr>
            <p:cNvPr id="129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296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39154" t="4986" r="1336" b="82609"/>
          <a:stretch>
            <a:fillRect/>
          </a:stretch>
        </p:blipFill>
        <p:spPr>
          <a:xfrm>
            <a:off x="14826060" y="2178883"/>
            <a:ext cx="8483304" cy="12871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2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297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00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298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9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301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pic>
        <p:nvPicPr>
          <p:cNvPr id="1303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6733" t="17614" r="0" b="50000"/>
          <a:stretch>
            <a:fillRect/>
          </a:stretch>
        </p:blipFill>
        <p:spPr>
          <a:xfrm>
            <a:off x="8411457" y="3701847"/>
            <a:ext cx="15102959" cy="3817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06" name="Google Shape;1433;p53" descr="Google Shape;1433;p53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14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07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7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16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5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20" name="تجميع"/>
          <p:cNvGrpSpPr/>
          <p:nvPr/>
        </p:nvGrpSpPr>
        <p:grpSpPr>
          <a:xfrm>
            <a:off x="13639174" y="7844934"/>
            <a:ext cx="3940386" cy="1624441"/>
            <a:chOff x="0" y="0"/>
            <a:chExt cx="3940385" cy="1624439"/>
          </a:xfrm>
        </p:grpSpPr>
        <p:sp>
          <p:nvSpPr>
            <p:cNvPr id="1318" name="تجميع"/>
            <p:cNvSpPr/>
            <p:nvPr/>
          </p:nvSpPr>
          <p:spPr>
            <a:xfrm>
              <a:off x="0" y="114143"/>
              <a:ext cx="3940386" cy="12437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9" name="١٦ + ١٠ = ٢٦"/>
            <p:cNvSpPr txBox="1"/>
            <p:nvPr/>
          </p:nvSpPr>
          <p:spPr>
            <a:xfrm>
              <a:off x="13062" y="0"/>
              <a:ext cx="3731980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١٦ + ١٠ = ٢٦</a:t>
              </a:r>
            </a:p>
          </p:txBody>
        </p:sp>
      </p:grpSp>
      <p:grpSp>
        <p:nvGrpSpPr>
          <p:cNvPr id="1326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321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24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322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23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325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pic>
        <p:nvPicPr>
          <p:cNvPr id="1327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39154" t="4986" r="1336" b="82609"/>
          <a:stretch>
            <a:fillRect/>
          </a:stretch>
        </p:blipFill>
        <p:spPr>
          <a:xfrm>
            <a:off x="12882599" y="2178883"/>
            <a:ext cx="8007897" cy="1214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8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75107" t="19552" r="0" b="66522"/>
          <a:stretch>
            <a:fillRect/>
          </a:stretch>
        </p:blipFill>
        <p:spPr>
          <a:xfrm>
            <a:off x="19604317" y="3714548"/>
            <a:ext cx="4212944" cy="1715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9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27658" t="20138" r="47448" b="65937"/>
          <a:stretch>
            <a:fillRect/>
          </a:stretch>
        </p:blipFill>
        <p:spPr>
          <a:xfrm>
            <a:off x="6763712" y="3714547"/>
            <a:ext cx="4212945" cy="1715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0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9048" t="31653" r="48159" b="54422"/>
          <a:stretch>
            <a:fillRect/>
          </a:stretch>
        </p:blipFill>
        <p:spPr>
          <a:xfrm>
            <a:off x="5896724" y="7754080"/>
            <a:ext cx="7242431" cy="1715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62748" t="31848" r="1420" b="54227"/>
          <a:stretch>
            <a:fillRect/>
          </a:stretch>
        </p:blipFill>
        <p:spPr>
          <a:xfrm>
            <a:off x="17752895" y="7520145"/>
            <a:ext cx="6064297" cy="17154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4" name="تجميع"/>
          <p:cNvGrpSpPr/>
          <p:nvPr/>
        </p:nvGrpSpPr>
        <p:grpSpPr>
          <a:xfrm>
            <a:off x="13639174" y="3896255"/>
            <a:ext cx="3940386" cy="1624441"/>
            <a:chOff x="0" y="0"/>
            <a:chExt cx="3940385" cy="1624439"/>
          </a:xfrm>
        </p:grpSpPr>
        <p:sp>
          <p:nvSpPr>
            <p:cNvPr id="1332" name="تجميع"/>
            <p:cNvSpPr/>
            <p:nvPr/>
          </p:nvSpPr>
          <p:spPr>
            <a:xfrm>
              <a:off x="0" y="114143"/>
              <a:ext cx="3940386" cy="12437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3" name="٣٦"/>
            <p:cNvSpPr txBox="1"/>
            <p:nvPr/>
          </p:nvSpPr>
          <p:spPr>
            <a:xfrm>
              <a:off x="13062" y="0"/>
              <a:ext cx="3731980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٣٦</a:t>
              </a:r>
            </a:p>
          </p:txBody>
        </p:sp>
      </p:grpSp>
      <p:grpSp>
        <p:nvGrpSpPr>
          <p:cNvPr id="1337" name="تجميع"/>
          <p:cNvGrpSpPr/>
          <p:nvPr/>
        </p:nvGrpSpPr>
        <p:grpSpPr>
          <a:xfrm>
            <a:off x="1956340" y="3896255"/>
            <a:ext cx="3940386" cy="1624441"/>
            <a:chOff x="0" y="0"/>
            <a:chExt cx="3940385" cy="1624439"/>
          </a:xfrm>
        </p:grpSpPr>
        <p:sp>
          <p:nvSpPr>
            <p:cNvPr id="1335" name="تجميع"/>
            <p:cNvSpPr/>
            <p:nvPr/>
          </p:nvSpPr>
          <p:spPr>
            <a:xfrm>
              <a:off x="0" y="114143"/>
              <a:ext cx="3940386" cy="12437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6" name="٦٨"/>
            <p:cNvSpPr txBox="1"/>
            <p:nvPr/>
          </p:nvSpPr>
          <p:spPr>
            <a:xfrm>
              <a:off x="13062" y="0"/>
              <a:ext cx="3731980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٦٨</a:t>
              </a:r>
            </a:p>
          </p:txBody>
        </p:sp>
      </p:grpSp>
      <p:grpSp>
        <p:nvGrpSpPr>
          <p:cNvPr id="1340" name="تجميع"/>
          <p:cNvGrpSpPr/>
          <p:nvPr/>
        </p:nvGrpSpPr>
        <p:grpSpPr>
          <a:xfrm>
            <a:off x="1956340" y="8116196"/>
            <a:ext cx="3940386" cy="1624440"/>
            <a:chOff x="0" y="0"/>
            <a:chExt cx="3940385" cy="1624439"/>
          </a:xfrm>
        </p:grpSpPr>
        <p:sp>
          <p:nvSpPr>
            <p:cNvPr id="1338" name="تجميع"/>
            <p:cNvSpPr/>
            <p:nvPr/>
          </p:nvSpPr>
          <p:spPr>
            <a:xfrm>
              <a:off x="0" y="114143"/>
              <a:ext cx="3940386" cy="12437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9" name="٣٢ + ٢٢ = ٥٤"/>
            <p:cNvSpPr txBox="1"/>
            <p:nvPr/>
          </p:nvSpPr>
          <p:spPr>
            <a:xfrm>
              <a:off x="13062" y="0"/>
              <a:ext cx="3731980" cy="1624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b="1" sz="5100">
                  <a:solidFill>
                    <a:srgbClr val="0061FE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٣٢ + ٢٢ = ٥٤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43" name="Google Shape;1433;p53" descr="Google Shape;1433;p5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46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4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52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347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50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348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49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351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pic>
        <p:nvPicPr>
          <p:cNvPr id="1353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6707" t="50000" r="0" b="6720"/>
          <a:stretch>
            <a:fillRect/>
          </a:stretch>
        </p:blipFill>
        <p:spPr>
          <a:xfrm>
            <a:off x="6975843" y="2003285"/>
            <a:ext cx="15450913" cy="5217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56" name="Google Shape;1433;p53" descr="Google Shape;1433;p53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64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57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67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66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5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sp>
        <p:nvSpPr>
          <p:cNvPr id="1368" name="مستطيل مستدير الزوايا"/>
          <p:cNvSpPr/>
          <p:nvPr/>
        </p:nvSpPr>
        <p:spPr>
          <a:xfrm>
            <a:off x="6010805" y="8184912"/>
            <a:ext cx="13715483" cy="1534401"/>
          </a:xfrm>
          <a:prstGeom prst="roundRect">
            <a:avLst>
              <a:gd name="adj" fmla="val 30219"/>
            </a:avLst>
          </a:prstGeom>
          <a:solidFill>
            <a:schemeClr val="accent4">
              <a:lumOff val="16274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69" name="دفعت للبائع = ٢( ٢٢ ) + ٢( ١٣ ) =٤٤ + ٢٦ = ٧٠ ريال"/>
          <p:cNvSpPr txBox="1"/>
          <p:nvPr/>
        </p:nvSpPr>
        <p:spPr>
          <a:xfrm>
            <a:off x="6649539" y="8145224"/>
            <a:ext cx="12438016" cy="162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>
              <a:defRPr b="1" sz="51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دفعت للبائع = ٢( ٢٢ ) + ٢( ١٣ ) =٤٤ + ٢٦ = ٧٠ ريال</a:t>
            </a:r>
          </a:p>
        </p:txBody>
      </p:sp>
      <p:grpSp>
        <p:nvGrpSpPr>
          <p:cNvPr id="1375" name="تجميع"/>
          <p:cNvGrpSpPr/>
          <p:nvPr/>
        </p:nvGrpSpPr>
        <p:grpSpPr>
          <a:xfrm>
            <a:off x="15436494" y="-393375"/>
            <a:ext cx="9563618" cy="2499294"/>
            <a:chOff x="0" y="0"/>
            <a:chExt cx="9563616" cy="2499293"/>
          </a:xfrm>
        </p:grpSpPr>
        <p:sp>
          <p:nvSpPr>
            <p:cNvPr id="1370" name="الفصل"/>
            <p:cNvSpPr txBox="1"/>
            <p:nvPr/>
          </p:nvSpPr>
          <p:spPr>
            <a:xfrm>
              <a:off x="6595381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38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73" name="تجميع"/>
            <p:cNvGrpSpPr/>
            <p:nvPr/>
          </p:nvGrpSpPr>
          <p:grpSpPr>
            <a:xfrm>
              <a:off x="7050945" y="725103"/>
              <a:ext cx="2057111" cy="1774191"/>
              <a:chOff x="0" y="0"/>
              <a:chExt cx="2057109" cy="1774189"/>
            </a:xfrm>
          </p:grpSpPr>
          <p:sp>
            <p:nvSpPr>
              <p:cNvPr id="1371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72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79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1374" name="القياس: المحيط والمساحة والحجم"/>
            <p:cNvSpPr txBox="1"/>
            <p:nvPr/>
          </p:nvSpPr>
          <p:spPr>
            <a:xfrm>
              <a:off x="0" y="941867"/>
              <a:ext cx="779629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39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 المحيط والمساحة والحجم</a:t>
              </a:r>
            </a:p>
          </p:txBody>
        </p:sp>
      </p:grpSp>
      <p:pic>
        <p:nvPicPr>
          <p:cNvPr id="1376" name="IMG_3327.png" descr="IMG_3327.png"/>
          <p:cNvPicPr>
            <a:picLocks noChangeAspect="1"/>
          </p:cNvPicPr>
          <p:nvPr/>
        </p:nvPicPr>
        <p:blipFill>
          <a:blip r:embed="rId5">
            <a:extLst/>
          </a:blip>
          <a:srcRect l="6707" t="50000" r="872" b="7098"/>
          <a:stretch>
            <a:fillRect/>
          </a:stretch>
        </p:blipFill>
        <p:spPr>
          <a:xfrm>
            <a:off x="7409392" y="2105919"/>
            <a:ext cx="13358731" cy="4513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5" grpId="2"/>
      <p:bldP build="whole" bldLvl="1" animBg="1" rev="0" advAuto="0" spid="136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