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A8CA-EB66-4A60-965B-A6E5B449E69F}" type="datetimeFigureOut">
              <a:rPr lang="ar-SA" smtClean="0"/>
              <a:t>08/10/43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7B74-FEEE-4C95-BB1E-33F0DFCCEB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785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A8CA-EB66-4A60-965B-A6E5B449E69F}" type="datetimeFigureOut">
              <a:rPr lang="ar-SA" smtClean="0"/>
              <a:t>08/10/43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7B74-FEEE-4C95-BB1E-33F0DFCCEB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203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A8CA-EB66-4A60-965B-A6E5B449E69F}" type="datetimeFigureOut">
              <a:rPr lang="ar-SA" smtClean="0"/>
              <a:t>08/10/43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7B74-FEEE-4C95-BB1E-33F0DFCCEB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658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A8CA-EB66-4A60-965B-A6E5B449E69F}" type="datetimeFigureOut">
              <a:rPr lang="ar-SA" smtClean="0"/>
              <a:t>08/10/43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7B74-FEEE-4C95-BB1E-33F0DFCCEB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155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A8CA-EB66-4A60-965B-A6E5B449E69F}" type="datetimeFigureOut">
              <a:rPr lang="ar-SA" smtClean="0"/>
              <a:t>08/10/43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7B74-FEEE-4C95-BB1E-33F0DFCCEB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642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A8CA-EB66-4A60-965B-A6E5B449E69F}" type="datetimeFigureOut">
              <a:rPr lang="ar-SA" smtClean="0"/>
              <a:t>08/10/43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7B74-FEEE-4C95-BB1E-33F0DFCCEB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231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A8CA-EB66-4A60-965B-A6E5B449E69F}" type="datetimeFigureOut">
              <a:rPr lang="ar-SA" smtClean="0"/>
              <a:t>08/10/43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7B74-FEEE-4C95-BB1E-33F0DFCCEB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289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A8CA-EB66-4A60-965B-A6E5B449E69F}" type="datetimeFigureOut">
              <a:rPr lang="ar-SA" smtClean="0"/>
              <a:t>08/10/43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7B74-FEEE-4C95-BB1E-33F0DFCCEB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915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A8CA-EB66-4A60-965B-A6E5B449E69F}" type="datetimeFigureOut">
              <a:rPr lang="ar-SA" smtClean="0"/>
              <a:t>08/10/43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7B74-FEEE-4C95-BB1E-33F0DFCCEB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426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A8CA-EB66-4A60-965B-A6E5B449E69F}" type="datetimeFigureOut">
              <a:rPr lang="ar-SA" smtClean="0"/>
              <a:t>08/10/43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7B74-FEEE-4C95-BB1E-33F0DFCCEB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896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A8CA-EB66-4A60-965B-A6E5B449E69F}" type="datetimeFigureOut">
              <a:rPr lang="ar-SA" smtClean="0"/>
              <a:t>08/10/43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7B74-FEEE-4C95-BB1E-33F0DFCCEB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467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FA8CA-EB66-4A60-965B-A6E5B449E69F}" type="datetimeFigureOut">
              <a:rPr lang="ar-SA" smtClean="0"/>
              <a:t>08/10/43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47B74-FEEE-4C95-BB1E-33F0DFCCEBE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474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8.jpe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05" y="1030715"/>
            <a:ext cx="6350079" cy="353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9325899" y="1418513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4" y="1392264"/>
            <a:ext cx="2297979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10712236" y="1415881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مستطيل 32"/>
          <p:cNvSpPr/>
          <p:nvPr/>
        </p:nvSpPr>
        <p:spPr>
          <a:xfrm>
            <a:off x="9325899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مستطيل 31"/>
          <p:cNvSpPr/>
          <p:nvPr/>
        </p:nvSpPr>
        <p:spPr>
          <a:xfrm>
            <a:off x="10716018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72337" y="394449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03" y="4638647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1134" y="4291417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298" y="4740377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8925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 22"/>
          <p:cNvSpPr/>
          <p:nvPr/>
        </p:nvSpPr>
        <p:spPr>
          <a:xfrm>
            <a:off x="7924831" y="1583414"/>
            <a:ext cx="9364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اليوم :</a:t>
            </a:r>
          </a:p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التاريخ:</a:t>
            </a:r>
          </a:p>
          <a:p>
            <a:pPr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الحصة:</a:t>
            </a:r>
          </a:p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المادة: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4282529" y="1172927"/>
            <a:ext cx="3105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بسم الله الرحمن الرحيم</a:t>
            </a:r>
            <a:endParaRPr lang="ar-SA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6401460" y="1612388"/>
            <a:ext cx="16898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الثلاثاء </a:t>
            </a:r>
          </a:p>
          <a:p>
            <a:r>
              <a:rPr lang="ar-S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1443/10/9هـ</a:t>
            </a:r>
          </a:p>
          <a:p>
            <a:r>
              <a:rPr lang="ar-S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الثالثة </a:t>
            </a:r>
          </a:p>
          <a:p>
            <a:r>
              <a:rPr lang="ar-S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علوم</a:t>
            </a:r>
          </a:p>
        </p:txBody>
      </p:sp>
      <p:sp>
        <p:nvSpPr>
          <p:cNvPr id="26" name="مستطيل 25"/>
          <p:cNvSpPr/>
          <p:nvPr/>
        </p:nvSpPr>
        <p:spPr>
          <a:xfrm>
            <a:off x="4925850" y="2687156"/>
            <a:ext cx="22204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dirty="0">
                <a:ln/>
                <a:solidFill>
                  <a:schemeClr val="accent4"/>
                </a:solidFill>
              </a:rPr>
              <a:t>الموضوع : </a:t>
            </a:r>
          </a:p>
        </p:txBody>
      </p:sp>
      <p:sp>
        <p:nvSpPr>
          <p:cNvPr id="27" name="مستطيل 26"/>
          <p:cNvSpPr/>
          <p:nvPr/>
        </p:nvSpPr>
        <p:spPr>
          <a:xfrm>
            <a:off x="5062408" y="3233335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تابع الحركة</a:t>
            </a: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10683547" y="1947995"/>
            <a:ext cx="13260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الاستراتيجيات</a:t>
            </a:r>
          </a:p>
        </p:txBody>
      </p:sp>
      <p:sp>
        <p:nvSpPr>
          <p:cNvPr id="30" name="مستطيل 29"/>
          <p:cNvSpPr/>
          <p:nvPr/>
        </p:nvSpPr>
        <p:spPr>
          <a:xfrm>
            <a:off x="10678904" y="3030031"/>
            <a:ext cx="13019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العصف </a:t>
            </a:r>
          </a:p>
          <a:p>
            <a:pPr algn="ctr"/>
            <a:r>
              <a:rPr lang="ar-SA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الذهني</a:t>
            </a:r>
            <a:endParaRPr lang="ar-SA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9486847" y="1656614"/>
            <a:ext cx="9669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</a:t>
            </a:r>
          </a:p>
          <a:p>
            <a:pPr algn="ctr"/>
            <a:r>
              <a:rPr lang="ar-SA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</a:t>
            </a:r>
            <a:endParaRPr lang="ar-SA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9237327" y="3122351"/>
            <a:ext cx="141737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الحوار </a:t>
            </a:r>
          </a:p>
          <a:p>
            <a:pPr algn="ctr"/>
            <a:r>
              <a:rPr lang="ar-SA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والمناقشة </a:t>
            </a:r>
          </a:p>
        </p:txBody>
      </p:sp>
    </p:spTree>
    <p:extLst>
      <p:ext uri="{BB962C8B-B14F-4D97-AF65-F5344CB8AC3E}">
        <p14:creationId xmlns:p14="http://schemas.microsoft.com/office/powerpoint/2010/main" val="1511040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245" t="17707" r="39849" b="33855"/>
          <a:stretch/>
        </p:blipFill>
        <p:spPr>
          <a:xfrm>
            <a:off x="1219199" y="660400"/>
            <a:ext cx="10143745" cy="457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246" t="17361" r="39849" b="33681"/>
          <a:stretch/>
        </p:blipFill>
        <p:spPr>
          <a:xfrm>
            <a:off x="1219199" y="660400"/>
            <a:ext cx="10287001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343" t="17882" r="40727" b="33854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929" t="17014" r="40434" b="34028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2855" t="17882" r="40826" b="33854"/>
          <a:stretch/>
        </p:blipFill>
        <p:spPr>
          <a:xfrm>
            <a:off x="1219199" y="660400"/>
            <a:ext cx="10143745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538" t="17535" r="40727" b="34027"/>
          <a:stretch/>
        </p:blipFill>
        <p:spPr>
          <a:xfrm>
            <a:off x="1219199" y="660400"/>
            <a:ext cx="10143745" cy="462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050" t="18056" r="39751" b="33681"/>
          <a:stretch/>
        </p:blipFill>
        <p:spPr>
          <a:xfrm>
            <a:off x="1217208" y="660400"/>
            <a:ext cx="10145736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5"/>
          <a:srcRect l="3538" t="17708" r="39654" b="33507"/>
          <a:stretch/>
        </p:blipFill>
        <p:spPr>
          <a:xfrm>
            <a:off x="1219198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050" t="18403" r="40337" b="33854"/>
          <a:stretch/>
        </p:blipFill>
        <p:spPr>
          <a:xfrm>
            <a:off x="1219199" y="666750"/>
            <a:ext cx="10143746" cy="459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245" t="18229" r="40044" b="34202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08" y="5923343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5169" y="4004520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469" y="4910231"/>
            <a:ext cx="3407204" cy="220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87142" y="443296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838" y="5030335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3177334" y="229478"/>
            <a:ext cx="787836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7"/>
          <a:srcRect l="3441" t="18229" r="40434" b="34028"/>
          <a:stretch/>
        </p:blipFill>
        <p:spPr>
          <a:xfrm>
            <a:off x="3299327" y="1421774"/>
            <a:ext cx="7631511" cy="338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16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2952" t="18403" r="39947" b="34028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245" t="17708" r="40923" b="34028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2758" t="17708" r="39947" b="34028"/>
          <a:stretch/>
        </p:blipFill>
        <p:spPr>
          <a:xfrm>
            <a:off x="1235670" y="660400"/>
            <a:ext cx="10127274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636" t="18229" r="40336" b="34028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441" t="18229" r="39751" b="33855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050" t="18056" r="40727" b="34028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441" t="18403" r="40531" b="34028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5"/>
          <a:srcRect l="3148" t="17882" r="40337" b="33680"/>
          <a:stretch/>
        </p:blipFill>
        <p:spPr>
          <a:xfrm>
            <a:off x="1219199" y="660400"/>
            <a:ext cx="10143745" cy="457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25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343" t="18403" r="40045" b="34028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07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733" t="18056" r="40044" b="33854"/>
          <a:stretch/>
        </p:blipFill>
        <p:spPr>
          <a:xfrm>
            <a:off x="1219199" y="660400"/>
            <a:ext cx="1014374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7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538" t="18229" r="40337" b="34028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245" t="18229" r="40533" b="34028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91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638" t="18403" r="40336" b="33159"/>
          <a:stretch/>
        </p:blipFill>
        <p:spPr>
          <a:xfrm>
            <a:off x="1219199" y="660400"/>
            <a:ext cx="10143745" cy="462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87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243" t="17708" r="40045" b="33333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42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245" t="17708" r="40825" b="34028"/>
          <a:stretch/>
        </p:blipFill>
        <p:spPr>
          <a:xfrm>
            <a:off x="1219199" y="660400"/>
            <a:ext cx="10143745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538" t="16841" r="40434" b="33854"/>
          <a:stretch/>
        </p:blipFill>
        <p:spPr>
          <a:xfrm>
            <a:off x="1219199" y="660400"/>
            <a:ext cx="10143745" cy="459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2855" t="17709" r="40629" b="33680"/>
          <a:stretch/>
        </p:blipFill>
        <p:spPr>
          <a:xfrm>
            <a:off x="1219199" y="660400"/>
            <a:ext cx="10143745" cy="461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344" t="18056" r="40142" b="33854"/>
          <a:stretch/>
        </p:blipFill>
        <p:spPr>
          <a:xfrm>
            <a:off x="1244600" y="660400"/>
            <a:ext cx="10118344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050" t="17707" r="39750" b="33855"/>
          <a:stretch/>
        </p:blipFill>
        <p:spPr>
          <a:xfrm>
            <a:off x="1217208" y="660400"/>
            <a:ext cx="10145736" cy="457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245" t="17187" r="40240" b="34202"/>
          <a:stretch/>
        </p:blipFill>
        <p:spPr>
          <a:xfrm>
            <a:off x="1219199" y="660400"/>
            <a:ext cx="10143745" cy="461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27</Words>
  <Application>Microsoft Office PowerPoint</Application>
  <PresentationFormat>شاشة عريضة</PresentationFormat>
  <Paragraphs>18</Paragraphs>
  <Slides>32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حساب Microsoft</dc:creator>
  <cp:lastModifiedBy>احلام بنت مسعود</cp:lastModifiedBy>
  <cp:revision>10</cp:revision>
  <dcterms:created xsi:type="dcterms:W3CDTF">2021-03-14T08:03:00Z</dcterms:created>
  <dcterms:modified xsi:type="dcterms:W3CDTF">2022-05-09T14:22:25Z</dcterms:modified>
</cp:coreProperties>
</file>