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1987" autoAdjust="0"/>
    <p:restoredTop sz="94660"/>
  </p:normalViewPr>
  <p:slideViewPr>
    <p:cSldViewPr snapToGrid="0">
      <p:cViewPr varScale="1">
        <p:scale>
          <a:sx n="89" d="100"/>
          <a:sy n="89" d="100"/>
        </p:scale>
        <p:origin x="68" y="2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9FA75ECD-0271-4D5D-BB14-D1CDC1C333D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556310DE-FECC-4320-9EC0-65CFCFBE08B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A0930AAD-4A24-4C33-BB6C-D787F87C12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1EC986-7F39-422F-8566-A0382470D702}" type="datetimeFigureOut">
              <a:rPr lang="ar-SA" smtClean="0"/>
              <a:t>08/05/43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D14BF3FB-4C4E-4288-B9B7-27D746BE2D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3136EE97-C4A6-4CB6-BD94-BFD056C98C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DEB13F-B4F9-4567-A87C-6D1F4F4A84B3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4899963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62A7135-E239-460B-A8E3-B0A7EB0576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6B638788-E505-4370-B8B1-A13CD0DED35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BD85C5F6-8899-430F-BF26-5BD73BC7A6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1EC986-7F39-422F-8566-A0382470D702}" type="datetimeFigureOut">
              <a:rPr lang="ar-SA" smtClean="0"/>
              <a:t>08/05/43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C54EB405-66CF-4DF5-B535-ADB98C82B6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1396B92B-34AB-4513-B924-64D3627B48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DEB13F-B4F9-4567-A87C-6D1F4F4A84B3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2527166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4C8B141F-81DE-42FD-B6C0-CE7CBBAA537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56D4C295-A9AF-485A-8DFB-9D42ED52457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DDD94E17-6A5D-4E93-92FE-B7D80466F7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1EC986-7F39-422F-8566-A0382470D702}" type="datetimeFigureOut">
              <a:rPr lang="ar-SA" smtClean="0"/>
              <a:t>08/05/43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8B29D2C3-ACD8-4183-9E76-DBA76779F5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8094CF3A-C5FB-45EC-B5D2-8469CB2F01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DEB13F-B4F9-4567-A87C-6D1F4F4A84B3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5051669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516E7A2C-6330-4B61-8DAE-31EC690743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6188DE0A-CB28-45EE-917E-0E6762BAE64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38B50E02-7603-4042-BFBD-1702EB8D9E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1EC986-7F39-422F-8566-A0382470D702}" type="datetimeFigureOut">
              <a:rPr lang="ar-SA" smtClean="0"/>
              <a:t>08/05/43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EBFEE864-7F7E-48D6-B0BB-C246A86BF7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95BDD1BB-7EBD-4F08-AD51-830226D2F8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DEB13F-B4F9-4567-A87C-6D1F4F4A84B3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4768766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F58DB6AD-CDAD-44D5-926D-50CDE0E441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D8882F5C-B540-44E9-AD75-BE27ACC7A81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89269F96-30BE-4188-981B-02DDC23085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1EC986-7F39-422F-8566-A0382470D702}" type="datetimeFigureOut">
              <a:rPr lang="ar-SA" smtClean="0"/>
              <a:t>08/05/43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9A92ACBE-3686-4F28-B5E4-2CF219ED33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6AECA25A-5676-451E-804E-D592CFB13C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DEB13F-B4F9-4567-A87C-6D1F4F4A84B3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2213248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6B984986-875B-45EF-A506-49B2577D5D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EEF703F3-FFB4-4650-8FA2-C300FB658CF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F40CA428-4754-4339-A8C8-CFAF6232BDD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6A29B32A-FCAE-445F-934F-E56D9710F9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1EC986-7F39-422F-8566-A0382470D702}" type="datetimeFigureOut">
              <a:rPr lang="ar-SA" smtClean="0"/>
              <a:t>08/05/43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CD822A4B-058F-4CFD-B908-0C2E7FBADA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6DCEF285-B879-45B6-B566-5C78E041BE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DEB13F-B4F9-4567-A87C-6D1F4F4A84B3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2121144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36DB3F4F-947D-4CE8-828F-3BD219E282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BED7D79C-2A3A-4263-A85A-9BB4B094AA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F85FF423-08E3-4484-9D14-D0393CAE191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DC9AAFDE-26BE-4508-9F68-07C7612A4E7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5C41E447-4CD9-4F03-AADE-265111A760C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6AC9D1DE-CE62-420E-AC10-14C74154C0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1EC986-7F39-422F-8566-A0382470D702}" type="datetimeFigureOut">
              <a:rPr lang="ar-SA" smtClean="0"/>
              <a:t>08/05/43</a:t>
            </a:fld>
            <a:endParaRPr lang="ar-SA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FABB949B-7D32-4632-975A-C179198542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992E3F36-B809-4345-8F85-B119F00AB5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DEB13F-B4F9-4567-A87C-6D1F4F4A84B3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4738684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B3063327-7DFE-4F20-BE80-5509F3E779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80061FC2-80BB-4B05-BC1E-6C6C481093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1EC986-7F39-422F-8566-A0382470D702}" type="datetimeFigureOut">
              <a:rPr lang="ar-SA" smtClean="0"/>
              <a:t>08/05/43</a:t>
            </a:fld>
            <a:endParaRPr lang="ar-SA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2E2AE0B3-8BB8-4E3E-A8E3-EEF1BC1D65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EF4438FE-2C39-4575-87BA-1786BE95B0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DEB13F-B4F9-4567-A87C-6D1F4F4A84B3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4069451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1A4354B1-058A-498C-A280-4539DAEFDA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1EC986-7F39-422F-8566-A0382470D702}" type="datetimeFigureOut">
              <a:rPr lang="ar-SA" smtClean="0"/>
              <a:t>08/05/43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7C0773F6-93D7-41F4-AC67-DB8A9FA37D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505ACD28-60FF-4650-8C7D-D64FD66172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DEB13F-B4F9-4567-A87C-6D1F4F4A84B3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9002002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25410689-494B-4FDD-9E8B-8A79DC3894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6120FCC0-5CF7-4EAD-90D4-DC24888FF3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5835BC1B-5C78-49AE-928F-7067EA4B337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4046E418-DE4A-4B0F-B5BA-BBB784D307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1EC986-7F39-422F-8566-A0382470D702}" type="datetimeFigureOut">
              <a:rPr lang="ar-SA" smtClean="0"/>
              <a:t>08/05/43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BAA1E538-2587-47BE-AC90-A5A74C54AC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400EEFF7-0694-4F6A-A8B6-8F24141A92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DEB13F-B4F9-4567-A87C-6D1F4F4A84B3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6468791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83EE4F41-AD6D-42D8-9B34-DA6AE6C98F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27166983-FD3F-4DB4-927B-4264D20F4EB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013FC9D3-27C6-43C0-8C6E-4F0158AC6D2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76851639-9FA2-4C1F-BD61-E453F4F8FF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1EC986-7F39-422F-8566-A0382470D702}" type="datetimeFigureOut">
              <a:rPr lang="ar-SA" smtClean="0"/>
              <a:t>08/05/43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05FBCE57-587D-46D6-B77E-8DE371FA11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3056B67C-727C-427C-A4B2-D1F80115DA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DEB13F-B4F9-4567-A87C-6D1F4F4A84B3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7477026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AF75A0D4-FA31-468C-996F-834DE583EF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0CE23883-052F-491B-82B7-C51402CC6DA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C799EC82-56AA-4ED6-B520-AE72452C8E8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1EC986-7F39-422F-8566-A0382470D702}" type="datetimeFigureOut">
              <a:rPr lang="ar-SA" smtClean="0"/>
              <a:t>08/05/43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CF840966-DA46-41D5-98BE-E6FE4A472DC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07B8B8B4-2CF8-4015-9F0E-452B7ADAF3B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DEB13F-B4F9-4567-A87C-6D1F4F4A84B3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2410967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microsoft.com/office/2007/relationships/hdphoto" Target="../media/hdphoto2.wdp"/><Relationship Id="rId7" Type="http://schemas.openxmlformats.org/officeDocument/2006/relationships/image" Target="../media/image10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Relationship Id="rId6" Type="http://schemas.microsoft.com/office/2007/relationships/hdphoto" Target="../media/hdphoto3.wdp"/><Relationship Id="rId5" Type="http://schemas.openxmlformats.org/officeDocument/2006/relationships/image" Target="../media/image9.png"/><Relationship Id="rId4" Type="http://schemas.openxmlformats.org/officeDocument/2006/relationships/image" Target="../media/image8.png"/><Relationship Id="rId9" Type="http://schemas.microsoft.com/office/2007/relationships/hdphoto" Target="../media/hdphoto4.wdp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Google Shape;104;p15">
            <a:extLst>
              <a:ext uri="{FF2B5EF4-FFF2-40B4-BE49-F238E27FC236}">
                <a16:creationId xmlns:a16="http://schemas.microsoft.com/office/drawing/2014/main" id="{BCACA258-BAE3-4CBD-A7F9-889156D7591A}"/>
              </a:ext>
            </a:extLst>
          </p:cNvPr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9400761" y="2107403"/>
            <a:ext cx="1123418" cy="896477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مربع نص 10">
            <a:extLst>
              <a:ext uri="{FF2B5EF4-FFF2-40B4-BE49-F238E27FC236}">
                <a16:creationId xmlns:a16="http://schemas.microsoft.com/office/drawing/2014/main" id="{38E57202-F2F1-4F1A-A642-23A4201B0B85}"/>
              </a:ext>
            </a:extLst>
          </p:cNvPr>
          <p:cNvSpPr txBox="1"/>
          <p:nvPr/>
        </p:nvSpPr>
        <p:spPr>
          <a:xfrm>
            <a:off x="5825317" y="1503754"/>
            <a:ext cx="3875484" cy="14465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endParaRPr lang="ar-SA" sz="4000" b="1" dirty="0">
              <a:ln w="0"/>
              <a:solidFill>
                <a:srgbClr val="C0000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khbar MT" pitchFamily="2" charset="-78"/>
            </a:endParaRPr>
          </a:p>
          <a:p>
            <a:pPr algn="ctr"/>
            <a:r>
              <a:rPr lang="ar-SA" sz="4800" b="1" cap="none" spc="0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 </a:t>
            </a:r>
          </a:p>
        </p:txBody>
      </p:sp>
      <p:sp>
        <p:nvSpPr>
          <p:cNvPr id="4" name="مربع نص 3">
            <a:extLst>
              <a:ext uri="{FF2B5EF4-FFF2-40B4-BE49-F238E27FC236}">
                <a16:creationId xmlns:a16="http://schemas.microsoft.com/office/drawing/2014/main" id="{1C5BD8C7-DA5A-429D-A8C0-BE67804CD39F}"/>
              </a:ext>
            </a:extLst>
          </p:cNvPr>
          <p:cNvSpPr txBox="1"/>
          <p:nvPr/>
        </p:nvSpPr>
        <p:spPr>
          <a:xfrm>
            <a:off x="4776016" y="1595706"/>
            <a:ext cx="5001817" cy="153888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ar-SA" sz="4000" b="1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5 - 3</a:t>
            </a:r>
          </a:p>
          <a:p>
            <a:pPr algn="ctr"/>
            <a:r>
              <a:rPr lang="ar-SA" sz="5400" b="1" cap="none" spc="0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خطة حل المسألة</a:t>
            </a:r>
            <a:endParaRPr lang="ar-SA" sz="4800" b="1" cap="none" spc="0" dirty="0">
              <a:ln w="0"/>
              <a:solidFill>
                <a:srgbClr val="C0000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khbar MT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4989051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وسيلة الشرح: سهم لليسار 5">
            <a:extLst>
              <a:ext uri="{FF2B5EF4-FFF2-40B4-BE49-F238E27FC236}">
                <a16:creationId xmlns:a16="http://schemas.microsoft.com/office/drawing/2014/main" id="{EF701930-7026-41B3-B308-90DA5EB9A40F}"/>
              </a:ext>
            </a:extLst>
          </p:cNvPr>
          <p:cNvSpPr/>
          <p:nvPr/>
        </p:nvSpPr>
        <p:spPr>
          <a:xfrm>
            <a:off x="8822530" y="2178844"/>
            <a:ext cx="2028243" cy="2221706"/>
          </a:xfrm>
          <a:prstGeom prst="leftArrowCallout">
            <a:avLst/>
          </a:prstGeom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u="sng" dirty="0">
                <a:solidFill>
                  <a:schemeClr val="accent6">
                    <a:lumMod val="75000"/>
                  </a:schemeClr>
                </a:solidFill>
              </a:rPr>
              <a:t>فكرة الدرس</a:t>
            </a:r>
          </a:p>
          <a:p>
            <a:pPr algn="ctr"/>
            <a:endParaRPr lang="ar-SA" dirty="0"/>
          </a:p>
          <a:p>
            <a:pPr algn="ctr"/>
            <a:r>
              <a:rPr lang="ar-SA" dirty="0">
                <a:solidFill>
                  <a:schemeClr val="tx1"/>
                </a:solidFill>
              </a:rPr>
              <a:t>أحل المسألة بالبحث عن نمط</a:t>
            </a:r>
          </a:p>
          <a:p>
            <a:pPr algn="ctr"/>
            <a:endParaRPr lang="ar-SA" dirty="0"/>
          </a:p>
          <a:p>
            <a:pPr algn="ctr"/>
            <a:endParaRPr lang="ar-SA" dirty="0"/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D0B47CBE-FDEE-477B-84F2-9F0BEFE8274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85877" y="2350293"/>
            <a:ext cx="2119313" cy="2357437"/>
          </a:xfrm>
          <a:prstGeom prst="rect">
            <a:avLst/>
          </a:prstGeom>
        </p:spPr>
      </p:pic>
      <p:pic>
        <p:nvPicPr>
          <p:cNvPr id="7" name="صورة 6">
            <a:extLst>
              <a:ext uri="{FF2B5EF4-FFF2-40B4-BE49-F238E27FC236}">
                <a16:creationId xmlns:a16="http://schemas.microsoft.com/office/drawing/2014/main" id="{C08E1DB9-D1EC-4936-B968-98F6634C055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20000" contrast="-4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3515916" y="2411016"/>
            <a:ext cx="5160168" cy="17573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70864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صورة 3">
            <a:extLst>
              <a:ext uri="{FF2B5EF4-FFF2-40B4-BE49-F238E27FC236}">
                <a16:creationId xmlns:a16="http://schemas.microsoft.com/office/drawing/2014/main" id="{C1C4446C-2957-4CF4-98BA-83357358A87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88430" y="1250156"/>
            <a:ext cx="7458075" cy="3371850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1474900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صورة 2">
            <a:extLst>
              <a:ext uri="{FF2B5EF4-FFF2-40B4-BE49-F238E27FC236}">
                <a16:creationId xmlns:a16="http://schemas.microsoft.com/office/drawing/2014/main" id="{C71B2457-918B-4743-BEBB-73983437077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28925" y="957262"/>
            <a:ext cx="7574756" cy="3929064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22204006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صورة 3">
            <a:extLst>
              <a:ext uri="{FF2B5EF4-FFF2-40B4-BE49-F238E27FC236}">
                <a16:creationId xmlns:a16="http://schemas.microsoft.com/office/drawing/2014/main" id="{2C6ECE75-0768-42F6-BDA7-3BBAFD9F100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20000" contrast="-4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3736181" y="790575"/>
            <a:ext cx="5143500" cy="533400"/>
          </a:xfrm>
          <a:prstGeom prst="rect">
            <a:avLst/>
          </a:prstGeom>
        </p:spPr>
      </p:pic>
      <p:pic>
        <p:nvPicPr>
          <p:cNvPr id="6" name="صورة 5">
            <a:extLst>
              <a:ext uri="{FF2B5EF4-FFF2-40B4-BE49-F238E27FC236}">
                <a16:creationId xmlns:a16="http://schemas.microsoft.com/office/drawing/2014/main" id="{A870C530-E97B-4A32-B70A-6E093E1F84D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879681" y="790575"/>
            <a:ext cx="2050257" cy="681038"/>
          </a:xfrm>
          <a:prstGeom prst="rect">
            <a:avLst/>
          </a:prstGeom>
        </p:spPr>
      </p:pic>
      <p:pic>
        <p:nvPicPr>
          <p:cNvPr id="8" name="صورة 7">
            <a:extLst>
              <a:ext uri="{FF2B5EF4-FFF2-40B4-BE49-F238E27FC236}">
                <a16:creationId xmlns:a16="http://schemas.microsoft.com/office/drawing/2014/main" id="{36AEE88B-FC8A-4AEB-BDA5-D99C22137D01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rightnessContrast bright="20000" contrast="-4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7119938" y="1897856"/>
            <a:ext cx="3810000" cy="904875"/>
          </a:xfrm>
          <a:prstGeom prst="rect">
            <a:avLst/>
          </a:prstGeom>
        </p:spPr>
      </p:pic>
      <p:pic>
        <p:nvPicPr>
          <p:cNvPr id="10" name="صورة 9">
            <a:extLst>
              <a:ext uri="{FF2B5EF4-FFF2-40B4-BE49-F238E27FC236}">
                <a16:creationId xmlns:a16="http://schemas.microsoft.com/office/drawing/2014/main" id="{41C52D7B-E021-47D6-94AE-10DB5BDA5CB7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119938" y="3612357"/>
            <a:ext cx="3900487" cy="885825"/>
          </a:xfrm>
          <a:prstGeom prst="rect">
            <a:avLst/>
          </a:prstGeom>
        </p:spPr>
      </p:pic>
      <p:pic>
        <p:nvPicPr>
          <p:cNvPr id="12" name="صورة 11">
            <a:extLst>
              <a:ext uri="{FF2B5EF4-FFF2-40B4-BE49-F238E27FC236}">
                <a16:creationId xmlns:a16="http://schemas.microsoft.com/office/drawing/2014/main" id="{ADB87FB6-6E36-4C91-B9B6-116E3B27E228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BEBA8EAE-BF5A-486C-A8C5-ECC9F3942E4B}">
                <a14:imgProps xmlns:a14="http://schemas.microsoft.com/office/drawing/2010/main">
                  <a14:imgLayer r:embed="rId9">
                    <a14:imgEffect>
                      <a14:brightnessContrast bright="20000" contrast="-4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2286000" y="1831181"/>
            <a:ext cx="3810000" cy="1597819"/>
          </a:xfrm>
          <a:prstGeom prst="rect">
            <a:avLst/>
          </a:prstGeom>
        </p:spPr>
      </p:pic>
      <p:cxnSp>
        <p:nvCxnSpPr>
          <p:cNvPr id="14" name="رابط مستقيم 13">
            <a:extLst>
              <a:ext uri="{FF2B5EF4-FFF2-40B4-BE49-F238E27FC236}">
                <a16:creationId xmlns:a16="http://schemas.microsoft.com/office/drawing/2014/main" id="{66730C5A-C074-4D5F-81D8-EEDB5541A3EB}"/>
              </a:ext>
            </a:extLst>
          </p:cNvPr>
          <p:cNvCxnSpPr/>
          <p:nvPr/>
        </p:nvCxnSpPr>
        <p:spPr>
          <a:xfrm>
            <a:off x="6293643" y="1831181"/>
            <a:ext cx="0" cy="3821906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120334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4" name="رابط مستقيم 13">
            <a:extLst>
              <a:ext uri="{FF2B5EF4-FFF2-40B4-BE49-F238E27FC236}">
                <a16:creationId xmlns:a16="http://schemas.microsoft.com/office/drawing/2014/main" id="{66730C5A-C074-4D5F-81D8-EEDB5541A3EB}"/>
              </a:ext>
            </a:extLst>
          </p:cNvPr>
          <p:cNvCxnSpPr/>
          <p:nvPr/>
        </p:nvCxnSpPr>
        <p:spPr>
          <a:xfrm>
            <a:off x="6293643" y="1831181"/>
            <a:ext cx="0" cy="3821906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pic>
        <p:nvPicPr>
          <p:cNvPr id="3" name="صورة 2">
            <a:extLst>
              <a:ext uri="{FF2B5EF4-FFF2-40B4-BE49-F238E27FC236}">
                <a16:creationId xmlns:a16="http://schemas.microsoft.com/office/drawing/2014/main" id="{E47040FB-5FD9-4BC3-AC56-6185D461ED9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57638" y="831055"/>
            <a:ext cx="4600575" cy="523875"/>
          </a:xfrm>
          <a:prstGeom prst="rect">
            <a:avLst/>
          </a:prstGeom>
        </p:spPr>
      </p:pic>
      <p:pic>
        <p:nvPicPr>
          <p:cNvPr id="7" name="صورة 6">
            <a:extLst>
              <a:ext uri="{FF2B5EF4-FFF2-40B4-BE49-F238E27FC236}">
                <a16:creationId xmlns:a16="http://schemas.microsoft.com/office/drawing/2014/main" id="{F115E4C1-A6A9-4ECC-A528-566146FE5EC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58213" y="745331"/>
            <a:ext cx="2459830" cy="695325"/>
          </a:xfrm>
          <a:prstGeom prst="rect">
            <a:avLst/>
          </a:prstGeom>
        </p:spPr>
      </p:pic>
      <p:pic>
        <p:nvPicPr>
          <p:cNvPr id="11" name="صورة 10">
            <a:extLst>
              <a:ext uri="{FF2B5EF4-FFF2-40B4-BE49-F238E27FC236}">
                <a16:creationId xmlns:a16="http://schemas.microsoft.com/office/drawing/2014/main" id="{71DA37CB-D6C5-4EA5-9C34-A754283E57B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534150" y="1602581"/>
            <a:ext cx="4248150" cy="2190750"/>
          </a:xfrm>
          <a:prstGeom prst="rect">
            <a:avLst/>
          </a:prstGeom>
        </p:spPr>
      </p:pic>
      <p:pic>
        <p:nvPicPr>
          <p:cNvPr id="15" name="صورة 14">
            <a:extLst>
              <a:ext uri="{FF2B5EF4-FFF2-40B4-BE49-F238E27FC236}">
                <a16:creationId xmlns:a16="http://schemas.microsoft.com/office/drawing/2014/main" id="{BEFAE482-C19C-4AFF-84E7-4872E37E855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258616" y="1440655"/>
            <a:ext cx="3950493" cy="25098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8733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4" name="رابط مستقيم 13">
            <a:extLst>
              <a:ext uri="{FF2B5EF4-FFF2-40B4-BE49-F238E27FC236}">
                <a16:creationId xmlns:a16="http://schemas.microsoft.com/office/drawing/2014/main" id="{66730C5A-C074-4D5F-81D8-EEDB5541A3EB}"/>
              </a:ext>
            </a:extLst>
          </p:cNvPr>
          <p:cNvCxnSpPr/>
          <p:nvPr/>
        </p:nvCxnSpPr>
        <p:spPr>
          <a:xfrm>
            <a:off x="6293643" y="1831181"/>
            <a:ext cx="0" cy="3821906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pic>
        <p:nvPicPr>
          <p:cNvPr id="4" name="صورة 3">
            <a:extLst>
              <a:ext uri="{FF2B5EF4-FFF2-40B4-BE49-F238E27FC236}">
                <a16:creationId xmlns:a16="http://schemas.microsoft.com/office/drawing/2014/main" id="{F670CFC9-313E-45A4-9A6A-B9D4E2952B2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50843" y="926304"/>
            <a:ext cx="4074331" cy="2481268"/>
          </a:xfrm>
          <a:prstGeom prst="rect">
            <a:avLst/>
          </a:prstGeom>
        </p:spPr>
      </p:pic>
      <p:pic>
        <p:nvPicPr>
          <p:cNvPr id="6" name="صورة 5">
            <a:extLst>
              <a:ext uri="{FF2B5EF4-FFF2-40B4-BE49-F238E27FC236}">
                <a16:creationId xmlns:a16="http://schemas.microsoft.com/office/drawing/2014/main" id="{FD54D027-862B-428A-8BB9-E43EF58DC5D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14587" y="950111"/>
            <a:ext cx="3790937" cy="19145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2726797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14</Words>
  <Application>Microsoft Office PowerPoint</Application>
  <PresentationFormat>شاشة عريضة</PresentationFormat>
  <Paragraphs>7</Paragraphs>
  <Slides>7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4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7</vt:i4>
      </vt:variant>
    </vt:vector>
  </HeadingPairs>
  <TitlesOfParts>
    <vt:vector size="12" baseType="lpstr">
      <vt:lpstr>Arabic Typesetting</vt:lpstr>
      <vt:lpstr>Arial</vt:lpstr>
      <vt:lpstr>Calibri</vt:lpstr>
      <vt:lpstr>Calibri Light</vt:lpstr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ملك محمد عيد رويشد الأحمدي</dc:creator>
  <cp:lastModifiedBy>ملك محمد عيد رويشد الأحمدي</cp:lastModifiedBy>
  <cp:revision>1</cp:revision>
  <dcterms:created xsi:type="dcterms:W3CDTF">2021-12-11T22:52:07Z</dcterms:created>
  <dcterms:modified xsi:type="dcterms:W3CDTF">2021-12-11T23:11:18Z</dcterms:modified>
</cp:coreProperties>
</file>