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4" r:id="rId4"/>
    <p:sldId id="265" r:id="rId5"/>
    <p:sldId id="262" r:id="rId6"/>
    <p:sldId id="263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63BB99-9C3A-48AA-B9A1-0B9976E5D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B685B67-7AB8-42EA-A4F4-543A6FFCD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C0BD4C3-4304-4E4E-9CDA-AC409F821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F41244-453D-4E99-ABDE-77B29B6BB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B9CAC7-0F69-46BF-9395-18CD4B1A2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092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BF1872-426D-4D34-8CB5-6CF40D69B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01FFF58-41D3-4E15-AE30-38A2EDAC7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EB7DA2-4B2A-471B-A2CE-6025C852C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D1F991-8136-4BE3-906B-19401C00D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2673FA-01DE-4D2B-8BE2-73580DA24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348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F38B288-A48E-4FA2-A091-BD8EE58BA3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9646A2F-83FC-4B2E-AE00-D59D0CC75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147271-4B13-4D4E-B2F9-5D096AEE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B0DB4C-946A-4652-B058-686E72B27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2416878-D133-4E14-9569-29F1C773F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867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128A8E-3CC8-45B7-993D-E7DEBB8CC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B3DB185-E4A0-4EE7-88F7-1BA0AE354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F4A53F5-CEEB-45FA-B2F8-A5CB8DFB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371D2D-6EE8-400C-B524-01F7B513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0854570-63D1-4EB8-9D6A-4EF0955D9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666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8F398B-5AAE-450E-9052-60D4F53FC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D5A1E24-4D97-44B4-9E43-0ED3CE3FC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91B589-1E6C-4174-B39F-49015FAB3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F5AD4A-6D43-406E-A2AB-67A1D5BAC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D60DA85-B33F-4C39-A0F1-7F4D4773E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227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985BA5-889E-4E7B-8F3E-7361DCF1E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9A57ECF-6AD6-4523-8C5E-4B1598DE3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9C8AADA-C305-4C0A-8194-5B3C4201B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FCF75-C14D-443B-A76C-DDB08B429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BD8B6CB-15CE-4596-9EC5-B4CC9BCC1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3DA39D6-AF8D-4929-B2A6-27B4E4EDA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546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CCBBA6-F63B-49FF-9FDE-1C8EAA380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AF6C82B-2DF6-4E09-97D5-87889B2AE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CC07E02-0580-426D-9BF8-20DDBB5D2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87E4D94-BDF4-4724-9CE3-1909F2A892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E4DC7CC-30C2-4172-9514-34F21D498F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B84F6BF-31B4-45FD-A1CA-03610C896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50AAB71-7250-42AF-82C0-CE7DE09F0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743E3F1-1C68-4A93-91FF-C20A2CC3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7813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CF8E3-200B-43D4-A8F2-EAF124DE1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EEC63AA-4B84-409B-96E9-E3CF5CA19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29FB2CC-5F9D-4CF3-9B12-965EA559B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9FAFB45-C48D-442D-B143-E6B89461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995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61A1DE-6733-4104-A487-F24A0A4AE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2A37008-681C-480F-BF2B-D33685EA1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9049941-CAD5-4F62-A72D-3F20A0FD4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385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8DBD84-7EAD-45CA-AA1F-64C6D7CFA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C70680D-9124-4E3B-B939-DF5FD3D17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43492AD-D6E3-4F93-B55D-5D87579BA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2F110E8-51B8-4696-920B-09D4F528F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9FB011C-4AB5-4DBF-9656-A4F847EAB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AE967D2-1F04-40B8-B9B6-2E5B9F6FF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511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BDA9A1-7375-4E0B-94F7-215054150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7006080-423C-45BC-9351-4189ABB840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135E6E6-0ED0-498D-9CF3-B6E633083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3973004-633A-4C03-8F61-503170AE4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5103B28-023A-4638-A8DD-2072FFBD1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D647564-2E35-4F3E-85AE-713A2F1E7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086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C367846-89D8-4DB9-9F4A-7C737AA7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8029C47-E88A-44EC-B1E6-07BBA9248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95BBE6-C258-401A-ADDB-CA8D9C6D61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D9081-2D9E-486F-B5F6-F9BFEC58AA69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C2DF79-817B-49BD-8062-B3E0A580CD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AC7257-29EF-4190-89A6-3B250270E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8B6D-6932-4595-A16F-520B7C48C2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172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776016" y="1595706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الضرب في 3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615362" y="2178844"/>
            <a:ext cx="2235412" cy="222170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الضرب في العدد 3</a:t>
            </a:r>
          </a:p>
          <a:p>
            <a:pPr algn="ctr"/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AAE74F6-19A0-4A18-80DA-02E544B84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675" y="1166812"/>
            <a:ext cx="6162675" cy="399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06FC379-099A-43AC-9588-4BF17EB0E2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6762" y="871537"/>
            <a:ext cx="3381375" cy="4857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15108E9-E38D-40ED-989C-77C85BA7D5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504950"/>
            <a:ext cx="4893468" cy="4762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ED5CDAB-723F-4B01-AAE9-9380747232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2706" y="2100262"/>
            <a:ext cx="6372225" cy="3500437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0E340EF7-3F0F-4D20-A6A6-5465FD144A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6824" y="2240756"/>
            <a:ext cx="504825" cy="36195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1815522-3273-4BEB-8A2E-DD09F5B6FB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86875" y="2743200"/>
            <a:ext cx="1614487" cy="163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0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A6A62EF-F040-4DFA-84CA-E960C48149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50" y="1550194"/>
            <a:ext cx="7386638" cy="347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520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AA464B6-692E-4373-9F6C-E7AEC5FCE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731" y="816768"/>
            <a:ext cx="5591175" cy="6191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854B39D0-8923-4D66-9F71-A78672A232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3379" y="1812131"/>
            <a:ext cx="8162925" cy="84772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8A192B3-3AE5-4C68-91A9-D0F112CD06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4841" y="3145631"/>
            <a:ext cx="421005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7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0158C9F-1C2B-4CEF-BE89-237F452BE7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9394" y="1740693"/>
            <a:ext cx="8153400" cy="8477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2DF118E-4675-437D-91DE-8819920DFF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0412" y="828796"/>
            <a:ext cx="5591175" cy="55709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B3E5514-5E5F-4B51-90D2-441A03DAC9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72337" y="3186113"/>
            <a:ext cx="3812379" cy="172106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E5BC49D-8E96-4D09-AB58-E7F75C599F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4956" y="3186113"/>
            <a:ext cx="4210050" cy="189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6F2A451-EBBB-4507-ABA1-3DB294BC0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3193" y="950118"/>
            <a:ext cx="8129587" cy="10858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7DB32E9-9251-41C8-A04A-A359B40ECB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3756" y="2839641"/>
            <a:ext cx="3774281" cy="70246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4DFA931-D690-4444-837A-2608232010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4362" y="3667125"/>
            <a:ext cx="6543675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78363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</Words>
  <Application>Microsoft Office PowerPoint</Application>
  <PresentationFormat>شاشة عريضة</PresentationFormat>
  <Paragraphs>7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3</cp:revision>
  <dcterms:created xsi:type="dcterms:W3CDTF">2021-12-11T17:08:50Z</dcterms:created>
  <dcterms:modified xsi:type="dcterms:W3CDTF">2021-12-11T17:28:42Z</dcterms:modified>
</cp:coreProperties>
</file>