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٩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٩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الجذرية والمثلثات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"/>
          <p:cNvSpPr txBox="1"/>
          <p:nvPr/>
        </p:nvSpPr>
        <p:spPr>
          <a:xfrm>
            <a:off x="2480518" y="441308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موضوع الدرس :</a:t>
            </a:r>
          </a:p>
        </p:txBody>
      </p:sp>
      <p:sp>
        <p:nvSpPr>
          <p:cNvPr id="50" name="المسافة بين نقطتين"/>
          <p:cNvSpPr txBox="1"/>
          <p:nvPr/>
        </p:nvSpPr>
        <p:spPr>
          <a:xfrm>
            <a:off x="8952083" y="771926"/>
            <a:ext cx="4938527" cy="9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11D57"/>
                </a:solidFill>
              </a:rPr>
              <a:t>المسافة بين نقطتين</a:t>
            </a:r>
          </a:p>
        </p:txBody>
      </p:sp>
      <p:sp>
        <p:nvSpPr>
          <p:cNvPr id="51" name="🎯 ايجاد المسافة بين نقطتين…"/>
          <p:cNvSpPr txBox="1"/>
          <p:nvPr/>
        </p:nvSpPr>
        <p:spPr>
          <a:xfrm>
            <a:off x="21298854" y="3653156"/>
            <a:ext cx="2862047" cy="262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900">
                <a:solidFill>
                  <a:srgbClr val="016E8F"/>
                </a:solidFill>
              </a:defRPr>
            </a:pPr>
            <a:r>
              <a:t>🎯 ايجاد المسافة بين نقطتين</a:t>
            </a:r>
          </a:p>
          <a:p>
            <a:pPr rtl="0">
              <a:defRPr sz="2900">
                <a:solidFill>
                  <a:srgbClr val="016E8F"/>
                </a:solidFill>
              </a:defRPr>
            </a:pPr>
            <a:r>
              <a:t> في المستوى الإحداثي 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8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1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4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2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3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7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5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6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8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9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8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3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70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7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4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7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2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9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6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3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6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1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8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0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5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2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4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8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6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1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9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4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2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7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5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وضوع الدرس : المسافة بين نقطتين"/>
          <p:cNvSpPr txBox="1"/>
          <p:nvPr/>
        </p:nvSpPr>
        <p:spPr>
          <a:xfrm>
            <a:off x="3718354" y="607194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1D57"/>
                </a:solidFill>
              </a:rPr>
              <a:t>المسافة بين نقطتين </a:t>
            </a:r>
          </a:p>
        </p:txBody>
      </p:sp>
      <p:sp>
        <p:nvSpPr>
          <p:cNvPr id="69" name="🎯 ايجاد المسافة بين نقطتين…"/>
          <p:cNvSpPr txBox="1"/>
          <p:nvPr/>
        </p:nvSpPr>
        <p:spPr>
          <a:xfrm>
            <a:off x="18618835" y="4727348"/>
            <a:ext cx="4538852" cy="160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ايجاد المسافة بين نقطتين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 في المستوى الإحداثي </a:t>
            </a:r>
          </a:p>
        </p:txBody>
      </p:sp>
      <p:sp>
        <p:nvSpPr>
          <p:cNvPr id="70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٦٨</a:t>
            </a:r>
          </a:p>
        </p:txBody>
      </p:sp>
      <p:sp>
        <p:nvSpPr>
          <p:cNvPr id="71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0.png"/><Relationship Id="rId4" Type="http://schemas.openxmlformats.org/officeDocument/2006/relationships/image" Target="../media/image1.gi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.png"/><Relationship Id="rId4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7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38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2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4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20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9.jpeg"/><Relationship Id="rId5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8" name="٩- ٥…"/>
          <p:cNvSpPr txBox="1"/>
          <p:nvPr/>
        </p:nvSpPr>
        <p:spPr>
          <a:xfrm>
            <a:off x="13344136" y="5604574"/>
            <a:ext cx="5991898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٩- ٥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المسافة بين نقطتين </a:t>
            </a:r>
          </a:p>
        </p:txBody>
      </p:sp>
      <p:sp>
        <p:nvSpPr>
          <p:cNvPr id="229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٦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٦٨</a:t>
            </a:r>
          </a:p>
        </p:txBody>
      </p:sp>
      <p:grpSp>
        <p:nvGrpSpPr>
          <p:cNvPr id="587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584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80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5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86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88" name="IMG_9601.png" descr="IMG_9601.png"/>
          <p:cNvPicPr>
            <a:picLocks noChangeAspect="1"/>
          </p:cNvPicPr>
          <p:nvPr/>
        </p:nvPicPr>
        <p:blipFill>
          <a:blip r:embed="rId3">
            <a:extLst/>
          </a:blip>
          <a:srcRect l="44291" t="30760" r="18248" b="64385"/>
          <a:stretch>
            <a:fillRect/>
          </a:stretch>
        </p:blipFill>
        <p:spPr>
          <a:xfrm>
            <a:off x="4952482" y="3994149"/>
            <a:ext cx="12937607" cy="125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G_9601.png" descr="IMG_9601.png"/>
          <p:cNvPicPr>
            <a:picLocks noChangeAspect="1"/>
          </p:cNvPicPr>
          <p:nvPr/>
        </p:nvPicPr>
        <p:blipFill>
          <a:blip r:embed="rId3">
            <a:extLst/>
          </a:blip>
          <a:srcRect l="46445" t="35453" r="19020" b="22848"/>
          <a:stretch>
            <a:fillRect/>
          </a:stretch>
        </p:blipFill>
        <p:spPr>
          <a:xfrm>
            <a:off x="7600088" y="5675970"/>
            <a:ext cx="7439437" cy="67370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90" name="IMG_9601.png" descr="IMG_9601.png"/>
          <p:cNvPicPr>
            <a:picLocks noChangeAspect="1"/>
          </p:cNvPicPr>
          <p:nvPr/>
        </p:nvPicPr>
        <p:blipFill>
          <a:blip r:embed="rId3">
            <a:extLst/>
          </a:blip>
          <a:srcRect l="46445" t="35453" r="19020" b="56661"/>
          <a:stretch>
            <a:fillRect/>
          </a:stretch>
        </p:blipFill>
        <p:spPr>
          <a:xfrm>
            <a:off x="20455979" y="8558767"/>
            <a:ext cx="3431547" cy="58762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9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00" name="٦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٦٨</a:t>
            </a:r>
          </a:p>
        </p:txBody>
      </p:sp>
      <p:grpSp>
        <p:nvGrpSpPr>
          <p:cNvPr id="612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0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11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02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0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10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05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6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7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8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9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619" name="تجميع"/>
          <p:cNvGrpSpPr/>
          <p:nvPr/>
        </p:nvGrpSpPr>
        <p:grpSpPr>
          <a:xfrm>
            <a:off x="8501511" y="4019347"/>
            <a:ext cx="10581318" cy="1290862"/>
            <a:chOff x="0" y="-63499"/>
            <a:chExt cx="10581316" cy="1290860"/>
          </a:xfrm>
        </p:grpSpPr>
        <p:grpSp>
          <p:nvGrpSpPr>
            <p:cNvPr id="615" name="تجميع"/>
            <p:cNvGrpSpPr/>
            <p:nvPr/>
          </p:nvGrpSpPr>
          <p:grpSpPr>
            <a:xfrm>
              <a:off x="9308301" y="-63500"/>
              <a:ext cx="1273016" cy="1074161"/>
              <a:chOff x="0" y="-63499"/>
              <a:chExt cx="1273015" cy="1074160"/>
            </a:xfrm>
          </p:grpSpPr>
          <p:pic>
            <p:nvPicPr>
              <p:cNvPr id="613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6336" y="-63500"/>
                <a:ext cx="1120343" cy="103341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14" name="مستطيل 38"/>
              <p:cNvSpPr txBox="1"/>
              <p:nvPr/>
            </p:nvSpPr>
            <p:spPr>
              <a:xfrm>
                <a:off x="0" y="141277"/>
                <a:ext cx="1273016" cy="869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١أ</a:t>
                </a:r>
              </a:p>
            </p:txBody>
          </p:sp>
        </p:grpSp>
        <p:grpSp>
          <p:nvGrpSpPr>
            <p:cNvPr id="618" name="تجميع"/>
            <p:cNvGrpSpPr/>
            <p:nvPr/>
          </p:nvGrpSpPr>
          <p:grpSpPr>
            <a:xfrm>
              <a:off x="0" y="153199"/>
              <a:ext cx="1273016" cy="1074162"/>
              <a:chOff x="0" y="-63499"/>
              <a:chExt cx="1273015" cy="1074160"/>
            </a:xfrm>
          </p:grpSpPr>
          <p:pic>
            <p:nvPicPr>
              <p:cNvPr id="616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6336" y="-63500"/>
                <a:ext cx="1120343" cy="103341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17" name="مستطيل 38"/>
              <p:cNvSpPr txBox="1"/>
              <p:nvPr/>
            </p:nvSpPr>
            <p:spPr>
              <a:xfrm>
                <a:off x="0" y="141277"/>
                <a:ext cx="1273016" cy="869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١ب</a:t>
                </a:r>
              </a:p>
            </p:txBody>
          </p:sp>
        </p:grpSp>
      </p:grpSp>
      <p:sp>
        <p:nvSpPr>
          <p:cNvPr id="620" name="Google Shape;5144;p62"/>
          <p:cNvSpPr/>
          <p:nvPr/>
        </p:nvSpPr>
        <p:spPr>
          <a:xfrm flipH="1">
            <a:off x="10459686" y="5758949"/>
            <a:ext cx="8604094" cy="6696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21" name="Google Shape;5144;p62"/>
          <p:cNvSpPr/>
          <p:nvPr/>
        </p:nvSpPr>
        <p:spPr>
          <a:xfrm flipH="1">
            <a:off x="1738956" y="5685782"/>
            <a:ext cx="8441823" cy="6770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22" name="IMG_9601.png" descr="IMG_9601.png"/>
          <p:cNvPicPr>
            <a:picLocks noChangeAspect="1"/>
          </p:cNvPicPr>
          <p:nvPr/>
        </p:nvPicPr>
        <p:blipFill>
          <a:blip r:embed="rId6">
            <a:extLst/>
          </a:blip>
          <a:srcRect l="59952" t="31490" r="18248" b="64020"/>
          <a:stretch>
            <a:fillRect/>
          </a:stretch>
        </p:blipFill>
        <p:spPr>
          <a:xfrm>
            <a:off x="5865208" y="2749218"/>
            <a:ext cx="6326743" cy="97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MG_9601.png" descr="IMG_9601.png"/>
          <p:cNvPicPr>
            <a:picLocks noChangeAspect="1"/>
          </p:cNvPicPr>
          <p:nvPr/>
        </p:nvPicPr>
        <p:blipFill>
          <a:blip r:embed="rId6">
            <a:extLst/>
          </a:blip>
          <a:srcRect l="57544" t="83672" r="24198" b="10844"/>
          <a:stretch>
            <a:fillRect/>
          </a:stretch>
        </p:blipFill>
        <p:spPr>
          <a:xfrm>
            <a:off x="12061446" y="3987543"/>
            <a:ext cx="5299024" cy="119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9601.png" descr="IMG_9601.png"/>
          <p:cNvPicPr>
            <a:picLocks noChangeAspect="1"/>
          </p:cNvPicPr>
          <p:nvPr/>
        </p:nvPicPr>
        <p:blipFill>
          <a:blip r:embed="rId6">
            <a:extLst/>
          </a:blip>
          <a:srcRect l="18647" t="84604" r="62011" b="10890"/>
          <a:stretch>
            <a:fillRect/>
          </a:stretch>
        </p:blipFill>
        <p:spPr>
          <a:xfrm>
            <a:off x="2888111" y="4444596"/>
            <a:ext cx="5613485" cy="98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G_9601.png" descr="IMG_9601.png"/>
          <p:cNvPicPr>
            <a:picLocks noChangeAspect="1"/>
          </p:cNvPicPr>
          <p:nvPr/>
        </p:nvPicPr>
        <p:blipFill>
          <a:blip r:embed="rId6">
            <a:extLst/>
          </a:blip>
          <a:srcRect l="46445" t="35453" r="19020" b="56661"/>
          <a:stretch>
            <a:fillRect/>
          </a:stretch>
        </p:blipFill>
        <p:spPr>
          <a:xfrm>
            <a:off x="11450958" y="6102746"/>
            <a:ext cx="6621679" cy="113390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26" name="IMG_9601.png" descr="IMG_9601.png"/>
          <p:cNvPicPr>
            <a:picLocks noChangeAspect="1"/>
          </p:cNvPicPr>
          <p:nvPr/>
        </p:nvPicPr>
        <p:blipFill>
          <a:blip r:embed="rId6">
            <a:extLst/>
          </a:blip>
          <a:srcRect l="46445" t="35453" r="19020" b="56661"/>
          <a:stretch>
            <a:fillRect/>
          </a:stretch>
        </p:blipFill>
        <p:spPr>
          <a:xfrm>
            <a:off x="2554279" y="6102746"/>
            <a:ext cx="6621679" cy="113390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1" grpId="2"/>
      <p:bldP build="whole" bldLvl="1" animBg="1" rev="0" advAuto="0" spid="6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3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2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3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3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38" name="تجميع"/>
          <p:cNvGrpSpPr/>
          <p:nvPr/>
        </p:nvGrpSpPr>
        <p:grpSpPr>
          <a:xfrm>
            <a:off x="18213148" y="3960309"/>
            <a:ext cx="1221351" cy="1033144"/>
            <a:chOff x="0" y="-63499"/>
            <a:chExt cx="1221349" cy="1033142"/>
          </a:xfrm>
        </p:grpSpPr>
        <p:pic>
          <p:nvPicPr>
            <p:cNvPr id="63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37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39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pic>
        <p:nvPicPr>
          <p:cNvPr id="64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41" name="Google Shape;5144;p62"/>
          <p:cNvSpPr/>
          <p:nvPr/>
        </p:nvSpPr>
        <p:spPr>
          <a:xfrm flipH="1">
            <a:off x="10765493" y="5233590"/>
            <a:ext cx="8313660" cy="7219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2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51020" t="24746" r="17909" b="70508"/>
          <a:stretch>
            <a:fillRect/>
          </a:stretch>
        </p:blipFill>
        <p:spPr>
          <a:xfrm>
            <a:off x="3681105" y="2719581"/>
            <a:ext cx="9486528" cy="108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62668" t="31005" r="22781" b="64485"/>
          <a:stretch>
            <a:fillRect/>
          </a:stretch>
        </p:blipFill>
        <p:spPr>
          <a:xfrm>
            <a:off x="13407539" y="4106465"/>
            <a:ext cx="4442588" cy="1032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تجميع"/>
          <p:cNvGrpSpPr/>
          <p:nvPr/>
        </p:nvGrpSpPr>
        <p:grpSpPr>
          <a:xfrm>
            <a:off x="8737493" y="3960309"/>
            <a:ext cx="1221351" cy="1033144"/>
            <a:chOff x="0" y="-63499"/>
            <a:chExt cx="1221349" cy="1033142"/>
          </a:xfrm>
        </p:grpSpPr>
        <p:pic>
          <p:nvPicPr>
            <p:cNvPr id="64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45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647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10584" t="30684" r="72935" b="64503"/>
          <a:stretch>
            <a:fillRect/>
          </a:stretch>
        </p:blipFill>
        <p:spPr>
          <a:xfrm>
            <a:off x="3392378" y="4106465"/>
            <a:ext cx="5031847" cy="1101883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Google Shape;5144;p62"/>
          <p:cNvSpPr/>
          <p:nvPr/>
        </p:nvSpPr>
        <p:spPr>
          <a:xfrm flipH="1">
            <a:off x="1903758" y="5233590"/>
            <a:ext cx="8462410" cy="7219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74A7F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8" grpId="2"/>
      <p:bldP build="whole" bldLvl="1" animBg="1" rev="0" advAuto="0" spid="6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٦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٦٩</a:t>
            </a:r>
          </a:p>
        </p:txBody>
      </p:sp>
      <p:grpSp>
        <p:nvGrpSpPr>
          <p:cNvPr id="658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655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651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6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657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59" name="IMG_9602.png" descr="IMG_9602.png"/>
          <p:cNvPicPr>
            <a:picLocks noChangeAspect="1"/>
          </p:cNvPicPr>
          <p:nvPr/>
        </p:nvPicPr>
        <p:blipFill>
          <a:blip r:embed="rId3">
            <a:extLst/>
          </a:blip>
          <a:srcRect l="61668" t="17351" r="25510" b="51873"/>
          <a:stretch>
            <a:fillRect/>
          </a:stretch>
        </p:blipFill>
        <p:spPr>
          <a:xfrm>
            <a:off x="14602751" y="3913011"/>
            <a:ext cx="4820131" cy="867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9602.png" descr="IMG_9602.png"/>
          <p:cNvPicPr>
            <a:picLocks noChangeAspect="1"/>
          </p:cNvPicPr>
          <p:nvPr/>
        </p:nvPicPr>
        <p:blipFill>
          <a:blip r:embed="rId3">
            <a:extLst/>
          </a:blip>
          <a:srcRect l="35625" t="14666" r="40545" b="74990"/>
          <a:stretch>
            <a:fillRect/>
          </a:stretch>
        </p:blipFill>
        <p:spPr>
          <a:xfrm>
            <a:off x="3768828" y="2611851"/>
            <a:ext cx="8958055" cy="291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G_9602.png" descr="IMG_9602.png"/>
          <p:cNvPicPr>
            <a:picLocks noChangeAspect="1"/>
          </p:cNvPicPr>
          <p:nvPr/>
        </p:nvPicPr>
        <p:blipFill>
          <a:blip r:embed="rId3">
            <a:extLst/>
          </a:blip>
          <a:srcRect l="26583" t="14490" r="65022" b="71439"/>
          <a:stretch>
            <a:fillRect/>
          </a:stretch>
        </p:blipFill>
        <p:spPr>
          <a:xfrm>
            <a:off x="1501850" y="4930817"/>
            <a:ext cx="3155571" cy="396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9602.png" descr="IMG_9602.png"/>
          <p:cNvPicPr>
            <a:picLocks noChangeAspect="1"/>
          </p:cNvPicPr>
          <p:nvPr/>
        </p:nvPicPr>
        <p:blipFill>
          <a:blip r:embed="rId3">
            <a:extLst/>
          </a:blip>
          <a:srcRect l="43646" t="27615" r="40330" b="57100"/>
          <a:stretch>
            <a:fillRect/>
          </a:stretch>
        </p:blipFill>
        <p:spPr>
          <a:xfrm>
            <a:off x="5960253" y="6439611"/>
            <a:ext cx="7930335" cy="567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IMG_9602.png" descr="IMG_9602.png"/>
          <p:cNvPicPr>
            <a:picLocks noChangeAspect="1"/>
          </p:cNvPicPr>
          <p:nvPr/>
        </p:nvPicPr>
        <p:blipFill>
          <a:blip r:embed="rId3">
            <a:extLst/>
          </a:blip>
          <a:srcRect l="36488" t="24701" r="40603" b="72656"/>
          <a:stretch>
            <a:fillRect/>
          </a:stretch>
        </p:blipFill>
        <p:spPr>
          <a:xfrm>
            <a:off x="4792228" y="5719577"/>
            <a:ext cx="9675583" cy="837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6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6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7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73" name="٦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٦٩</a:t>
            </a:r>
          </a:p>
        </p:txBody>
      </p:sp>
      <p:grpSp>
        <p:nvGrpSpPr>
          <p:cNvPr id="685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7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84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75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77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83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78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9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80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81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82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688" name="تجميع"/>
          <p:cNvGrpSpPr/>
          <p:nvPr/>
        </p:nvGrpSpPr>
        <p:grpSpPr>
          <a:xfrm>
            <a:off x="17809812" y="3922726"/>
            <a:ext cx="1273017" cy="1074162"/>
            <a:chOff x="0" y="-63499"/>
            <a:chExt cx="1273015" cy="1074160"/>
          </a:xfrm>
        </p:grpSpPr>
        <p:pic>
          <p:nvPicPr>
            <p:cNvPr id="686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336" y="-63500"/>
              <a:ext cx="1120343" cy="10334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7" name="مستطيل 38"/>
            <p:cNvSpPr txBox="1"/>
            <p:nvPr/>
          </p:nvSpPr>
          <p:spPr>
            <a:xfrm>
              <a:off x="0" y="141277"/>
              <a:ext cx="1273016" cy="869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89" name="Google Shape;5144;p62"/>
          <p:cNvSpPr/>
          <p:nvPr/>
        </p:nvSpPr>
        <p:spPr>
          <a:xfrm flipH="1">
            <a:off x="1624434" y="5656979"/>
            <a:ext cx="17619682" cy="6426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0" name="IMG_9602.png" descr="IMG_9602.png"/>
          <p:cNvPicPr>
            <a:picLocks noChangeAspect="1"/>
          </p:cNvPicPr>
          <p:nvPr/>
        </p:nvPicPr>
        <p:blipFill>
          <a:blip r:embed="rId6">
            <a:extLst/>
          </a:blip>
          <a:srcRect l="27337" t="44372" r="42843" b="51521"/>
          <a:stretch>
            <a:fillRect/>
          </a:stretch>
        </p:blipFill>
        <p:spPr>
          <a:xfrm>
            <a:off x="2480517" y="3653157"/>
            <a:ext cx="15146043" cy="1563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9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9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9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00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pic>
        <p:nvPicPr>
          <p:cNvPr id="70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04" name="تجميع"/>
          <p:cNvGrpSpPr/>
          <p:nvPr/>
        </p:nvGrpSpPr>
        <p:grpSpPr>
          <a:xfrm>
            <a:off x="17742843" y="3589657"/>
            <a:ext cx="1221351" cy="1033144"/>
            <a:chOff x="0" y="-63499"/>
            <a:chExt cx="1221349" cy="1033142"/>
          </a:xfrm>
        </p:grpSpPr>
        <p:pic>
          <p:nvPicPr>
            <p:cNvPr id="702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03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705" name="Google Shape;5144;p62"/>
          <p:cNvSpPr/>
          <p:nvPr/>
        </p:nvSpPr>
        <p:spPr>
          <a:xfrm flipH="1">
            <a:off x="1319627" y="8645281"/>
            <a:ext cx="18089472" cy="3468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6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30834" t="36084" r="22256" b="41703"/>
          <a:stretch>
            <a:fillRect/>
          </a:stretch>
        </p:blipFill>
        <p:spPr>
          <a:xfrm>
            <a:off x="8519359" y="3522357"/>
            <a:ext cx="9223389" cy="3275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4279" t="35314" r="69853" b="30196"/>
          <a:stretch>
            <a:fillRect/>
          </a:stretch>
        </p:blipFill>
        <p:spPr>
          <a:xfrm>
            <a:off x="2868007" y="2667870"/>
            <a:ext cx="5455948" cy="5455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08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50000" t="56145" r="22463" b="37047"/>
          <a:stretch>
            <a:fillRect/>
          </a:stretch>
        </p:blipFill>
        <p:spPr>
          <a:xfrm>
            <a:off x="8783405" y="6679938"/>
            <a:ext cx="10038509" cy="1861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1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1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1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1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18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pic>
        <p:nvPicPr>
          <p:cNvPr id="71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22" name="تجميع"/>
          <p:cNvGrpSpPr/>
          <p:nvPr/>
        </p:nvGrpSpPr>
        <p:grpSpPr>
          <a:xfrm>
            <a:off x="17742843" y="3589657"/>
            <a:ext cx="1221351" cy="1033144"/>
            <a:chOff x="0" y="-63499"/>
            <a:chExt cx="1221349" cy="1033142"/>
          </a:xfrm>
        </p:grpSpPr>
        <p:pic>
          <p:nvPicPr>
            <p:cNvPr id="720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21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723" name="Google Shape;5144;p62"/>
          <p:cNvSpPr/>
          <p:nvPr/>
        </p:nvSpPr>
        <p:spPr>
          <a:xfrm flipH="1">
            <a:off x="1319627" y="8645281"/>
            <a:ext cx="18089472" cy="3468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24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30834" t="36084" r="22256" b="41703"/>
          <a:stretch>
            <a:fillRect/>
          </a:stretch>
        </p:blipFill>
        <p:spPr>
          <a:xfrm>
            <a:off x="8519359" y="3522357"/>
            <a:ext cx="9223389" cy="3275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4279" t="35314" r="69853" b="30196"/>
          <a:stretch>
            <a:fillRect/>
          </a:stretch>
        </p:blipFill>
        <p:spPr>
          <a:xfrm>
            <a:off x="2868007" y="2667870"/>
            <a:ext cx="5455948" cy="5455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6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49183" t="62377" r="22833" b="30815"/>
          <a:stretch>
            <a:fillRect/>
          </a:stretch>
        </p:blipFill>
        <p:spPr>
          <a:xfrm>
            <a:off x="8783405" y="6679938"/>
            <a:ext cx="10200781" cy="1861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73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2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3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745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742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735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6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7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8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9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0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1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743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74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74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747" name="٧١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٧١</a:t>
            </a:r>
          </a:p>
        </p:txBody>
      </p:sp>
      <p:pic>
        <p:nvPicPr>
          <p:cNvPr id="748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11065" y="14737791"/>
            <a:ext cx="1555001" cy="925294"/>
          </a:xfrm>
          <a:prstGeom prst="rect">
            <a:avLst/>
          </a:prstGeom>
        </p:spPr>
      </p:pic>
      <p:pic>
        <p:nvPicPr>
          <p:cNvPr id="750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31270" y="11603215"/>
            <a:ext cx="121400" cy="133752"/>
          </a:xfrm>
          <a:prstGeom prst="rect">
            <a:avLst/>
          </a:prstGeom>
        </p:spPr>
      </p:pic>
      <p:pic>
        <p:nvPicPr>
          <p:cNvPr id="752" name="IMG_9604.png" descr="IMG_9604.png"/>
          <p:cNvPicPr>
            <a:picLocks noChangeAspect="1"/>
          </p:cNvPicPr>
          <p:nvPr/>
        </p:nvPicPr>
        <p:blipFill>
          <a:blip r:embed="rId7">
            <a:extLst/>
          </a:blip>
          <a:srcRect l="32534" t="40421" r="19446" b="48407"/>
          <a:stretch>
            <a:fillRect/>
          </a:stretch>
        </p:blipFill>
        <p:spPr>
          <a:xfrm>
            <a:off x="12424372" y="3536976"/>
            <a:ext cx="7708243" cy="1344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G_9604.png" descr="IMG_9604.png"/>
          <p:cNvPicPr>
            <a:picLocks noChangeAspect="1"/>
          </p:cNvPicPr>
          <p:nvPr/>
        </p:nvPicPr>
        <p:blipFill>
          <a:blip r:embed="rId7">
            <a:extLst/>
          </a:blip>
          <a:srcRect l="17613" t="36711" r="66799" b="44437"/>
          <a:stretch>
            <a:fillRect/>
          </a:stretch>
        </p:blipFill>
        <p:spPr>
          <a:xfrm>
            <a:off x="12921721" y="4778177"/>
            <a:ext cx="6821700" cy="6187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grpSp>
        <p:nvGrpSpPr>
          <p:cNvPr id="762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760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56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7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8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9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61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763" name="IMG_9605.png" descr="IMG_9605.png"/>
          <p:cNvPicPr>
            <a:picLocks noChangeAspect="1"/>
          </p:cNvPicPr>
          <p:nvPr/>
        </p:nvPicPr>
        <p:blipFill>
          <a:blip r:embed="rId2">
            <a:extLst/>
          </a:blip>
          <a:srcRect l="40891" t="39881" r="29133" b="52395"/>
          <a:stretch>
            <a:fillRect/>
          </a:stretch>
        </p:blipFill>
        <p:spPr>
          <a:xfrm>
            <a:off x="2868007" y="4077326"/>
            <a:ext cx="16134299" cy="3117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grpSp>
        <p:nvGrpSpPr>
          <p:cNvPr id="772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770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66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7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8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9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71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773" name="IMG_9605.png" descr="IMG_9605.png"/>
          <p:cNvPicPr>
            <a:picLocks noChangeAspect="1"/>
          </p:cNvPicPr>
          <p:nvPr/>
        </p:nvPicPr>
        <p:blipFill>
          <a:blip r:embed="rId2">
            <a:extLst/>
          </a:blip>
          <a:srcRect l="16711" t="52055" r="28541" b="18633"/>
          <a:stretch>
            <a:fillRect/>
          </a:stretch>
        </p:blipFill>
        <p:spPr>
          <a:xfrm>
            <a:off x="1778000" y="3653156"/>
            <a:ext cx="17512989" cy="703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2"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8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77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9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2" name="Google Shape;3285;p59"/>
          <p:cNvSpPr txBox="1"/>
          <p:nvPr>
            <p:ph type="title"/>
          </p:nvPr>
        </p:nvSpPr>
        <p:spPr>
          <a:xfrm>
            <a:off x="6642400" y="3262974"/>
            <a:ext cx="9259072" cy="2845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511808">
              <a:defRPr sz="6944"/>
            </a:lvl1pPr>
          </a:lstStyle>
          <a:p>
            <a:pPr rtl="0">
              <a:defRPr/>
            </a:pPr>
            <a:r>
              <a:t>ايجاد الاحداثي المجهول  </a:t>
            </a:r>
          </a:p>
        </p:txBody>
      </p:sp>
      <p:grpSp>
        <p:nvGrpSpPr>
          <p:cNvPr id="86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79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62" name="Google Shape;3366;p59"/>
          <p:cNvSpPr/>
          <p:nvPr/>
        </p:nvSpPr>
        <p:spPr>
          <a:xfrm>
            <a:off x="10317336" y="576903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86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86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87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87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1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87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80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82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91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883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5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6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7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8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9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0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94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892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893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95" name="IMG_9602.png" descr="IMG_9602.png"/>
          <p:cNvPicPr>
            <a:picLocks noChangeAspect="1"/>
          </p:cNvPicPr>
          <p:nvPr/>
        </p:nvPicPr>
        <p:blipFill>
          <a:blip r:embed="rId4">
            <a:extLst/>
          </a:blip>
          <a:srcRect l="26693" t="50000" r="39477" b="45548"/>
          <a:stretch>
            <a:fillRect/>
          </a:stretch>
        </p:blipFill>
        <p:spPr>
          <a:xfrm>
            <a:off x="1292514" y="6725630"/>
            <a:ext cx="19644137" cy="1938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9" name="Google Shape;3367;p59"/>
          <p:cNvGrpSpPr/>
          <p:nvPr/>
        </p:nvGrpSpPr>
        <p:grpSpPr>
          <a:xfrm>
            <a:off x="16076686" y="3849824"/>
            <a:ext cx="1311263" cy="1515763"/>
            <a:chOff x="0" y="0"/>
            <a:chExt cx="1311262" cy="1515761"/>
          </a:xfrm>
        </p:grpSpPr>
        <p:sp>
          <p:nvSpPr>
            <p:cNvPr id="896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7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8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1"/>
      <p:bldP build="whole" bldLvl="1" animBg="1" rev="0" advAuto="0" spid="86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608" y="4851896"/>
            <a:ext cx="17231836" cy="70178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02" name="٦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٦٩</a:t>
            </a:r>
          </a:p>
        </p:txBody>
      </p:sp>
      <p:grpSp>
        <p:nvGrpSpPr>
          <p:cNvPr id="910" name="تجميع"/>
          <p:cNvGrpSpPr/>
          <p:nvPr/>
        </p:nvGrpSpPr>
        <p:grpSpPr>
          <a:xfrm>
            <a:off x="14170171" y="2648254"/>
            <a:ext cx="5351570" cy="967102"/>
            <a:chOff x="0" y="0"/>
            <a:chExt cx="5351568" cy="967100"/>
          </a:xfrm>
        </p:grpSpPr>
        <p:grpSp>
          <p:nvGrpSpPr>
            <p:cNvPr id="907" name="Google Shape;4333;p67"/>
            <p:cNvGrpSpPr/>
            <p:nvPr/>
          </p:nvGrpSpPr>
          <p:grpSpPr>
            <a:xfrm>
              <a:off x="0" y="0"/>
              <a:ext cx="3978336" cy="967101"/>
              <a:chOff x="0" y="0"/>
              <a:chExt cx="3978335" cy="967100"/>
            </a:xfrm>
          </p:grpSpPr>
          <p:sp>
            <p:nvSpPr>
              <p:cNvPr id="903" name="Google Shape;4334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4" name="Google Shape;4336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5" name="Google Shape;4337;p67"/>
              <p:cNvSpPr/>
              <p:nvPr/>
            </p:nvSpPr>
            <p:spPr>
              <a:xfrm>
                <a:off x="0" y="124601"/>
                <a:ext cx="3978336" cy="84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6" name="Google Shape;4338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8" name="مثال"/>
            <p:cNvSpPr txBox="1"/>
            <p:nvPr/>
          </p:nvSpPr>
          <p:spPr>
            <a:xfrm>
              <a:off x="1560996" y="68435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09" name="بيضاوي"/>
            <p:cNvSpPr/>
            <p:nvPr/>
          </p:nvSpPr>
          <p:spPr>
            <a:xfrm>
              <a:off x="4277170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11" name="IMG_9602.png" descr="IMG_9602.png"/>
          <p:cNvPicPr>
            <a:picLocks noChangeAspect="1"/>
          </p:cNvPicPr>
          <p:nvPr/>
        </p:nvPicPr>
        <p:blipFill>
          <a:blip r:embed="rId4">
            <a:extLst/>
          </a:blip>
          <a:srcRect l="28936" t="58759" r="40406" b="38979"/>
          <a:stretch>
            <a:fillRect/>
          </a:stretch>
        </p:blipFill>
        <p:spPr>
          <a:xfrm>
            <a:off x="1897493" y="3756185"/>
            <a:ext cx="17495303" cy="967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G_9602.png" descr="IMG_9602.png"/>
          <p:cNvPicPr>
            <a:picLocks noChangeAspect="1"/>
          </p:cNvPicPr>
          <p:nvPr/>
        </p:nvPicPr>
        <p:blipFill>
          <a:blip r:embed="rId4">
            <a:extLst/>
          </a:blip>
          <a:srcRect l="27534" t="60844" r="40406" b="15221"/>
          <a:stretch>
            <a:fillRect/>
          </a:stretch>
        </p:blipFill>
        <p:spPr>
          <a:xfrm>
            <a:off x="5120284" y="5217048"/>
            <a:ext cx="11725663" cy="6565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91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1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2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22" name="٦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٦٩</a:t>
            </a:r>
          </a:p>
        </p:txBody>
      </p:sp>
      <p:grpSp>
        <p:nvGrpSpPr>
          <p:cNvPr id="925" name="تجميع"/>
          <p:cNvGrpSpPr/>
          <p:nvPr/>
        </p:nvGrpSpPr>
        <p:grpSpPr>
          <a:xfrm>
            <a:off x="17075996" y="3638799"/>
            <a:ext cx="1590041" cy="1325851"/>
            <a:chOff x="0" y="-63500"/>
            <a:chExt cx="1590039" cy="1325850"/>
          </a:xfrm>
        </p:grpSpPr>
        <p:pic>
          <p:nvPicPr>
            <p:cNvPr id="92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37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2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36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27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8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2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35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30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31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32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33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34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938" name="Google Shape;5144;p62"/>
          <p:cNvSpPr/>
          <p:nvPr/>
        </p:nvSpPr>
        <p:spPr>
          <a:xfrm flipH="1">
            <a:off x="1797050" y="5886629"/>
            <a:ext cx="17015435" cy="6571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39" name="IMG_9602.png" descr="IMG_9602.png"/>
          <p:cNvPicPr>
            <a:picLocks noChangeAspect="1"/>
          </p:cNvPicPr>
          <p:nvPr/>
        </p:nvPicPr>
        <p:blipFill>
          <a:blip r:embed="rId6">
            <a:extLst/>
          </a:blip>
          <a:srcRect l="29847" t="86768" r="42823" b="8257"/>
          <a:stretch>
            <a:fillRect/>
          </a:stretch>
        </p:blipFill>
        <p:spPr>
          <a:xfrm>
            <a:off x="1787132" y="3702299"/>
            <a:ext cx="15501556" cy="2116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تجميع"/>
          <p:cNvGrpSpPr/>
          <p:nvPr/>
        </p:nvGrpSpPr>
        <p:grpSpPr>
          <a:xfrm>
            <a:off x="12852928" y="448186"/>
            <a:ext cx="7386133" cy="2151994"/>
            <a:chOff x="-393217" y="-321975"/>
            <a:chExt cx="7386132" cy="2151992"/>
          </a:xfrm>
        </p:grpSpPr>
        <p:grpSp>
          <p:nvGrpSpPr>
            <p:cNvPr id="945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41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2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3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4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46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947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1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949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0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٧١</a:t>
              </a:r>
            </a:p>
          </p:txBody>
        </p:sp>
      </p:grpSp>
      <p:pic>
        <p:nvPicPr>
          <p:cNvPr id="952" name="IMG_9604.png" descr="IMG_9604.png"/>
          <p:cNvPicPr>
            <a:picLocks noChangeAspect="1"/>
          </p:cNvPicPr>
          <p:nvPr/>
        </p:nvPicPr>
        <p:blipFill>
          <a:blip r:embed="rId3">
            <a:extLst/>
          </a:blip>
          <a:srcRect l="14577" t="26619" r="31570" b="65271"/>
          <a:stretch>
            <a:fillRect/>
          </a:stretch>
        </p:blipFill>
        <p:spPr>
          <a:xfrm>
            <a:off x="2694046" y="4797130"/>
            <a:ext cx="19490503" cy="2201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5144;p62"/>
          <p:cNvSpPr/>
          <p:nvPr/>
        </p:nvSpPr>
        <p:spPr>
          <a:xfrm flipH="1">
            <a:off x="11048933" y="6366581"/>
            <a:ext cx="8252506" cy="6018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2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5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5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6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65" name="تجميع"/>
          <p:cNvGrpSpPr/>
          <p:nvPr/>
        </p:nvGrpSpPr>
        <p:grpSpPr>
          <a:xfrm>
            <a:off x="17730448" y="4952388"/>
            <a:ext cx="1590041" cy="1325851"/>
            <a:chOff x="0" y="-63500"/>
            <a:chExt cx="1590039" cy="1325850"/>
          </a:xfrm>
        </p:grpSpPr>
        <p:pic>
          <p:nvPicPr>
            <p:cNvPr id="96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966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pic>
        <p:nvPicPr>
          <p:cNvPr id="96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68" name="Google Shape;5144;p62"/>
          <p:cNvSpPr/>
          <p:nvPr/>
        </p:nvSpPr>
        <p:spPr>
          <a:xfrm flipH="1">
            <a:off x="1684348" y="6303638"/>
            <a:ext cx="9260245" cy="6075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71" name="تجميع"/>
          <p:cNvGrpSpPr/>
          <p:nvPr/>
        </p:nvGrpSpPr>
        <p:grpSpPr>
          <a:xfrm>
            <a:off x="9448065" y="4952388"/>
            <a:ext cx="1590041" cy="1325851"/>
            <a:chOff x="0" y="-63500"/>
            <a:chExt cx="1590039" cy="1325850"/>
          </a:xfrm>
        </p:grpSpPr>
        <p:pic>
          <p:nvPicPr>
            <p:cNvPr id="96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972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4732" t="71576" r="31647" b="22971"/>
          <a:stretch>
            <a:fillRect/>
          </a:stretch>
        </p:blipFill>
        <p:spPr>
          <a:xfrm>
            <a:off x="2480518" y="3766975"/>
            <a:ext cx="16401343" cy="10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54878" t="76751" r="22205" b="18775"/>
          <a:stretch>
            <a:fillRect/>
          </a:stretch>
        </p:blipFill>
        <p:spPr>
          <a:xfrm>
            <a:off x="11605953" y="5015888"/>
            <a:ext cx="6124530" cy="89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G_9603.png" descr="IMG_9603.png"/>
          <p:cNvPicPr>
            <a:picLocks noChangeAspect="1"/>
          </p:cNvPicPr>
          <p:nvPr/>
        </p:nvPicPr>
        <p:blipFill>
          <a:blip r:embed="rId5">
            <a:extLst/>
          </a:blip>
          <a:srcRect l="16549" t="76886" r="60533" b="18640"/>
          <a:stretch>
            <a:fillRect/>
          </a:stretch>
        </p:blipFill>
        <p:spPr>
          <a:xfrm>
            <a:off x="2336432" y="5015888"/>
            <a:ext cx="7040281" cy="1030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  <p:bldP build="whole" bldLvl="1" animBg="1" rev="0" advAuto="0" spid="96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تجميع"/>
          <p:cNvGrpSpPr/>
          <p:nvPr/>
        </p:nvGrpSpPr>
        <p:grpSpPr>
          <a:xfrm>
            <a:off x="13956152" y="2669478"/>
            <a:ext cx="5942150" cy="974947"/>
            <a:chOff x="-906016" y="0"/>
            <a:chExt cx="5942148" cy="974945"/>
          </a:xfrm>
        </p:grpSpPr>
        <p:grpSp>
          <p:nvGrpSpPr>
            <p:cNvPr id="980" name="Google Shape;4333;p67"/>
            <p:cNvGrpSpPr/>
            <p:nvPr/>
          </p:nvGrpSpPr>
          <p:grpSpPr>
            <a:xfrm>
              <a:off x="-906017" y="-1"/>
              <a:ext cx="5942150" cy="974947"/>
              <a:chOff x="0" y="0"/>
              <a:chExt cx="5942148" cy="974945"/>
            </a:xfrm>
          </p:grpSpPr>
          <p:sp>
            <p:nvSpPr>
              <p:cNvPr id="976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7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8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9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1" name="بنك الاسئلة في منصة مدرستي"/>
            <p:cNvSpPr txBox="1"/>
            <p:nvPr/>
          </p:nvSpPr>
          <p:spPr>
            <a:xfrm>
              <a:off x="-906016" y="181458"/>
              <a:ext cx="5461896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983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  <p:pic>
        <p:nvPicPr>
          <p:cNvPr id="985" name="IMG_9606.jpeg" descr="IMG_96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9539" y="5033981"/>
            <a:ext cx="14324820" cy="7349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grpSp>
        <p:nvGrpSpPr>
          <p:cNvPr id="994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9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8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9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95" name="IMG_9605.png" descr="IMG_9605.png"/>
          <p:cNvPicPr>
            <a:picLocks noChangeAspect="1"/>
          </p:cNvPicPr>
          <p:nvPr/>
        </p:nvPicPr>
        <p:blipFill>
          <a:blip r:embed="rId2">
            <a:extLst/>
          </a:blip>
          <a:srcRect l="18855" t="81731" r="38953" b="14456"/>
          <a:stretch>
            <a:fillRect/>
          </a:stretch>
        </p:blipFill>
        <p:spPr>
          <a:xfrm>
            <a:off x="1341012" y="4622800"/>
            <a:ext cx="17844078" cy="1209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G_9605.png" descr="IMG_9605.png"/>
          <p:cNvPicPr>
            <a:picLocks noChangeAspect="1"/>
          </p:cNvPicPr>
          <p:nvPr/>
        </p:nvPicPr>
        <p:blipFill>
          <a:blip r:embed="rId2">
            <a:extLst/>
          </a:blip>
          <a:srcRect l="53962" t="85564" r="28255" b="10453"/>
          <a:stretch>
            <a:fillRect/>
          </a:stretch>
        </p:blipFill>
        <p:spPr>
          <a:xfrm>
            <a:off x="6568557" y="5460960"/>
            <a:ext cx="9705769" cy="1630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999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998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001" name="٧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٧٠</a:t>
            </a:r>
          </a:p>
        </p:txBody>
      </p:sp>
      <p:pic>
        <p:nvPicPr>
          <p:cNvPr id="10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07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005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003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04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06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00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0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10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11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1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1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4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5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016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17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018" name="مستطيل"/>
          <p:cNvSpPr txBox="1"/>
          <p:nvPr/>
        </p:nvSpPr>
        <p:spPr>
          <a:xfrm>
            <a:off x="15704492" y="7100185"/>
            <a:ext cx="3993296" cy="263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9" name="استعمال نظرية فيثاغورس"/>
          <p:cNvSpPr txBox="1"/>
          <p:nvPr/>
        </p:nvSpPr>
        <p:spPr>
          <a:xfrm>
            <a:off x="16463875" y="7100185"/>
            <a:ext cx="3233913" cy="262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استعمال نظرية فيثاغورس </a:t>
            </a:r>
          </a:p>
        </p:txBody>
      </p:sp>
      <p:sp>
        <p:nvSpPr>
          <p:cNvPr id="1020" name="🎯 ايجاد المسافة بين نقطتين…"/>
          <p:cNvSpPr txBox="1"/>
          <p:nvPr/>
        </p:nvSpPr>
        <p:spPr>
          <a:xfrm>
            <a:off x="12316894" y="6745525"/>
            <a:ext cx="3870972" cy="334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800">
                <a:solidFill>
                  <a:srgbClr val="016E8F"/>
                </a:solidFill>
              </a:defRPr>
            </a:pPr>
            <a:r>
              <a:t>🎯 ايجاد المسافة بين نقطتين</a:t>
            </a:r>
          </a:p>
          <a:p>
            <a:pPr rtl="0">
              <a:defRPr sz="3800">
                <a:solidFill>
                  <a:srgbClr val="016E8F"/>
                </a:solidFill>
              </a:defRPr>
            </a:pPr>
            <a:r>
              <a:t> في المستوى الإحداثي </a:t>
            </a:r>
          </a:p>
        </p:txBody>
      </p:sp>
      <p:sp>
        <p:nvSpPr>
          <p:cNvPr id="1021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22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25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033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028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026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27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32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029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0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1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034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35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5" grpId="9"/>
      <p:bldP build="whole" bldLvl="1" animBg="1" rev="0" advAuto="0" spid="1033" grpId="7"/>
      <p:bldP build="whole" bldLvl="1" animBg="1" rev="0" advAuto="0" spid="1034" grpId="10"/>
      <p:bldP build="whole" bldLvl="1" animBg="1" rev="0" advAuto="0" spid="1035" grpId="1"/>
      <p:bldP build="whole" bldLvl="1" animBg="1" rev="0" advAuto="0" spid="1024" grpId="5"/>
      <p:bldP build="whole" bldLvl="1" animBg="1" rev="0" advAuto="0" spid="1002" grpId="4"/>
      <p:bldP build="whole" bldLvl="1" animBg="1" rev="0" advAuto="0" spid="1022" grpId="8"/>
      <p:bldP build="whole" bldLvl="1" animBg="1" rev="0" advAuto="0" spid="1015" grpId="3"/>
      <p:bldP build="whole" bldLvl="1" animBg="1" rev="0" advAuto="0" spid="1023" grpId="6"/>
      <p:bldP build="whole" bldLvl="1" animBg="1" rev="0" advAuto="0" spid="100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038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039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8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35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7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36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81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79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2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83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4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6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8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3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97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8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0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0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1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0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20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312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3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2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2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4"/>
      <p:bldP build="whole" bldLvl="1" animBg="1" rev="0" advAuto="0" spid="281" grpId="2"/>
      <p:bldP build="whole" bldLvl="1" animBg="1" rev="0" advAuto="0" spid="282" grpId="3"/>
      <p:bldP build="whole" bldLvl="1" animBg="1" rev="0" advAuto="0" spid="28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2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41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4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2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41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41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42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2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29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33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3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تبسيط العبارات الجب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تبسيط العبارات الجبرية </a:t>
              </a:r>
            </a:p>
          </p:txBody>
        </p:sp>
      </p:grpSp>
      <p:grpSp>
        <p:nvGrpSpPr>
          <p:cNvPr id="436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3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6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38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49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47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48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3" name="تجميع"/>
          <p:cNvGrpSpPr/>
          <p:nvPr/>
        </p:nvGrpSpPr>
        <p:grpSpPr>
          <a:xfrm>
            <a:off x="13565543" y="5490439"/>
            <a:ext cx="3422445" cy="2874982"/>
            <a:chOff x="0" y="0"/>
            <a:chExt cx="3422444" cy="2874981"/>
          </a:xfrm>
        </p:grpSpPr>
        <p:sp>
          <p:nvSpPr>
            <p:cNvPr id="45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العمليات على العبارات الجذ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العمليات على العبارات الجذرية </a:t>
              </a:r>
            </a:p>
          </p:txBody>
        </p:sp>
      </p:grpSp>
      <p:grpSp>
        <p:nvGrpSpPr>
          <p:cNvPr id="457" name="تجميع"/>
          <p:cNvGrpSpPr/>
          <p:nvPr/>
        </p:nvGrpSpPr>
        <p:grpSpPr>
          <a:xfrm>
            <a:off x="10143099" y="5490439"/>
            <a:ext cx="3422445" cy="2874982"/>
            <a:chOff x="0" y="0"/>
            <a:chExt cx="3422444" cy="2874981"/>
          </a:xfrm>
        </p:grpSpPr>
        <p:sp>
          <p:nvSpPr>
            <p:cNvPr id="454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المعادلات الجذ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الجذرية</a:t>
              </a:r>
            </a:p>
          </p:txBody>
        </p:sp>
      </p:grpSp>
      <p:grpSp>
        <p:nvGrpSpPr>
          <p:cNvPr id="461" name="تجميع"/>
          <p:cNvGrpSpPr/>
          <p:nvPr/>
        </p:nvGrpSpPr>
        <p:grpSpPr>
          <a:xfrm>
            <a:off x="6720655" y="5490439"/>
            <a:ext cx="3422445" cy="2874982"/>
            <a:chOff x="0" y="0"/>
            <a:chExt cx="3422444" cy="2874981"/>
          </a:xfrm>
        </p:grpSpPr>
        <p:sp>
          <p:nvSpPr>
            <p:cNvPr id="458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0" name="نظرية فيثاغورس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نظرية فيثاغورس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1"/>
      <p:bldP build="whole" bldLvl="1" animBg="1" rev="0" advAuto="0" spid="453" grpId="4"/>
      <p:bldP build="whole" bldLvl="1" animBg="1" rev="0" advAuto="0" spid="412" grpId="2"/>
      <p:bldP build="whole" bldLvl="1" animBg="1" rev="0" advAuto="0" spid="457" grpId="5"/>
      <p:bldP build="whole" bldLvl="1" animBg="1" rev="0" advAuto="0" spid="433" grpId="3"/>
      <p:bldP build="whole" bldLvl="1" animBg="1" rev="0" advAuto="0" spid="461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4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69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67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65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66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8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8858337" y="1986477"/>
            <a:ext cx="7593605" cy="1156918"/>
            <a:chOff x="0" y="-9657"/>
            <a:chExt cx="7593603" cy="1156917"/>
          </a:xfrm>
        </p:grpSpPr>
        <p:sp>
          <p:nvSpPr>
            <p:cNvPr id="470" name="Google Shape;1742;p25"/>
            <p:cNvSpPr txBox="1"/>
            <p:nvPr/>
          </p:nvSpPr>
          <p:spPr>
            <a:xfrm>
              <a:off x="-1" y="0"/>
              <a:ext cx="6161831" cy="1147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77" name="تجميع"/>
            <p:cNvGrpSpPr/>
            <p:nvPr/>
          </p:nvGrpSpPr>
          <p:grpSpPr>
            <a:xfrm>
              <a:off x="6724526" y="-9658"/>
              <a:ext cx="869078" cy="1017827"/>
              <a:chOff x="0" y="0"/>
              <a:chExt cx="869076" cy="1017825"/>
            </a:xfrm>
          </p:grpSpPr>
          <p:sp>
            <p:nvSpPr>
              <p:cNvPr id="471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79" name="تجميع"/>
          <p:cNvSpPr txBox="1"/>
          <p:nvPr/>
        </p:nvSpPr>
        <p:spPr>
          <a:xfrm>
            <a:off x="6900461" y="3696493"/>
            <a:ext cx="15185302" cy="2860758"/>
          </a:xfrm>
          <a:prstGeom prst="rect">
            <a:avLst/>
          </a:prstGeom>
          <a:solidFill>
            <a:srgbClr val="FFFFFF"/>
          </a:solidFill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٣،٤،٥ مجموعة اطوال مثلث غير قائم  </a:t>
            </a:r>
          </a:p>
        </p:txBody>
      </p:sp>
      <p:grpSp>
        <p:nvGrpSpPr>
          <p:cNvPr id="482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80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81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3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4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المجاورة في ابسط صورة </a:t>
            </a:r>
          </a:p>
        </p:txBody>
      </p:sp>
      <p:sp>
        <p:nvSpPr>
          <p:cNvPr id="485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86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91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89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87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88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0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2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3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4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5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00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98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96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97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9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01" name="IMG_9342.png" descr="IMG_9342.png"/>
          <p:cNvPicPr>
            <a:picLocks noChangeAspect="1"/>
          </p:cNvPicPr>
          <p:nvPr/>
        </p:nvPicPr>
        <p:blipFill>
          <a:blip r:embed="rId5">
            <a:extLst/>
          </a:blip>
          <a:srcRect l="33541" t="35158" r="60797" b="60857"/>
          <a:stretch>
            <a:fillRect/>
          </a:stretch>
        </p:blipFill>
        <p:spPr>
          <a:xfrm>
            <a:off x="17946856" y="9122965"/>
            <a:ext cx="2678443" cy="1413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5" name="تجميع"/>
          <p:cNvGrpSpPr/>
          <p:nvPr/>
        </p:nvGrpSpPr>
        <p:grpSpPr>
          <a:xfrm>
            <a:off x="13442957" y="7079506"/>
            <a:ext cx="6863895" cy="1279921"/>
            <a:chOff x="0" y="0"/>
            <a:chExt cx="6863893" cy="1279919"/>
          </a:xfrm>
        </p:grpSpPr>
        <p:pic>
          <p:nvPicPr>
            <p:cNvPr id="502" name="IMG_9413.png" descr="IMG_941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6501" t="28817" r="19923" b="65971"/>
            <a:stretch>
              <a:fillRect/>
            </a:stretch>
          </p:blipFill>
          <p:spPr>
            <a:xfrm>
              <a:off x="2713435" y="84931"/>
              <a:ext cx="4150459" cy="1194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١١ ="/>
            <p:cNvSpPr txBox="1"/>
            <p:nvPr/>
          </p:nvSpPr>
          <p:spPr>
            <a:xfrm>
              <a:off x="1022917" y="135968"/>
              <a:ext cx="2100876" cy="1092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0">
                <a:defRPr sz="6000"/>
              </a:lvl1pPr>
            </a:lstStyle>
            <a:p>
              <a:pPr/>
              <a:r>
                <a:t> ١١ =</a:t>
              </a:r>
            </a:p>
          </p:txBody>
        </p:sp>
        <p:pic>
          <p:nvPicPr>
            <p:cNvPr id="504" name="IMG_9413.png" descr="IMG_941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6501" t="28817" r="29312" b="65600"/>
            <a:stretch>
              <a:fillRect/>
            </a:stretch>
          </p:blipFill>
          <p:spPr>
            <a:xfrm>
              <a:off x="0" y="0"/>
              <a:ext cx="1279893" cy="1279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0" grpId="2"/>
      <p:bldP build="whole" bldLvl="1" animBg="1" rev="0" advAuto="0" spid="505" grpId="6"/>
      <p:bldP build="whole" bldLvl="1" animBg="1" rev="0" advAuto="0" spid="486" grpId="10"/>
      <p:bldP build="whole" bldLvl="1" animBg="1" rev="0" advAuto="0" spid="501" grpId="9"/>
      <p:bldP build="whole" bldLvl="1" animBg="1" rev="0" advAuto="0" spid="463" grpId="3"/>
      <p:bldP build="whole" bldLvl="1" animBg="1" rev="0" advAuto="0" spid="464" grpId="5"/>
      <p:bldP build="whole" bldLvl="1" animBg="1" rev="0" advAuto="0" spid="491" grpId="7"/>
      <p:bldP build="whole" bldLvl="1" animBg="1" rev="0" advAuto="0" spid="485" grpId="11"/>
      <p:bldP build="whole" bldLvl="1" animBg="1" rev="0" advAuto="0" spid="469" grpId="12"/>
      <p:bldP build="whole" bldLvl="1" animBg="1" rev="0" advAuto="0" spid="483" grpId="4"/>
      <p:bldP build="whole" bldLvl="1" animBg="1" rev="0" advAuto="0" spid="479" grpId="1"/>
      <p:bldP build="whole" bldLvl="1" animBg="1" rev="0" advAuto="0" spid="484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8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9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1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1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519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512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20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521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522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٦٨</a:t>
            </a:r>
          </a:p>
        </p:txBody>
      </p:sp>
      <p:sp>
        <p:nvSpPr>
          <p:cNvPr id="523" name="خط"/>
          <p:cNvSpPr/>
          <p:nvPr/>
        </p:nvSpPr>
        <p:spPr>
          <a:xfrm>
            <a:off x="3868936" y="6991115"/>
            <a:ext cx="7176912" cy="21726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4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25" name="IMG_9594.png" descr="IMG_9594.png"/>
          <p:cNvPicPr>
            <a:picLocks noChangeAspect="1"/>
          </p:cNvPicPr>
          <p:nvPr/>
        </p:nvPicPr>
        <p:blipFill>
          <a:blip r:embed="rId3">
            <a:extLst/>
          </a:blip>
          <a:srcRect l="21295" t="35811" r="39099" b="53986"/>
          <a:stretch>
            <a:fillRect/>
          </a:stretch>
        </p:blipFill>
        <p:spPr>
          <a:xfrm rot="163427">
            <a:off x="5327518" y="4658120"/>
            <a:ext cx="4962778" cy="958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G_9594.png" descr="IMG_9594.png"/>
          <p:cNvPicPr>
            <a:picLocks noChangeAspect="1"/>
          </p:cNvPicPr>
          <p:nvPr/>
        </p:nvPicPr>
        <p:blipFill>
          <a:blip r:embed="rId3">
            <a:extLst/>
          </a:blip>
          <a:srcRect l="62694" t="46747" r="20932" b="41284"/>
          <a:stretch>
            <a:fillRect/>
          </a:stretch>
        </p:blipFill>
        <p:spPr>
          <a:xfrm rot="163427">
            <a:off x="8479408" y="5926901"/>
            <a:ext cx="2051630" cy="112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9594.png" descr="IMG_9594.png"/>
          <p:cNvPicPr>
            <a:picLocks noChangeAspect="1"/>
          </p:cNvPicPr>
          <p:nvPr/>
        </p:nvPicPr>
        <p:blipFill>
          <a:blip r:embed="rId3">
            <a:extLst/>
          </a:blip>
          <a:srcRect l="62129" t="61188" r="21497" b="26843"/>
          <a:stretch>
            <a:fillRect/>
          </a:stretch>
        </p:blipFill>
        <p:spPr>
          <a:xfrm rot="163427">
            <a:off x="8233402" y="7671316"/>
            <a:ext cx="2051630" cy="1124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4"/>
      <p:bldP build="whole" bldLvl="1" animBg="1" rev="0" advAuto="0" spid="522" grpId="7"/>
      <p:bldP build="whole" bldLvl="1" animBg="1" rev="0" advAuto="0" spid="508" grpId="2"/>
      <p:bldP build="whole" bldLvl="1" animBg="1" rev="0" advAuto="0" spid="510" grpId="6"/>
      <p:bldP build="whole" bldLvl="1" animBg="1" rev="0" advAuto="0" spid="507" grpId="1"/>
      <p:bldP build="whole" bldLvl="1" animBg="1" rev="0" advAuto="0" spid="509" grpId="5"/>
      <p:bldP build="whole" bldLvl="1" animBg="1" rev="0" advAuto="0" spid="51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2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33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34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35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6" name="استعمال نظرية فيثاغورس"/>
          <p:cNvSpPr txBox="1"/>
          <p:nvPr/>
        </p:nvSpPr>
        <p:spPr>
          <a:xfrm>
            <a:off x="11335905" y="7240727"/>
            <a:ext cx="4041344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استعمال نظرية فيثاغورس </a:t>
            </a:r>
          </a:p>
        </p:txBody>
      </p:sp>
      <p:sp>
        <p:nvSpPr>
          <p:cNvPr id="537" name="🎯 ايجاد المسافة بين نقطتين…"/>
          <p:cNvSpPr txBox="1"/>
          <p:nvPr/>
        </p:nvSpPr>
        <p:spPr>
          <a:xfrm>
            <a:off x="6479865" y="7385878"/>
            <a:ext cx="4856042" cy="272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800">
                <a:solidFill>
                  <a:srgbClr val="016E8F"/>
                </a:solidFill>
              </a:defRPr>
            </a:pPr>
            <a:r>
              <a:t>🎯 ايجاد المسافة بين نقطتين</a:t>
            </a:r>
          </a:p>
          <a:p>
            <a:pPr rtl="0">
              <a:defRPr sz="3800">
                <a:solidFill>
                  <a:srgbClr val="016E8F"/>
                </a:solidFill>
              </a:defRPr>
            </a:pPr>
            <a:r>
              <a:t> في المستوى الإحداثي </a:t>
            </a:r>
          </a:p>
        </p:txBody>
      </p:sp>
      <p:sp>
        <p:nvSpPr>
          <p:cNvPr id="538" name="المفردات"/>
          <p:cNvSpPr txBox="1"/>
          <p:nvPr/>
        </p:nvSpPr>
        <p:spPr>
          <a:xfrm>
            <a:off x="21297641" y="6770827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539" name="قانون المسافة بين نقطتين"/>
          <p:cNvSpPr txBox="1"/>
          <p:nvPr/>
        </p:nvSpPr>
        <p:spPr>
          <a:xfrm>
            <a:off x="19057173" y="7838196"/>
            <a:ext cx="3950095" cy="9062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قانون المسافة بين نقطتين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1"/>
      <p:bldP build="whole" bldLvl="1" animBg="1" rev="0" advAuto="0" spid="531" grpId="5"/>
      <p:bldP build="whole" bldLvl="1" animBg="1" rev="0" advAuto="0" spid="537" grpId="9"/>
      <p:bldP build="whole" bldLvl="1" animBg="1" rev="0" advAuto="0" spid="535" grpId="7"/>
      <p:bldP build="whole" bldLvl="1" animBg="1" rev="0" advAuto="0" spid="536" grpId="8"/>
      <p:bldP build="whole" bldLvl="1" animBg="1" rev="0" advAuto="0" spid="534" grpId="6"/>
      <p:bldP build="whole" bldLvl="1" animBg="1" rev="0" advAuto="0" spid="530" grpId="4"/>
      <p:bldP build="whole" bldLvl="1" animBg="1" rev="0" advAuto="0" spid="529" grpId="2"/>
      <p:bldP build="whole" bldLvl="1" animBg="1" rev="0" advAuto="0" spid="53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42" name="٦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٦٨</a:t>
            </a:r>
          </a:p>
        </p:txBody>
      </p:sp>
      <p:pic>
        <p:nvPicPr>
          <p:cNvPr id="543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225697" y="10234682"/>
            <a:ext cx="1873399" cy="52667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45" name="▪️ما الذي يجب ان تعرفه لتستعمل نظرية فيثاغورس في تحديد المسافة بين النقطتين"/>
          <p:cNvSpPr txBox="1"/>
          <p:nvPr/>
        </p:nvSpPr>
        <p:spPr>
          <a:xfrm>
            <a:off x="1287198" y="8188224"/>
            <a:ext cx="20790720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الذي يجب ان تعرفه لتستعمل نظرية فيثاغورس في تحديد المسافة بين النقطتين </a:t>
            </a:r>
          </a:p>
        </p:txBody>
      </p:sp>
      <p:sp>
        <p:nvSpPr>
          <p:cNvPr id="546" name="▪️كيف تجد المسافة بين مكة المكرمة والمدينة المنورة ؟"/>
          <p:cNvSpPr txBox="1"/>
          <p:nvPr/>
        </p:nvSpPr>
        <p:spPr>
          <a:xfrm>
            <a:off x="7257026" y="9905392"/>
            <a:ext cx="14041829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تجد المسافة بين مكة المكرمة والمدينة المنورة ؟</a:t>
            </a:r>
          </a:p>
        </p:txBody>
      </p:sp>
      <p:grpSp>
        <p:nvGrpSpPr>
          <p:cNvPr id="556" name="تجميع"/>
          <p:cNvGrpSpPr/>
          <p:nvPr/>
        </p:nvGrpSpPr>
        <p:grpSpPr>
          <a:xfrm>
            <a:off x="1287198" y="2651764"/>
            <a:ext cx="4917884" cy="5187382"/>
            <a:chOff x="46142" y="57719"/>
            <a:chExt cx="4917882" cy="5187380"/>
          </a:xfrm>
        </p:grpSpPr>
        <p:grpSp>
          <p:nvGrpSpPr>
            <p:cNvPr id="554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52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547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8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9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50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51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53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504723" y="3035845"/>
                <a:ext cx="1081942" cy="6263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5" name="المصدر : كتاب الربط بالدين والوطن والواقع لمجموعة رِفعة"/>
            <p:cNvSpPr txBox="1"/>
            <p:nvPr/>
          </p:nvSpPr>
          <p:spPr>
            <a:xfrm rot="121809">
              <a:off x="768287" y="4667723"/>
              <a:ext cx="3924933" cy="32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sp>
        <p:nvSpPr>
          <p:cNvPr id="557" name="بايجاد الفرق بين الاحداثيات الصاديين"/>
          <p:cNvSpPr txBox="1"/>
          <p:nvPr/>
        </p:nvSpPr>
        <p:spPr>
          <a:xfrm>
            <a:off x="497232" y="9536755"/>
            <a:ext cx="9937043" cy="1383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بايجاد الفرق بين الاحداثيات الصاديين </a:t>
            </a:r>
          </a:p>
        </p:txBody>
      </p:sp>
      <p:sp>
        <p:nvSpPr>
          <p:cNvPr id="558" name="تجميع"/>
          <p:cNvSpPr txBox="1"/>
          <p:nvPr/>
        </p:nvSpPr>
        <p:spPr>
          <a:xfrm>
            <a:off x="5976245" y="8826432"/>
            <a:ext cx="12325972" cy="1068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طول ضلعي المثلث القائم لايجاد طول الوتر </a:t>
            </a:r>
          </a:p>
        </p:txBody>
      </p:sp>
      <p:sp>
        <p:nvSpPr>
          <p:cNvPr id="559" name="▪️كيف تجد المسافة بين المدينة المنورة والرياض ؟"/>
          <p:cNvSpPr txBox="1"/>
          <p:nvPr/>
        </p:nvSpPr>
        <p:spPr>
          <a:xfrm>
            <a:off x="8184681" y="10637934"/>
            <a:ext cx="1141185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تجد المسافة بين المدينة المنورة والرياض ؟ </a:t>
            </a:r>
          </a:p>
        </p:txBody>
      </p:sp>
      <p:sp>
        <p:nvSpPr>
          <p:cNvPr id="560" name="بايجاد الفرق بين الاحداثيات السينيين"/>
          <p:cNvSpPr txBox="1"/>
          <p:nvPr/>
        </p:nvSpPr>
        <p:spPr>
          <a:xfrm>
            <a:off x="1287198" y="10302716"/>
            <a:ext cx="8689212" cy="1508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بايجاد الفرق بين الاحداثيات السينيين  </a:t>
            </a:r>
          </a:p>
        </p:txBody>
      </p:sp>
      <p:sp>
        <p:nvSpPr>
          <p:cNvPr id="561" name="المفردات"/>
          <p:cNvSpPr txBox="1"/>
          <p:nvPr/>
        </p:nvSpPr>
        <p:spPr>
          <a:xfrm>
            <a:off x="21565657" y="6986316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562" name="الوتر…"/>
          <p:cNvSpPr txBox="1"/>
          <p:nvPr/>
        </p:nvSpPr>
        <p:spPr>
          <a:xfrm>
            <a:off x="21200081" y="7803994"/>
            <a:ext cx="2558688" cy="21635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الوتر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الساق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المعكوس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ثلاثية فيثاغورس </a:t>
            </a:r>
          </a:p>
        </p:txBody>
      </p:sp>
      <p:pic>
        <p:nvPicPr>
          <p:cNvPr id="563" name="IMG_9595.jpeg" descr="IMG_9595.jpeg"/>
          <p:cNvPicPr>
            <a:picLocks noChangeAspect="1"/>
          </p:cNvPicPr>
          <p:nvPr/>
        </p:nvPicPr>
        <p:blipFill>
          <a:blip r:embed="rId5">
            <a:extLst/>
          </a:blip>
          <a:srcRect l="43646" t="0" r="0" b="0"/>
          <a:stretch>
            <a:fillRect/>
          </a:stretch>
        </p:blipFill>
        <p:spPr>
          <a:xfrm>
            <a:off x="11248891" y="3578124"/>
            <a:ext cx="7873478" cy="4489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IMG_9595.jpeg"/>
          <p:cNvGrpSpPr/>
          <p:nvPr/>
        </p:nvGrpSpPr>
        <p:grpSpPr>
          <a:xfrm>
            <a:off x="6758470" y="3893740"/>
            <a:ext cx="4542003" cy="3205480"/>
            <a:chOff x="0" y="0"/>
            <a:chExt cx="4542001" cy="3205479"/>
          </a:xfrm>
        </p:grpSpPr>
        <p:pic>
          <p:nvPicPr>
            <p:cNvPr id="565" name="IMG_9595.jpeg" descr="IMG_9595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484" t="4819" r="56671" b="18293"/>
            <a:stretch>
              <a:fillRect/>
            </a:stretch>
          </p:blipFill>
          <p:spPr>
            <a:xfrm>
              <a:off x="127000" y="88900"/>
              <a:ext cx="4288002" cy="28752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4" name="IMG_9595.jpeg" descr="IMG_9595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4542002" cy="3205481"/>
            </a:xfrm>
            <a:prstGeom prst="rect">
              <a:avLst/>
            </a:prstGeom>
            <a:effectLst/>
          </p:spPr>
        </p:pic>
      </p:grpSp>
      <p:pic>
        <p:nvPicPr>
          <p:cNvPr id="567" name="IMG_9607.png" descr="IMG_9607.png"/>
          <p:cNvPicPr>
            <a:picLocks noChangeAspect="1"/>
          </p:cNvPicPr>
          <p:nvPr/>
        </p:nvPicPr>
        <p:blipFill>
          <a:blip r:embed="rId7">
            <a:extLst/>
          </a:blip>
          <a:srcRect l="27002" t="29404" r="25809" b="63768"/>
          <a:stretch>
            <a:fillRect/>
          </a:stretch>
        </p:blipFill>
        <p:spPr>
          <a:xfrm>
            <a:off x="1672666" y="4884557"/>
            <a:ext cx="4146796" cy="449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9607.png" descr="IMG_9607.png"/>
          <p:cNvPicPr>
            <a:picLocks noChangeAspect="1"/>
          </p:cNvPicPr>
          <p:nvPr/>
        </p:nvPicPr>
        <p:blipFill>
          <a:blip r:embed="rId7">
            <a:extLst/>
          </a:blip>
          <a:srcRect l="26406" t="42293" r="26406" b="42293"/>
          <a:stretch>
            <a:fillRect/>
          </a:stretch>
        </p:blipFill>
        <p:spPr>
          <a:xfrm>
            <a:off x="1504940" y="5757727"/>
            <a:ext cx="3209329" cy="786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9607.png" descr="IMG_9607.png"/>
          <p:cNvPicPr>
            <a:picLocks noChangeAspect="1"/>
          </p:cNvPicPr>
          <p:nvPr/>
        </p:nvPicPr>
        <p:blipFill>
          <a:blip r:embed="rId7">
            <a:extLst/>
          </a:blip>
          <a:srcRect l="32890" t="58013" r="26406" b="29543"/>
          <a:stretch>
            <a:fillRect/>
          </a:stretch>
        </p:blipFill>
        <p:spPr>
          <a:xfrm>
            <a:off x="3051410" y="6543936"/>
            <a:ext cx="2618611" cy="600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  <p:bldP build="whole" bldLvl="1" animBg="1" rev="0" advAuto="0" spid="546" grpId="2"/>
      <p:bldP build="whole" bldLvl="1" animBg="1" rev="0" advAuto="0" spid="558" grpId="3"/>
      <p:bldP build="whole" bldLvl="1" animBg="1" rev="0" advAuto="0" spid="559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857" y="5575884"/>
            <a:ext cx="16990286" cy="612859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2" name="IMG_9596.png" descr="IMG_9596.png"/>
          <p:cNvPicPr>
            <a:picLocks noChangeAspect="1"/>
          </p:cNvPicPr>
          <p:nvPr/>
        </p:nvPicPr>
        <p:blipFill>
          <a:blip r:embed="rId3">
            <a:extLst/>
          </a:blip>
          <a:srcRect l="12866" t="32436" r="9908" b="57773"/>
          <a:stretch>
            <a:fillRect/>
          </a:stretch>
        </p:blipFill>
        <p:spPr>
          <a:xfrm>
            <a:off x="4075719" y="2622762"/>
            <a:ext cx="16536242" cy="1572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G_9183.jpeg" descr="IMG_9183.jpeg"/>
          <p:cNvPicPr>
            <a:picLocks noChangeAspect="1"/>
          </p:cNvPicPr>
          <p:nvPr/>
        </p:nvPicPr>
        <p:blipFill>
          <a:blip r:embed="rId4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4" name="مستطيل"/>
          <p:cNvSpPr/>
          <p:nvPr/>
        </p:nvSpPr>
        <p:spPr>
          <a:xfrm>
            <a:off x="15242460" y="2634585"/>
            <a:ext cx="5325004" cy="729938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575" name="IMG_9596.png" descr="IMG_9596.png"/>
          <p:cNvPicPr>
            <a:picLocks noChangeAspect="1"/>
          </p:cNvPicPr>
          <p:nvPr/>
        </p:nvPicPr>
        <p:blipFill>
          <a:blip r:embed="rId3">
            <a:extLst/>
          </a:blip>
          <a:srcRect l="15487" t="52009" r="15306" b="20770"/>
          <a:stretch>
            <a:fillRect/>
          </a:stretch>
        </p:blipFill>
        <p:spPr>
          <a:xfrm>
            <a:off x="4583671" y="5820484"/>
            <a:ext cx="14818867" cy="4371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12206" y="8175278"/>
            <a:ext cx="7814384" cy="1530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3"/>
      <p:bldP build="whole" bldLvl="1" animBg="1" rev="0" advAuto="0" spid="574" grpId="4"/>
      <p:bldP build="whole" bldLvl="1" animBg="1" rev="0" advAuto="0" spid="576" grpId="5"/>
      <p:bldP build="whole" bldLvl="1" animBg="1" rev="0" advAuto="0" spid="576" grpId="6"/>
      <p:bldP build="whole" bldLvl="1" animBg="1" rev="0" advAuto="0" spid="576" grpId="7"/>
      <p:bldP build="whole" bldLvl="1" animBg="1" rev="0" advAuto="0" spid="571" grpId="1"/>
      <p:bldP build="whole" bldLvl="1" animBg="1" rev="0" advAuto="0" spid="57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