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7" r:id="rId4"/>
    <p:sldId id="278" r:id="rId5"/>
    <p:sldId id="279" r:id="rId6"/>
    <p:sldId id="280" r:id="rId7"/>
    <p:sldId id="281" r:id="rId8"/>
    <p:sldId id="28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</p:embeddedFont>
    <p:embeddedFont>
      <p:font typeface="Segoe UI Semibold" panose="020B0702040204020203" pitchFamily="34" charset="0"/>
      <p:bold r:id="rId13"/>
    </p:embeddedFont>
  </p:embeddedFontLst>
  <p:custDataLst>
    <p:tags r:id="rId1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لبداية" id="{9D1F25A8-D57C-4E31-B5D6-7E2ED1B5427F}">
          <p14:sldIdLst>
            <p14:sldId id="256"/>
          </p14:sldIdLst>
        </p14:section>
        <p14:section name="العرض" id="{48963CF3-EB28-48E7-A90B-4A9D6B255E04}">
          <p14:sldIdLst>
            <p14:sldId id="258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مقطع النهاية" id="{3760C45C-5E4B-48C7-9505-FBF6FBE0673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C000"/>
    <a:srgbClr val="474F54"/>
    <a:srgbClr val="00B050"/>
    <a:srgbClr val="002060"/>
    <a:srgbClr val="1E23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405FB-812C-489A-BC57-FAAB0D8EBFF1}" v="38" dt="2021-05-11T21:56:10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97E81-8D64-4615-8093-590DFEA38212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583F8-ED48-4527-B4F7-BD86D4E32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49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6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903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081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711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3410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407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525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65887-88AB-49B5-80DF-4926DB4E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07A50-FC50-4604-A900-C8448A8B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F84C-95B4-42AE-8139-7E4C5DC8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B6788-EA9C-4CC1-8F5F-CE50A15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EFAD6-FE7E-4E3E-8C62-AB82912C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9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5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4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6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4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1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1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6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2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0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25AAC-0CA2-4C57-9D90-6D37C95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7DFA83-C404-4DB2-8DA7-B066490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047CB-3135-44E4-8E5D-115EC44B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B0317-2C19-4548-8711-C0BEB41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BD4D6-BD01-444E-8314-F524FF10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6B43C-B406-4B86-9BEB-1868EBF3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73C98-8BB7-4555-A164-C0B42710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ECB848-1445-4852-86EC-BBAD5AEB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07264-0CDF-4A14-A156-C1FE4BE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58F80-FA3F-4824-9927-0B727F65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DBE3FC-2194-4A18-8974-2ADDD1C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4D839-296E-47F7-9D36-62A755CF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1A6620-53D4-4CD3-AFD3-4FCA463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F9598D-8DEB-46BB-A622-FBA35836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60DF9D-8E1C-4F59-A7AC-92741E7A5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6C240-BD4E-4B5B-B8AF-4F2796A7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45FC8C-26D3-4B0C-814E-8E3EF2B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9A1588-2635-4315-917E-C0FEACD8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99DEC-3898-4C9B-8F7F-DE0B893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2AA4B-607E-447F-91F8-D258278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0D61B2-12F4-4082-9F54-8B97AF1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803945-DC26-4709-8D99-5D0A941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3A13F3-2607-4E4E-B156-F0FF8DC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EF5E4-9147-4517-AF50-0804807C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977DBA-75EA-4362-9C67-16757C3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540236-5064-4D7B-98E2-EA656CA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D48A0-BD4F-44C8-A144-CF9DB1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5B8F-FB61-4F99-90CF-D036FD03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38597-A659-4171-92B2-1F9ED35E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8ABF7-6C18-4635-9F00-5A192EF6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C40E8-E3BC-4AB1-B895-7FEF3FB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F136-5050-4194-9BC9-6DCB480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C79C4-67F2-4393-ACE0-C5A3AF73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9EA673-99F2-4002-A274-D69F6B08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F3E4E3-B2F6-4890-BB85-CDD911F2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689B7-B483-4B54-B30F-48E65882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34A1D8-B858-4E58-BD07-DD44775C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3CC06-D2B2-4156-B777-7923FD5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19BED-2DDD-44C8-A52D-8676BF8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89A432-A02B-4952-B441-60A1D830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DFB1B-0035-4189-BAD3-169CADDD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006D9-7162-46AF-9097-FCE447DC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B4B70-76CD-429D-B5DF-6659136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6B658-747E-4161-AF73-E20F0A80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9159CB-1F3D-4668-9CF3-821F4021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2E922-A5AD-499B-917E-ED7481EB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507D4-E3EC-43CF-92C0-749D3CB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6101-1E40-4672-986D-9099FF0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9B569D-463D-4F4C-AA7C-0E53590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57B222-74BD-4CD5-BC05-83C75487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1D3B2-D8D0-46EA-97BD-0930A2CB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8D5-A6D6-47E8-AF8D-BB5AD34E4375}" type="datetimeFigureOut">
              <a:rPr lang="ar-SA" smtClean="0"/>
              <a:t>28/01/43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4BD7E-5086-45ED-A540-A7FFBB5E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6D05B-A9CD-4DD3-90BD-E51B922C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  <p:sldLayoutId id="2147483735" r:id="rId15"/>
    <p:sldLayoutId id="2147483734" r:id="rId16"/>
    <p:sldLayoutId id="2147483733" r:id="rId17"/>
    <p:sldLayoutId id="2147483732" r:id="rId18"/>
    <p:sldLayoutId id="2147483731" r:id="rId19"/>
    <p:sldLayoutId id="2147483730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20" r:id="rId30"/>
    <p:sldLayoutId id="2147483719" r:id="rId31"/>
    <p:sldLayoutId id="2147483718" r:id="rId32"/>
    <p:sldLayoutId id="2147483717" r:id="rId33"/>
    <p:sldLayoutId id="2147483716" r:id="rId34"/>
    <p:sldLayoutId id="2147483715" r:id="rId35"/>
    <p:sldLayoutId id="2147483714" r:id="rId36"/>
    <p:sldLayoutId id="2147483713" r:id="rId37"/>
    <p:sldLayoutId id="2147483712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5" r:id="rId45"/>
    <p:sldLayoutId id="2147483704" r:id="rId46"/>
    <p:sldLayoutId id="2147483703" r:id="rId47"/>
    <p:sldLayoutId id="2147483702" r:id="rId48"/>
    <p:sldLayoutId id="2147483701" r:id="rId49"/>
    <p:sldLayoutId id="2147483700" r:id="rId50"/>
    <p:sldLayoutId id="2147483699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2" r:id="rId78"/>
    <p:sldLayoutId id="2147483671" r:id="rId79"/>
    <p:sldLayoutId id="2147483670" r:id="rId80"/>
    <p:sldLayoutId id="2147483669" r:id="rId81"/>
    <p:sldLayoutId id="2147483668" r:id="rId82"/>
    <p:sldLayoutId id="2147483667" r:id="rId83"/>
    <p:sldLayoutId id="2147483666" r:id="rId84"/>
    <p:sldLayoutId id="2147483665" r:id="rId85"/>
    <p:sldLayoutId id="2147483664" r:id="rId86"/>
    <p:sldLayoutId id="2147483663" r:id="rId87"/>
    <p:sldLayoutId id="2147483662" r:id="rId88"/>
    <p:sldLayoutId id="2147483661" r:id="rId89"/>
    <p:sldLayoutId id="2147483660" r:id="rId90"/>
    <p:sldLayoutId id="2147483651" r:id="rId91"/>
    <p:sldLayoutId id="2147483652" r:id="rId92"/>
    <p:sldLayoutId id="2147483653" r:id="rId93"/>
    <p:sldLayoutId id="2147483654" r:id="rId94"/>
    <p:sldLayoutId id="2147483655" r:id="rId95"/>
    <p:sldLayoutId id="2147483656" r:id="rId96"/>
    <p:sldLayoutId id="2147483657" r:id="rId97"/>
    <p:sldLayoutId id="2147483658" r:id="rId98"/>
    <p:sldLayoutId id="2147483659" r:id="rId9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14.jpeg"/><Relationship Id="rId4" Type="http://schemas.openxmlformats.org/officeDocument/2006/relationships/image" Target="../media/image2.jp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jpeg"/><Relationship Id="rId10" Type="http://schemas.openxmlformats.org/officeDocument/2006/relationships/image" Target="../media/image18.png"/><Relationship Id="rId4" Type="http://schemas.openxmlformats.org/officeDocument/2006/relationships/image" Target="../media/image2.jp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jpeg"/><Relationship Id="rId10" Type="http://schemas.openxmlformats.org/officeDocument/2006/relationships/image" Target="../media/image21.png"/><Relationship Id="rId4" Type="http://schemas.openxmlformats.org/officeDocument/2006/relationships/image" Target="../media/image2.jp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jpeg"/><Relationship Id="rId10" Type="http://schemas.openxmlformats.org/officeDocument/2006/relationships/image" Target="../media/image23.png"/><Relationship Id="rId4" Type="http://schemas.openxmlformats.org/officeDocument/2006/relationships/image" Target="../media/image2.jp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4.jpeg"/><Relationship Id="rId10" Type="http://schemas.openxmlformats.org/officeDocument/2006/relationships/image" Target="../media/image27.png"/><Relationship Id="rId4" Type="http://schemas.openxmlformats.org/officeDocument/2006/relationships/image" Target="../media/image2.jp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4.jpeg"/><Relationship Id="rId10" Type="http://schemas.openxmlformats.org/officeDocument/2006/relationships/image" Target="../media/image29.png"/><Relationship Id="rId4" Type="http://schemas.openxmlformats.org/officeDocument/2006/relationships/image" Target="../media/image2.jp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DA05C306-97AE-4058-93B0-1B437802C1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31" y="1551713"/>
            <a:ext cx="3233694" cy="33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13" y="129041"/>
            <a:ext cx="8517760" cy="685800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9420" y="2355638"/>
            <a:ext cx="4396653" cy="489754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9286" y="2892902"/>
            <a:ext cx="4456763" cy="1927765"/>
          </a:xfrm>
          <a:prstGeom prst="rect">
            <a:avLst/>
          </a:prstGeom>
        </p:spPr>
      </p:pic>
      <p:pic>
        <p:nvPicPr>
          <p:cNvPr id="1034" name="Picture 10" descr="https://i.pinimg.com/564x/9b/e1/21/9be1213944e982961d2925b08dbb677c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39" y="370693"/>
            <a:ext cx="1430220" cy="15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92" y="1547828"/>
            <a:ext cx="3978446" cy="420512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51" y="2964871"/>
            <a:ext cx="5738206" cy="224443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3555" y="3321114"/>
            <a:ext cx="4382637" cy="1599622"/>
          </a:xfrm>
          <a:prstGeom prst="rect">
            <a:avLst/>
          </a:prstGeom>
        </p:spPr>
      </p:pic>
      <p:pic>
        <p:nvPicPr>
          <p:cNvPr id="2050" name="Picture 2" descr="https://i.pinimg.com/564x/cc/65/c3/cc65c385f8c90ba7c356bb337dbbe20f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03" y="300637"/>
            <a:ext cx="1377719" cy="12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3074" name="Picture 2" descr="https://i.pinimg.com/564x/38/e9/28/38e928dbfad968d4c94e114c22206e2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25" y="382123"/>
            <a:ext cx="1277284" cy="13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e8/96/9a/e8969a4f3ad63989e8fc14cd15d9a37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04" y="1503716"/>
            <a:ext cx="6570681" cy="41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6807" y="2316990"/>
            <a:ext cx="3925601" cy="705835"/>
          </a:xfrm>
          <a:prstGeom prst="rect">
            <a:avLst/>
          </a:prstGeom>
        </p:spPr>
      </p:pic>
      <p:sp>
        <p:nvSpPr>
          <p:cNvPr id="11" name="مستطيل مستدير الزوايا 10"/>
          <p:cNvSpPr/>
          <p:nvPr/>
        </p:nvSpPr>
        <p:spPr>
          <a:xfrm>
            <a:off x="6747164" y="3022825"/>
            <a:ext cx="2467006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                         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8157" y="3049937"/>
            <a:ext cx="1886013" cy="508104"/>
          </a:xfrm>
          <a:prstGeom prst="rect">
            <a:avLst/>
          </a:prstGeom>
        </p:spPr>
      </p:pic>
      <p:sp>
        <p:nvSpPr>
          <p:cNvPr id="46" name="مستطيل مستدير الزوايا 45"/>
          <p:cNvSpPr/>
          <p:nvPr/>
        </p:nvSpPr>
        <p:spPr>
          <a:xfrm>
            <a:off x="5278582" y="3866830"/>
            <a:ext cx="2467006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                        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1064" y="3866758"/>
            <a:ext cx="1587687" cy="504966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3074" name="Picture 2" descr="https://i.pinimg.com/564x/38/e9/28/38e928dbfad968d4c94e114c22206e2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25" y="382123"/>
            <a:ext cx="1277284" cy="13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e8/96/9a/e8969a4f3ad63989e8fc14cd15d9a37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04" y="1503716"/>
            <a:ext cx="6570681" cy="41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6747164" y="3022825"/>
            <a:ext cx="2467006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                       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5278582" y="3866830"/>
            <a:ext cx="2467006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                        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4664" y="2306641"/>
            <a:ext cx="4313093" cy="74046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895" y="3045699"/>
            <a:ext cx="1468581" cy="49966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1983" y="3883933"/>
            <a:ext cx="1461836" cy="500941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3074" name="Picture 2" descr="https://i.pinimg.com/564x/38/e9/28/38e928dbfad968d4c94e114c22206e2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25" y="382123"/>
            <a:ext cx="1277284" cy="13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e8/96/9a/e8969a4f3ad63989e8fc14cd15d9a37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04" y="1503716"/>
            <a:ext cx="6570681" cy="41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6747164" y="3022825"/>
            <a:ext cx="2467006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                       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5278582" y="3866830"/>
            <a:ext cx="2467006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                        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4664" y="2306641"/>
            <a:ext cx="4313093" cy="74046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4226" y="3116585"/>
            <a:ext cx="1523531" cy="371979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3917" y="3895400"/>
            <a:ext cx="1822859" cy="458843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3076" name="Picture 4" descr="https://i.pinimg.com/564x/e8/96/9a/e8969a4f3ad63989e8fc14cd15d9a37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04" y="1503716"/>
            <a:ext cx="6570681" cy="41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6747164" y="3022825"/>
            <a:ext cx="2467006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                       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5278582" y="3866830"/>
            <a:ext cx="2467006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                        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pic>
        <p:nvPicPr>
          <p:cNvPr id="4098" name="Picture 2" descr="https://i.pinimg.com/564x/fe/34/63/fe3463f258b02d34bdebe00519ec1ac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8" y="366921"/>
            <a:ext cx="1086396" cy="16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0764" y="2361081"/>
            <a:ext cx="4063062" cy="64989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1499" y="3074049"/>
            <a:ext cx="1732671" cy="41919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9514" y="3892663"/>
            <a:ext cx="1592877" cy="460643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907335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التهيئة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3" name="صورة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https://i.pinimg.com/564x/cf/18/15/cf1815948553b21c8ccb2467709412d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534286"/>
            <a:ext cx="2670883" cy="21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73" y="1052966"/>
            <a:ext cx="1758498" cy="396968"/>
          </a:xfrm>
          <a:prstGeom prst="rect">
            <a:avLst/>
          </a:prstGeom>
        </p:spPr>
      </p:pic>
      <p:pic>
        <p:nvPicPr>
          <p:cNvPr id="3076" name="Picture 4" descr="https://i.pinimg.com/564x/e8/96/9a/e8969a4f3ad63989e8fc14cd15d9a37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04" y="1503716"/>
            <a:ext cx="6570681" cy="41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6747164" y="3022825"/>
            <a:ext cx="2467006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                       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5278582" y="3866830"/>
            <a:ext cx="2467006" cy="535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/>
              <a:t>                           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endParaRPr lang="ar-SA" dirty="0"/>
          </a:p>
        </p:txBody>
      </p:sp>
      <p:pic>
        <p:nvPicPr>
          <p:cNvPr id="4098" name="Picture 2" descr="https://i.pinimg.com/564x/fe/34/63/fe3463f258b02d34bdebe00519ec1ac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8" y="366921"/>
            <a:ext cx="1086396" cy="16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0764" y="2361081"/>
            <a:ext cx="4063062" cy="64989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913" y="3949721"/>
            <a:ext cx="1618542" cy="38604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0326" y="3093862"/>
            <a:ext cx="1678257" cy="404399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461305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SemiboldSegoe UI Semibold3">
      <a:majorFont>
        <a:latin typeface="Segoe UI Semibold"/>
        <a:ea typeface=""/>
        <a:cs typeface="Segoe UI Semibold"/>
      </a:majorFont>
      <a:minorFont>
        <a:latin typeface="Segoe UI Semibold"/>
        <a:ea typeface=""/>
        <a:cs typeface="Segoe UI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140</Words>
  <Application>Microsoft Office PowerPoint</Application>
  <PresentationFormat>شاشة عريضة</PresentationFormat>
  <Paragraphs>40</Paragraphs>
  <Slides>8</Slides>
  <Notes>8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Segoe UI Semibold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Maher</cp:lastModifiedBy>
  <cp:revision>44</cp:revision>
  <dcterms:created xsi:type="dcterms:W3CDTF">2021-05-11T19:30:39Z</dcterms:created>
  <dcterms:modified xsi:type="dcterms:W3CDTF">2021-09-05T19:37:37Z</dcterms:modified>
</cp:coreProperties>
</file>