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44"/>
  </p:notesMasterIdLst>
  <p:sldIdLst>
    <p:sldId id="287" r:id="rId2"/>
    <p:sldId id="296" r:id="rId3"/>
    <p:sldId id="297" r:id="rId4"/>
    <p:sldId id="298" r:id="rId5"/>
    <p:sldId id="299" r:id="rId6"/>
    <p:sldId id="300" r:id="rId7"/>
    <p:sldId id="301" r:id="rId8"/>
    <p:sldId id="302" r:id="rId9"/>
    <p:sldId id="257" r:id="rId10"/>
    <p:sldId id="306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69" r:id="rId23"/>
    <p:sldId id="270" r:id="rId24"/>
    <p:sldId id="271" r:id="rId25"/>
    <p:sldId id="272" r:id="rId26"/>
    <p:sldId id="273" r:id="rId27"/>
    <p:sldId id="309" r:id="rId28"/>
    <p:sldId id="274" r:id="rId29"/>
    <p:sldId id="275" r:id="rId30"/>
    <p:sldId id="276" r:id="rId31"/>
    <p:sldId id="307" r:id="rId32"/>
    <p:sldId id="277" r:id="rId33"/>
    <p:sldId id="278" r:id="rId34"/>
    <p:sldId id="279" r:id="rId35"/>
    <p:sldId id="280" r:id="rId36"/>
    <p:sldId id="314" r:id="rId37"/>
    <p:sldId id="315" r:id="rId38"/>
    <p:sldId id="281" r:id="rId39"/>
    <p:sldId id="282" r:id="rId40"/>
    <p:sldId id="283" r:id="rId41"/>
    <p:sldId id="284" r:id="rId42"/>
    <p:sldId id="308" r:id="rId43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F99B936F-A584-4FEE-8665-7452A2DCE0BF}" type="datetimeFigureOut">
              <a:rPr lang="ar-SA" smtClean="0"/>
              <a:t>08/09/43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F4C41605-5607-4F4B-89CC-49BEFD6B9B6C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39853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068830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671519-4FCE-4D61-B2B1-347304D3416F}" type="slidenum">
              <a:rPr lang="ar-SA" smtClean="0"/>
              <a:t>10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292037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5A3FA-8B4D-4CC0-B2AE-070EF976CE8F}" type="datetimeFigureOut">
              <a:rPr lang="ar-SA" smtClean="0"/>
              <a:t>08/09/43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94C3F-F275-400F-9C6C-D366A5B8197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013724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5A3FA-8B4D-4CC0-B2AE-070EF976CE8F}" type="datetimeFigureOut">
              <a:rPr lang="ar-SA" smtClean="0"/>
              <a:t>08/09/43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94C3F-F275-400F-9C6C-D366A5B8197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134141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5A3FA-8B4D-4CC0-B2AE-070EF976CE8F}" type="datetimeFigureOut">
              <a:rPr lang="ar-SA" smtClean="0"/>
              <a:t>08/09/43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94C3F-F275-400F-9C6C-D366A5B8197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502307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3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2659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5A3FA-8B4D-4CC0-B2AE-070EF976CE8F}" type="datetimeFigureOut">
              <a:rPr lang="ar-SA" smtClean="0"/>
              <a:t>08/09/43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94C3F-F275-400F-9C6C-D366A5B8197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83290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5A3FA-8B4D-4CC0-B2AE-070EF976CE8F}" type="datetimeFigureOut">
              <a:rPr lang="ar-SA" smtClean="0"/>
              <a:t>08/09/43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94C3F-F275-400F-9C6C-D366A5B8197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84131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5A3FA-8B4D-4CC0-B2AE-070EF976CE8F}" type="datetimeFigureOut">
              <a:rPr lang="ar-SA" smtClean="0"/>
              <a:t>08/09/43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94C3F-F275-400F-9C6C-D366A5B8197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683052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5A3FA-8B4D-4CC0-B2AE-070EF976CE8F}" type="datetimeFigureOut">
              <a:rPr lang="ar-SA" smtClean="0"/>
              <a:t>08/09/43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94C3F-F275-400F-9C6C-D366A5B8197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17660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5A3FA-8B4D-4CC0-B2AE-070EF976CE8F}" type="datetimeFigureOut">
              <a:rPr lang="ar-SA" smtClean="0"/>
              <a:t>08/09/43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94C3F-F275-400F-9C6C-D366A5B8197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48305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5A3FA-8B4D-4CC0-B2AE-070EF976CE8F}" type="datetimeFigureOut">
              <a:rPr lang="ar-SA" smtClean="0"/>
              <a:t>08/09/43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94C3F-F275-400F-9C6C-D366A5B8197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236243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5A3FA-8B4D-4CC0-B2AE-070EF976CE8F}" type="datetimeFigureOut">
              <a:rPr lang="ar-SA" smtClean="0"/>
              <a:t>08/09/43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94C3F-F275-400F-9C6C-D366A5B8197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27547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5A3FA-8B4D-4CC0-B2AE-070EF976CE8F}" type="datetimeFigureOut">
              <a:rPr lang="ar-SA" smtClean="0"/>
              <a:t>08/09/43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094C3F-F275-400F-9C6C-D366A5B8197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13066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15A3FA-8B4D-4CC0-B2AE-070EF976CE8F}" type="datetimeFigureOut">
              <a:rPr lang="ar-SA" smtClean="0"/>
              <a:t>08/09/43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094C3F-F275-400F-9C6C-D366A5B8197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17016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.png"/><Relationship Id="rId18" Type="http://schemas.openxmlformats.org/officeDocument/2006/relationships/image" Target="../media/image14.png"/><Relationship Id="rId26" Type="http://schemas.openxmlformats.org/officeDocument/2006/relationships/image" Target="../media/image22.png"/><Relationship Id="rId39" Type="http://schemas.openxmlformats.org/officeDocument/2006/relationships/image" Target="../media/image28.png"/><Relationship Id="rId3" Type="http://schemas.openxmlformats.org/officeDocument/2006/relationships/image" Target="../media/image1.jpeg"/><Relationship Id="rId21" Type="http://schemas.openxmlformats.org/officeDocument/2006/relationships/image" Target="../media/image17.png"/><Relationship Id="rId34" Type="http://schemas.openxmlformats.org/officeDocument/2006/relationships/slide" Target="slide20.xml"/><Relationship Id="rId42" Type="http://schemas.openxmlformats.org/officeDocument/2006/relationships/image" Target="../media/image30.png"/><Relationship Id="rId47" Type="http://schemas.openxmlformats.org/officeDocument/2006/relationships/image" Target="../media/image33.jpeg"/><Relationship Id="rId50" Type="http://schemas.openxmlformats.org/officeDocument/2006/relationships/image" Target="../media/image35.png"/><Relationship Id="rId7" Type="http://schemas.openxmlformats.org/officeDocument/2006/relationships/image" Target="../media/image3.png"/><Relationship Id="rId12" Type="http://schemas.openxmlformats.org/officeDocument/2006/relationships/image" Target="../media/image8.jpeg"/><Relationship Id="rId17" Type="http://schemas.openxmlformats.org/officeDocument/2006/relationships/image" Target="../media/image13.png"/><Relationship Id="rId25" Type="http://schemas.openxmlformats.org/officeDocument/2006/relationships/image" Target="../media/image21.png"/><Relationship Id="rId33" Type="http://schemas.openxmlformats.org/officeDocument/2006/relationships/image" Target="../media/image26.png"/><Relationship Id="rId38" Type="http://schemas.openxmlformats.org/officeDocument/2006/relationships/slide" Target="slide14.xml"/><Relationship Id="rId46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29" Type="http://schemas.openxmlformats.org/officeDocument/2006/relationships/image" Target="../media/image23.png"/><Relationship Id="rId41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7.jpeg"/><Relationship Id="rId24" Type="http://schemas.openxmlformats.org/officeDocument/2006/relationships/image" Target="../media/image20.png"/><Relationship Id="rId32" Type="http://schemas.openxmlformats.org/officeDocument/2006/relationships/image" Target="../media/image25.png"/><Relationship Id="rId37" Type="http://schemas.openxmlformats.org/officeDocument/2006/relationships/hyperlink" Target="http://www.pngall.com/note-png" TargetMode="External"/><Relationship Id="rId40" Type="http://schemas.microsoft.com/office/2007/relationships/hdphoto" Target="../media/hdphoto2.wdp"/><Relationship Id="rId45" Type="http://schemas.microsoft.com/office/2007/relationships/hdphoto" Target="../media/hdphoto4.wdp"/><Relationship Id="rId5" Type="http://schemas.openxmlformats.org/officeDocument/2006/relationships/image" Target="../media/image2.png"/><Relationship Id="rId15" Type="http://schemas.openxmlformats.org/officeDocument/2006/relationships/image" Target="../media/image11.png"/><Relationship Id="rId23" Type="http://schemas.openxmlformats.org/officeDocument/2006/relationships/image" Target="../media/image19.png"/><Relationship Id="rId28" Type="http://schemas.openxmlformats.org/officeDocument/2006/relationships/slide" Target="slide23.xml"/><Relationship Id="rId36" Type="http://schemas.openxmlformats.org/officeDocument/2006/relationships/image" Target="../media/image27.png"/><Relationship Id="rId49" Type="http://schemas.openxmlformats.org/officeDocument/2006/relationships/slide" Target="slide28.xml"/><Relationship Id="rId10" Type="http://schemas.openxmlformats.org/officeDocument/2006/relationships/image" Target="../media/image6.png"/><Relationship Id="rId19" Type="http://schemas.openxmlformats.org/officeDocument/2006/relationships/image" Target="../media/image15.png"/><Relationship Id="rId31" Type="http://schemas.openxmlformats.org/officeDocument/2006/relationships/image" Target="../media/image24.jpeg"/><Relationship Id="rId44" Type="http://schemas.openxmlformats.org/officeDocument/2006/relationships/image" Target="../media/image31.png"/><Relationship Id="rId52" Type="http://schemas.openxmlformats.org/officeDocument/2006/relationships/image" Target="../media/image36.png"/><Relationship Id="rId4" Type="http://schemas.openxmlformats.org/officeDocument/2006/relationships/hyperlink" Target="https://pxhere.com/en/photo/993004" TargetMode="External"/><Relationship Id="rId9" Type="http://schemas.openxmlformats.org/officeDocument/2006/relationships/image" Target="../media/image5.png"/><Relationship Id="rId14" Type="http://schemas.openxmlformats.org/officeDocument/2006/relationships/image" Target="../media/image10.png"/><Relationship Id="rId22" Type="http://schemas.openxmlformats.org/officeDocument/2006/relationships/image" Target="../media/image18.png"/><Relationship Id="rId27" Type="http://schemas.microsoft.com/office/2007/relationships/hdphoto" Target="../media/hdphoto1.wdp"/><Relationship Id="rId30" Type="http://schemas.openxmlformats.org/officeDocument/2006/relationships/slide" Target="slide21.xml"/><Relationship Id="rId35" Type="http://schemas.openxmlformats.org/officeDocument/2006/relationships/slide" Target="slide15.xml"/><Relationship Id="rId43" Type="http://schemas.microsoft.com/office/2007/relationships/hdphoto" Target="../media/hdphoto3.wdp"/><Relationship Id="rId48" Type="http://schemas.openxmlformats.org/officeDocument/2006/relationships/image" Target="../media/image34.png"/><Relationship Id="rId8" Type="http://schemas.openxmlformats.org/officeDocument/2006/relationships/image" Target="../media/image4.png"/><Relationship Id="rId51" Type="http://schemas.microsoft.com/office/2007/relationships/hdphoto" Target="../media/hdphoto5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pixabay.com/it/lavagna-bianca-bordo-bianco-3205371/" TargetMode="External"/><Relationship Id="rId13" Type="http://schemas.openxmlformats.org/officeDocument/2006/relationships/image" Target="../media/image8.jpeg"/><Relationship Id="rId18" Type="http://schemas.openxmlformats.org/officeDocument/2006/relationships/image" Target="../media/image13.png"/><Relationship Id="rId26" Type="http://schemas.openxmlformats.org/officeDocument/2006/relationships/image" Target="../media/image22.png"/><Relationship Id="rId39" Type="http://schemas.microsoft.com/office/2007/relationships/hdphoto" Target="../media/hdphoto3.wdp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7.png"/><Relationship Id="rId34" Type="http://schemas.openxmlformats.org/officeDocument/2006/relationships/image" Target="../media/image59.png"/><Relationship Id="rId42" Type="http://schemas.openxmlformats.org/officeDocument/2006/relationships/image" Target="../media/image32.png"/><Relationship Id="rId7" Type="http://schemas.openxmlformats.org/officeDocument/2006/relationships/image" Target="../media/image2.png"/><Relationship Id="rId12" Type="http://schemas.openxmlformats.org/officeDocument/2006/relationships/image" Target="../media/image7.jpeg"/><Relationship Id="rId17" Type="http://schemas.openxmlformats.org/officeDocument/2006/relationships/image" Target="../media/image12.png"/><Relationship Id="rId25" Type="http://schemas.openxmlformats.org/officeDocument/2006/relationships/image" Target="../media/image21.png"/><Relationship Id="rId33" Type="http://schemas.openxmlformats.org/officeDocument/2006/relationships/image" Target="../media/image26.png"/><Relationship Id="rId38" Type="http://schemas.openxmlformats.org/officeDocument/2006/relationships/image" Target="../media/image30.png"/><Relationship Id="rId2" Type="http://schemas.openxmlformats.org/officeDocument/2006/relationships/video" Target="../media/media1.mp4"/><Relationship Id="rId16" Type="http://schemas.openxmlformats.org/officeDocument/2006/relationships/image" Target="../media/image10.png"/><Relationship Id="rId20" Type="http://schemas.openxmlformats.org/officeDocument/2006/relationships/image" Target="../media/image16.png"/><Relationship Id="rId29" Type="http://schemas.openxmlformats.org/officeDocument/2006/relationships/image" Target="../media/image23.png"/><Relationship Id="rId41" Type="http://schemas.microsoft.com/office/2007/relationships/hdphoto" Target="../media/hdphoto4.wdp"/><Relationship Id="rId1" Type="http://schemas.microsoft.com/office/2007/relationships/media" Target="../media/media1.mp4"/><Relationship Id="rId6" Type="http://schemas.openxmlformats.org/officeDocument/2006/relationships/hyperlink" Target="https://pxhere.com/en/photo/993004" TargetMode="External"/><Relationship Id="rId11" Type="http://schemas.openxmlformats.org/officeDocument/2006/relationships/slide" Target="slide9.xml"/><Relationship Id="rId24" Type="http://schemas.openxmlformats.org/officeDocument/2006/relationships/image" Target="../media/image20.png"/><Relationship Id="rId32" Type="http://schemas.openxmlformats.org/officeDocument/2006/relationships/image" Target="../media/image25.png"/><Relationship Id="rId37" Type="http://schemas.openxmlformats.org/officeDocument/2006/relationships/image" Target="../media/image29.png"/><Relationship Id="rId40" Type="http://schemas.openxmlformats.org/officeDocument/2006/relationships/image" Target="../media/image31.png"/><Relationship Id="rId45" Type="http://schemas.openxmlformats.org/officeDocument/2006/relationships/image" Target="../media/image61.png"/><Relationship Id="rId5" Type="http://schemas.openxmlformats.org/officeDocument/2006/relationships/image" Target="../media/image1.jpeg"/><Relationship Id="rId15" Type="http://schemas.openxmlformats.org/officeDocument/2006/relationships/image" Target="../media/image11.png"/><Relationship Id="rId23" Type="http://schemas.openxmlformats.org/officeDocument/2006/relationships/image" Target="../media/image19.png"/><Relationship Id="rId28" Type="http://schemas.openxmlformats.org/officeDocument/2006/relationships/slide" Target="slide17.xml"/><Relationship Id="rId36" Type="http://schemas.microsoft.com/office/2007/relationships/hdphoto" Target="../media/hdphoto2.wdp"/><Relationship Id="rId10" Type="http://schemas.openxmlformats.org/officeDocument/2006/relationships/image" Target="../media/image6.png"/><Relationship Id="rId19" Type="http://schemas.openxmlformats.org/officeDocument/2006/relationships/image" Target="../media/image15.png"/><Relationship Id="rId31" Type="http://schemas.openxmlformats.org/officeDocument/2006/relationships/image" Target="../media/image24.jpeg"/><Relationship Id="rId44" Type="http://schemas.openxmlformats.org/officeDocument/2006/relationships/image" Target="../media/image34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.png"/><Relationship Id="rId14" Type="http://schemas.openxmlformats.org/officeDocument/2006/relationships/image" Target="../media/image9.png"/><Relationship Id="rId22" Type="http://schemas.openxmlformats.org/officeDocument/2006/relationships/image" Target="../media/image18.png"/><Relationship Id="rId27" Type="http://schemas.microsoft.com/office/2007/relationships/hdphoto" Target="../media/hdphoto1.wdp"/><Relationship Id="rId30" Type="http://schemas.openxmlformats.org/officeDocument/2006/relationships/image" Target="../media/image57.png"/><Relationship Id="rId35" Type="http://schemas.openxmlformats.org/officeDocument/2006/relationships/image" Target="../media/image28.png"/><Relationship Id="rId43" Type="http://schemas.openxmlformats.org/officeDocument/2006/relationships/image" Target="../media/image6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4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microsoft.com/office/2007/relationships/hdphoto" Target="../media/hdphoto6.wdp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g"/><Relationship Id="rId5" Type="http://schemas.openxmlformats.org/officeDocument/2006/relationships/image" Target="../media/image71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7" Type="http://schemas.openxmlformats.org/officeDocument/2006/relationships/image" Target="../media/image41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2.xml"/><Relationship Id="rId6" Type="http://schemas.openxmlformats.org/officeDocument/2006/relationships/slide" Target="slide3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png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png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hyperlink" Target="http://www.pngall.com/note-png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78.png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hyperlink" Target="http://www.pngall.com/note-png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79.png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png"/><Relationship Id="rId4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png"/><Relationship Id="rId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png"/><Relationship Id="rId4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38.jpg"/><Relationship Id="rId7" Type="http://schemas.openxmlformats.org/officeDocument/2006/relationships/slide" Target="slide7.xml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2.xml"/><Relationship Id="rId6" Type="http://schemas.openxmlformats.org/officeDocument/2006/relationships/slide" Target="slide6.xml"/><Relationship Id="rId5" Type="http://schemas.openxmlformats.org/officeDocument/2006/relationships/slide" Target="slide5.xml"/><Relationship Id="rId4" Type="http://schemas.openxmlformats.org/officeDocument/2006/relationships/slide" Target="slide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4.png"/><Relationship Id="rId4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png"/><Relationship Id="rId4" Type="http://schemas.openxmlformats.org/officeDocument/2006/relationships/image" Target="../media/image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png"/><Relationship Id="rId4" Type="http://schemas.openxmlformats.org/officeDocument/2006/relationships/image" Target="../media/image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hyperlink" Target="http://www.pngall.com/note-png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89.png"/><Relationship Id="rId4" Type="http://schemas.openxmlformats.org/officeDocument/2006/relationships/image" Target="../media/image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hyperlink" Target="http://www.pngall.com/note-png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90.png"/><Relationship Id="rId4" Type="http://schemas.openxmlformats.org/officeDocument/2006/relationships/image" Target="../media/image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jpg"/><Relationship Id="rId5" Type="http://schemas.openxmlformats.org/officeDocument/2006/relationships/image" Target="../media/image91.png"/><Relationship Id="rId4" Type="http://schemas.openxmlformats.org/officeDocument/2006/relationships/image" Target="../media/image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jpg"/><Relationship Id="rId5" Type="http://schemas.openxmlformats.org/officeDocument/2006/relationships/image" Target="../media/image9.png"/><Relationship Id="rId4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png"/><Relationship Id="rId4" Type="http://schemas.openxmlformats.org/officeDocument/2006/relationships/image" Target="../media/image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audio" Target="../media/audio2.wav"/><Relationship Id="rId7" Type="http://schemas.openxmlformats.org/officeDocument/2006/relationships/image" Target="../media/image4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37.jpg"/><Relationship Id="rId9" Type="http://schemas.openxmlformats.org/officeDocument/2006/relationships/image" Target="../media/image4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png"/><Relationship Id="rId4" Type="http://schemas.openxmlformats.org/officeDocument/2006/relationships/image" Target="../media/image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g"/><Relationship Id="rId3" Type="http://schemas.openxmlformats.org/officeDocument/2006/relationships/image" Target="../media/image50.png"/><Relationship Id="rId7" Type="http://schemas.microsoft.com/office/2007/relationships/hdphoto" Target="../media/hdphoto6.wdp"/><Relationship Id="rId12" Type="http://schemas.openxmlformats.org/officeDocument/2006/relationships/slide" Target="slide14.xm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png"/><Relationship Id="rId11" Type="http://schemas.openxmlformats.org/officeDocument/2006/relationships/hyperlink" Target="http://www.pngall.com/note-png" TargetMode="External"/><Relationship Id="rId5" Type="http://schemas.openxmlformats.org/officeDocument/2006/relationships/image" Target="../media/image72.jpg"/><Relationship Id="rId10" Type="http://schemas.openxmlformats.org/officeDocument/2006/relationships/image" Target="../media/image27.png"/><Relationship Id="rId4" Type="http://schemas.openxmlformats.org/officeDocument/2006/relationships/image" Target="../media/image9.png"/><Relationship Id="rId9" Type="http://schemas.openxmlformats.org/officeDocument/2006/relationships/image" Target="../media/image98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9.jp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audio" Target="../media/audio2.wav"/><Relationship Id="rId7" Type="http://schemas.openxmlformats.org/officeDocument/2006/relationships/image" Target="../media/image4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37.jpg"/><Relationship Id="rId9" Type="http://schemas.openxmlformats.org/officeDocument/2006/relationships/image" Target="../media/image4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audio" Target="../media/audio2.wav"/><Relationship Id="rId7" Type="http://schemas.openxmlformats.org/officeDocument/2006/relationships/image" Target="../media/image4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37.jpg"/><Relationship Id="rId9" Type="http://schemas.openxmlformats.org/officeDocument/2006/relationships/image" Target="../media/image4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audio" Target="../media/audio2.wav"/><Relationship Id="rId7" Type="http://schemas.openxmlformats.org/officeDocument/2006/relationships/image" Target="../media/image4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37.jpg"/><Relationship Id="rId9" Type="http://schemas.openxmlformats.org/officeDocument/2006/relationships/image" Target="../media/image4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g"/><Relationship Id="rId5" Type="http://schemas.openxmlformats.org/officeDocument/2006/relationships/image" Target="../media/image48.png"/><Relationship Id="rId4" Type="http://schemas.openxmlformats.org/officeDocument/2006/relationships/image" Target="../media/image47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13.png"/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12" Type="http://schemas.openxmlformats.org/officeDocument/2006/relationships/image" Target="../media/image12.png"/><Relationship Id="rId17" Type="http://schemas.openxmlformats.org/officeDocument/2006/relationships/image" Target="../media/image58.png"/><Relationship Id="rId2" Type="http://schemas.openxmlformats.org/officeDocument/2006/relationships/image" Target="../media/image49.png"/><Relationship Id="rId16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11.png"/><Relationship Id="rId5" Type="http://schemas.openxmlformats.org/officeDocument/2006/relationships/image" Target="../media/image9.png"/><Relationship Id="rId15" Type="http://schemas.openxmlformats.org/officeDocument/2006/relationships/image" Target="../media/image15.png"/><Relationship Id="rId10" Type="http://schemas.openxmlformats.org/officeDocument/2006/relationships/image" Target="../media/image56.jpeg"/><Relationship Id="rId4" Type="http://schemas.openxmlformats.org/officeDocument/2006/relationships/image" Target="../media/image51.png"/><Relationship Id="rId9" Type="http://schemas.openxmlformats.org/officeDocument/2006/relationships/image" Target="../media/image55.png"/><Relationship Id="rId1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61020" y="0"/>
            <a:ext cx="12238094" cy="6858000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2136302" y="-64884"/>
            <a:ext cx="7919446" cy="4922719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101;p1">
            <a:extLst>
              <a:ext uri="{FF2B5EF4-FFF2-40B4-BE49-F238E27FC236}">
                <a16:creationId xmlns:a16="http://schemas.microsoft.com/office/drawing/2014/main" id="{2940C00F-7160-48ED-9CD9-DBAAB042E2D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 t="5895" b="10486"/>
          <a:stretch/>
        </p:blipFill>
        <p:spPr>
          <a:xfrm>
            <a:off x="2437693" y="281539"/>
            <a:ext cx="658911" cy="653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88;p1">
            <a:extLst>
              <a:ext uri="{FF2B5EF4-FFF2-40B4-BE49-F238E27FC236}">
                <a16:creationId xmlns:a16="http://schemas.microsoft.com/office/drawing/2014/main" id="{BBE15BBA-B1B6-4E98-9B98-2D710C5B4BEC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832987" y="301969"/>
            <a:ext cx="760301" cy="555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1;p23">
            <a:extLst>
              <a:ext uri="{FF2B5EF4-FFF2-40B4-BE49-F238E27FC236}">
                <a16:creationId xmlns:a16="http://schemas.microsoft.com/office/drawing/2014/main" id="{5D4DF285-3DB7-4AFE-A968-1D4D4DC8FCBF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110168" y="164314"/>
            <a:ext cx="1281627" cy="1083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31;p23">
            <a:extLst>
              <a:ext uri="{FF2B5EF4-FFF2-40B4-BE49-F238E27FC236}">
                <a16:creationId xmlns:a16="http://schemas.microsoft.com/office/drawing/2014/main" id="{B9FC9634-02E3-47B2-9E9C-D448DE80FC4D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4926" y="164314"/>
            <a:ext cx="1281627" cy="1083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صورة 24">
            <a:hlinkClick r:id="" action="ppaction://noaction"/>
            <a:extLst>
              <a:ext uri="{FF2B5EF4-FFF2-40B4-BE49-F238E27FC236}">
                <a16:creationId xmlns:a16="http://schemas.microsoft.com/office/drawing/2014/main" id="{EB893535-248E-4F88-8060-ADC27BF297A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3068"/>
          <a:stretch/>
        </p:blipFill>
        <p:spPr>
          <a:xfrm>
            <a:off x="1256046" y="98531"/>
            <a:ext cx="1036447" cy="12146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2" descr="ولاية العهد السعودية - ويكيبيديا">
            <a:extLst>
              <a:ext uri="{FF2B5EF4-FFF2-40B4-BE49-F238E27FC236}">
                <a16:creationId xmlns:a16="http://schemas.microsoft.com/office/drawing/2014/main" id="{655D6D8E-08FA-4CFA-96E9-C864F274E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43" y="98531"/>
            <a:ext cx="990812" cy="114281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4042" y="5213199"/>
            <a:ext cx="7353039" cy="1506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710" y="4349454"/>
            <a:ext cx="1169420" cy="1174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99799" y="3988964"/>
            <a:ext cx="2649433" cy="263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3945" y="4642736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0">
            <a:extLst>
              <a:ext uri="{FF2B5EF4-FFF2-40B4-BE49-F238E27FC236}">
                <a16:creationId xmlns:a16="http://schemas.microsoft.com/office/drawing/2014/main" id="{20555C12-F648-4549-AA74-4C7DC9B7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35" y="3988964"/>
            <a:ext cx="847611" cy="917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2877" y="4638392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740462" y="4583535"/>
            <a:ext cx="1257963" cy="976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" action="ppaction://noaction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10521509" y="925677"/>
            <a:ext cx="706253" cy="684424"/>
          </a:xfrm>
          <a:prstGeom prst="rect">
            <a:avLst/>
          </a:prstGeom>
        </p:spPr>
      </p:pic>
      <p:pic>
        <p:nvPicPr>
          <p:cNvPr id="61" name="Google Shape;71;p13">
            <a:extLst>
              <a:ext uri="{FF2B5EF4-FFF2-40B4-BE49-F238E27FC236}">
                <a16:creationId xmlns:a16="http://schemas.microsoft.com/office/drawing/2014/main" id="{73D1C85F-7C84-4CC1-9820-2BF78E1BEA3E}"/>
              </a:ext>
            </a:extLst>
          </p:cNvPr>
          <p:cNvPicPr preferRelativeResize="0"/>
          <p:nvPr/>
        </p:nvPicPr>
        <p:blipFill rotWithShape="1">
          <a:blip r:embed="rId22">
            <a:alphaModFix/>
          </a:blip>
          <a:srcRect t="25823"/>
          <a:stretch/>
        </p:blipFill>
        <p:spPr>
          <a:xfrm>
            <a:off x="-49404" y="3884944"/>
            <a:ext cx="1962164" cy="1597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73;p13">
            <a:extLst>
              <a:ext uri="{FF2B5EF4-FFF2-40B4-BE49-F238E27FC236}">
                <a16:creationId xmlns:a16="http://schemas.microsoft.com/office/drawing/2014/main" id="{B257E98D-7889-4F2B-8F9B-FB5A3BAC4395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1155596" y="4680560"/>
            <a:ext cx="341389" cy="44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Picture 11">
            <a:extLst>
              <a:ext uri="{FF2B5EF4-FFF2-40B4-BE49-F238E27FC236}">
                <a16:creationId xmlns:a16="http://schemas.microsoft.com/office/drawing/2014/main" id="{DC4061C2-D4C6-48C3-83E9-732F944E5BA3}"/>
              </a:ext>
            </a:extLst>
          </p:cNvPr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>
          <a:xfrm>
            <a:off x="366004" y="3403333"/>
            <a:ext cx="531461" cy="536020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240" y="4728891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ساعة توقيت الكرتون وغيرها, نص, آخرون, المصور png">
            <a:extLst>
              <a:ext uri="{FF2B5EF4-FFF2-40B4-BE49-F238E27FC236}">
                <a16:creationId xmlns:a16="http://schemas.microsoft.com/office/drawing/2014/main" id="{0442EA86-D770-4403-B063-9D60BA5EED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9961" b="98438" l="10000" r="90000">
                        <a14:foregroundMark x1="51348" y1="41797" x2="47191" y2="77148"/>
                        <a14:foregroundMark x1="37191" y1="56836" x2="59551" y2="63672"/>
                        <a14:foregroundMark x1="59213" y1="47461" x2="38315" y2="82422"/>
                        <a14:foregroundMark x1="34944" y1="62891" x2="62584" y2="63086"/>
                        <a14:foregroundMark x1="54270" y1="33984" x2="42472" y2="38477"/>
                        <a14:foregroundMark x1="51236" y1="20313" x2="50225" y2="20508"/>
                        <a14:foregroundMark x1="62247" y1="69727" x2="47528" y2="87109"/>
                        <a14:foregroundMark x1="58315" y1="69336" x2="43258" y2="84961"/>
                        <a14:foregroundMark x1="60787" y1="57422" x2="36742" y2="75586"/>
                        <a14:foregroundMark x1="54607" y1="50000" x2="36854" y2="66797"/>
                        <a14:foregroundMark x1="50674" y1="42188" x2="38427" y2="53516"/>
                        <a14:foregroundMark x1="59551" y1="49609" x2="42022" y2="4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87" t="9602" r="26963"/>
          <a:stretch/>
        </p:blipFill>
        <p:spPr bwMode="auto">
          <a:xfrm>
            <a:off x="1003484" y="3263656"/>
            <a:ext cx="564852" cy="64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صورة 61">
            <a:hlinkClick r:id="rId28" action="ppaction://hlinksldjump"/>
            <a:extLst>
              <a:ext uri="{FF2B5EF4-FFF2-40B4-BE49-F238E27FC236}">
                <a16:creationId xmlns:a16="http://schemas.microsoft.com/office/drawing/2014/main" id="{59869ACD-7FC8-46A4-AF43-A4188735B6F5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 rot="346244">
            <a:off x="289616" y="4541984"/>
            <a:ext cx="834594" cy="834594"/>
          </a:xfrm>
          <a:prstGeom prst="rect">
            <a:avLst/>
          </a:prstGeom>
        </p:spPr>
      </p:pic>
      <p:pic>
        <p:nvPicPr>
          <p:cNvPr id="78" name="صورة 77">
            <a:hlinkClick r:id="rId30" action="ppaction://hlinksldjump"/>
            <a:extLst>
              <a:ext uri="{FF2B5EF4-FFF2-40B4-BE49-F238E27FC236}">
                <a16:creationId xmlns:a16="http://schemas.microsoft.com/office/drawing/2014/main" id="{4FBE215D-5657-4340-B9C5-E36A5F911769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43" y="1361282"/>
            <a:ext cx="2053070" cy="12146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Google Shape;130;p18">
            <a:extLst>
              <a:ext uri="{FF2B5EF4-FFF2-40B4-BE49-F238E27FC236}">
                <a16:creationId xmlns:a16="http://schemas.microsoft.com/office/drawing/2014/main" id="{443E0D2B-56DD-4B12-9449-0DF66F98FA75}"/>
              </a:ext>
            </a:extLst>
          </p:cNvPr>
          <p:cNvPicPr preferRelativeResize="0"/>
          <p:nvPr/>
        </p:nvPicPr>
        <p:blipFill rotWithShape="1">
          <a:blip r:embed="rId32">
            <a:alphaModFix/>
          </a:blip>
          <a:srcRect b="32784"/>
          <a:stretch/>
        </p:blipFill>
        <p:spPr>
          <a:xfrm>
            <a:off x="208134" y="3962543"/>
            <a:ext cx="1468133" cy="567667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75;p13">
            <a:extLst>
              <a:ext uri="{FF2B5EF4-FFF2-40B4-BE49-F238E27FC236}">
                <a16:creationId xmlns:a16="http://schemas.microsoft.com/office/drawing/2014/main" id="{3FF2AD8B-8651-4415-A6BB-8A228580B388}"/>
              </a:ext>
            </a:extLst>
          </p:cNvPr>
          <p:cNvSpPr txBox="1"/>
          <p:nvPr/>
        </p:nvSpPr>
        <p:spPr>
          <a:xfrm>
            <a:off x="3965991" y="175765"/>
            <a:ext cx="4865170" cy="983194"/>
          </a:xfrm>
          <a:custGeom>
            <a:avLst/>
            <a:gdLst>
              <a:gd name="connsiteX0" fmla="*/ 0 w 5348097"/>
              <a:gd name="connsiteY0" fmla="*/ 0 h 531719"/>
              <a:gd name="connsiteX1" fmla="*/ 5348097 w 5348097"/>
              <a:gd name="connsiteY1" fmla="*/ 0 h 531719"/>
              <a:gd name="connsiteX2" fmla="*/ 5348097 w 5348097"/>
              <a:gd name="connsiteY2" fmla="*/ 531719 h 531719"/>
              <a:gd name="connsiteX3" fmla="*/ 0 w 5348097"/>
              <a:gd name="connsiteY3" fmla="*/ 531719 h 531719"/>
              <a:gd name="connsiteX4" fmla="*/ 0 w 5348097"/>
              <a:gd name="connsiteY4" fmla="*/ 0 h 531719"/>
              <a:gd name="connsiteX0" fmla="*/ 0 w 5348097"/>
              <a:gd name="connsiteY0" fmla="*/ 0 h 531719"/>
              <a:gd name="connsiteX1" fmla="*/ 5348097 w 5348097"/>
              <a:gd name="connsiteY1" fmla="*/ 0 h 531719"/>
              <a:gd name="connsiteX2" fmla="*/ 5076160 w 5348097"/>
              <a:gd name="connsiteY2" fmla="*/ 276370 h 531719"/>
              <a:gd name="connsiteX3" fmla="*/ 5348097 w 5348097"/>
              <a:gd name="connsiteY3" fmla="*/ 531719 h 531719"/>
              <a:gd name="connsiteX4" fmla="*/ 0 w 5348097"/>
              <a:gd name="connsiteY4" fmla="*/ 531719 h 531719"/>
              <a:gd name="connsiteX5" fmla="*/ 0 w 5348097"/>
              <a:gd name="connsiteY5" fmla="*/ 0 h 531719"/>
              <a:gd name="connsiteX0" fmla="*/ 45 w 5348142"/>
              <a:gd name="connsiteY0" fmla="*/ 0 h 531719"/>
              <a:gd name="connsiteX1" fmla="*/ 5348142 w 5348142"/>
              <a:gd name="connsiteY1" fmla="*/ 0 h 531719"/>
              <a:gd name="connsiteX2" fmla="*/ 5076205 w 5348142"/>
              <a:gd name="connsiteY2" fmla="*/ 276370 h 531719"/>
              <a:gd name="connsiteX3" fmla="*/ 5348142 w 5348142"/>
              <a:gd name="connsiteY3" fmla="*/ 531719 h 531719"/>
              <a:gd name="connsiteX4" fmla="*/ 45 w 5348142"/>
              <a:gd name="connsiteY4" fmla="*/ 531719 h 531719"/>
              <a:gd name="connsiteX5" fmla="*/ 367727 w 5348142"/>
              <a:gd name="connsiteY5" fmla="*/ 303666 h 531719"/>
              <a:gd name="connsiteX6" fmla="*/ 45 w 5348142"/>
              <a:gd name="connsiteY6" fmla="*/ 0 h 531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48142" h="531719">
                <a:moveTo>
                  <a:pt x="45" y="0"/>
                </a:moveTo>
                <a:lnTo>
                  <a:pt x="5348142" y="0"/>
                </a:lnTo>
                <a:cubicBezTo>
                  <a:pt x="5343932" y="101222"/>
                  <a:pt x="5080415" y="175148"/>
                  <a:pt x="5076205" y="276370"/>
                </a:cubicBezTo>
                <a:lnTo>
                  <a:pt x="5348142" y="531719"/>
                </a:lnTo>
                <a:lnTo>
                  <a:pt x="45" y="531719"/>
                </a:lnTo>
                <a:cubicBezTo>
                  <a:pt x="-4773" y="446603"/>
                  <a:pt x="372545" y="388782"/>
                  <a:pt x="367727" y="303666"/>
                </a:cubicBezTo>
                <a:lnTo>
                  <a:pt x="45" y="0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rgbClr val="FF0000"/>
                </a:solidFill>
                <a:latin typeface="Lemonada Regular"/>
                <a:ea typeface="Lemonada Regular"/>
                <a:cs typeface="+mn-cs"/>
                <a:sym typeface="Lemonada Regular"/>
              </a:rPr>
              <a:t>الموضوع : تابع </a:t>
            </a:r>
            <a:r>
              <a:rPr lang="ar-SA" sz="2800" b="1" dirty="0">
                <a:solidFill>
                  <a:srgbClr val="FF0000"/>
                </a:solidFill>
                <a:latin typeface="Lemonada Regular"/>
                <a:ea typeface="Lemonada Regular"/>
                <a:sym typeface="Lemonada Regular"/>
              </a:rPr>
              <a:t>الدرس (1)</a:t>
            </a: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rgbClr val="FF0000"/>
                </a:solidFill>
                <a:latin typeface="Lemonada Regular"/>
                <a:ea typeface="Lemonada Regular"/>
                <a:sym typeface="Lemonada Regular"/>
              </a:rPr>
              <a:t>الشغل والطاقة</a:t>
            </a: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rgbClr val="FF0000"/>
                </a:solidFill>
                <a:latin typeface="Lemonada Regular"/>
                <a:ea typeface="Lemonada Regular"/>
                <a:sym typeface="Lemonada Regular"/>
              </a:rPr>
              <a:t>   </a:t>
            </a:r>
            <a:endParaRPr lang="ar-SA" sz="2800" b="1" dirty="0">
              <a:latin typeface="Lemonada Regular"/>
              <a:ea typeface="Lemonada Regular"/>
              <a:cs typeface="+mn-cs"/>
              <a:sym typeface="Lemonada Regular"/>
            </a:endParaRPr>
          </a:p>
        </p:txBody>
      </p:sp>
      <p:pic>
        <p:nvPicPr>
          <p:cNvPr id="84" name="Google Shape;77;p13">
            <a:extLst>
              <a:ext uri="{FF2B5EF4-FFF2-40B4-BE49-F238E27FC236}">
                <a16:creationId xmlns:a16="http://schemas.microsoft.com/office/drawing/2014/main" id="{95DA60D8-48CA-4291-89C7-61F6FFE1A3EF}"/>
              </a:ext>
            </a:extLst>
          </p:cNvPr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1571804" y="2667797"/>
            <a:ext cx="653181" cy="556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77;p13">
            <a:extLst>
              <a:ext uri="{FF2B5EF4-FFF2-40B4-BE49-F238E27FC236}">
                <a16:creationId xmlns:a16="http://schemas.microsoft.com/office/drawing/2014/main" id="{BF5A9970-E8E5-439A-A244-669B0A988EC8}"/>
              </a:ext>
            </a:extLst>
          </p:cNvPr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886085" y="2650954"/>
            <a:ext cx="685719" cy="556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77;p13">
            <a:extLst>
              <a:ext uri="{FF2B5EF4-FFF2-40B4-BE49-F238E27FC236}">
                <a16:creationId xmlns:a16="http://schemas.microsoft.com/office/drawing/2014/main" id="{27AE9BF0-6BBC-4E33-BBF3-06C8F39B6100}"/>
              </a:ext>
            </a:extLst>
          </p:cNvPr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198659" y="2653110"/>
            <a:ext cx="598686" cy="584616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مربع نص 86">
            <a:hlinkClick r:id="rId34" action="ppaction://hlinksldjump"/>
            <a:extLst>
              <a:ext uri="{FF2B5EF4-FFF2-40B4-BE49-F238E27FC236}">
                <a16:creationId xmlns:a16="http://schemas.microsoft.com/office/drawing/2014/main" id="{CCA8C46B-1BB9-4FCF-AAA9-4A58363C76F8}"/>
              </a:ext>
            </a:extLst>
          </p:cNvPr>
          <p:cNvSpPr txBox="1"/>
          <p:nvPr/>
        </p:nvSpPr>
        <p:spPr>
          <a:xfrm>
            <a:off x="1563997" y="2874127"/>
            <a:ext cx="72849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1400" b="1" dirty="0"/>
              <a:t>الدعاء</a:t>
            </a:r>
            <a:endParaRPr lang="en-US" sz="1800" b="1" dirty="0"/>
          </a:p>
        </p:txBody>
      </p:sp>
      <p:sp>
        <p:nvSpPr>
          <p:cNvPr id="88" name="مربع نص 87">
            <a:extLst>
              <a:ext uri="{FF2B5EF4-FFF2-40B4-BE49-F238E27FC236}">
                <a16:creationId xmlns:a16="http://schemas.microsoft.com/office/drawing/2014/main" id="{3B7C64E9-D810-477C-ACB5-37FE04807897}"/>
              </a:ext>
            </a:extLst>
          </p:cNvPr>
          <p:cNvSpPr txBox="1"/>
          <p:nvPr/>
        </p:nvSpPr>
        <p:spPr>
          <a:xfrm>
            <a:off x="881747" y="2874126"/>
            <a:ext cx="6865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1400" b="1" dirty="0"/>
              <a:t>الحضور</a:t>
            </a:r>
            <a:endParaRPr lang="en-US" sz="1800" b="1" dirty="0"/>
          </a:p>
        </p:txBody>
      </p:sp>
      <p:sp>
        <p:nvSpPr>
          <p:cNvPr id="89" name="مربع نص 88">
            <a:hlinkClick r:id="rId28" action="ppaction://hlinksldjump"/>
            <a:extLst>
              <a:ext uri="{FF2B5EF4-FFF2-40B4-BE49-F238E27FC236}">
                <a16:creationId xmlns:a16="http://schemas.microsoft.com/office/drawing/2014/main" id="{16B36219-D48A-485D-A66E-BFCC9DFD0F68}"/>
              </a:ext>
            </a:extLst>
          </p:cNvPr>
          <p:cNvSpPr txBox="1"/>
          <p:nvPr/>
        </p:nvSpPr>
        <p:spPr>
          <a:xfrm>
            <a:off x="160749" y="2864254"/>
            <a:ext cx="6865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1400" b="1" dirty="0"/>
              <a:t>ننطلق</a:t>
            </a:r>
            <a:endParaRPr lang="en-US" sz="1800" b="1" dirty="0"/>
          </a:p>
        </p:txBody>
      </p:sp>
      <p:grpSp>
        <p:nvGrpSpPr>
          <p:cNvPr id="98" name="مجموعة 97">
            <a:extLst>
              <a:ext uri="{FF2B5EF4-FFF2-40B4-BE49-F238E27FC236}">
                <a16:creationId xmlns:a16="http://schemas.microsoft.com/office/drawing/2014/main" id="{3B5ED03A-2430-41F5-B77B-82791846E336}"/>
              </a:ext>
            </a:extLst>
          </p:cNvPr>
          <p:cNvGrpSpPr/>
          <p:nvPr/>
        </p:nvGrpSpPr>
        <p:grpSpPr>
          <a:xfrm>
            <a:off x="10836023" y="1774823"/>
            <a:ext cx="1268626" cy="2151948"/>
            <a:chOff x="6170636" y="2100923"/>
            <a:chExt cx="1268626" cy="2151948"/>
          </a:xfrm>
        </p:grpSpPr>
        <p:sp>
          <p:nvSpPr>
            <p:cNvPr id="99" name="مستطيل 98">
              <a:hlinkClick r:id="rId35" action="ppaction://hlinksldjump"/>
              <a:extLst>
                <a:ext uri="{FF2B5EF4-FFF2-40B4-BE49-F238E27FC236}">
                  <a16:creationId xmlns:a16="http://schemas.microsoft.com/office/drawing/2014/main" id="{ED007024-413C-4540-B752-2D779A97C883}"/>
                </a:ext>
              </a:extLst>
            </p:cNvPr>
            <p:cNvSpPr/>
            <p:nvPr/>
          </p:nvSpPr>
          <p:spPr>
            <a:xfrm>
              <a:off x="6170636" y="2100923"/>
              <a:ext cx="1268626" cy="680261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قراءة الصور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  <p:sp>
          <p:nvSpPr>
            <p:cNvPr id="100" name="مستطيل 99">
              <a:extLst>
                <a:ext uri="{FF2B5EF4-FFF2-40B4-BE49-F238E27FC236}">
                  <a16:creationId xmlns:a16="http://schemas.microsoft.com/office/drawing/2014/main" id="{C4DB8134-49C6-4E30-B741-E858FFB083EB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الحوار والنقاش  </a:t>
              </a:r>
            </a:p>
          </p:txBody>
        </p:sp>
        <p:sp>
          <p:nvSpPr>
            <p:cNvPr id="101" name="مستطيل 100">
              <a:extLst>
                <a:ext uri="{FF2B5EF4-FFF2-40B4-BE49-F238E27FC236}">
                  <a16:creationId xmlns:a16="http://schemas.microsoft.com/office/drawing/2014/main" id="{F56969F8-6B39-4B19-9FD3-5C130B176DED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600" b="1" dirty="0">
                  <a:solidFill>
                    <a:srgbClr val="FF0000"/>
                  </a:solidFill>
                </a:rPr>
                <a:t>التفكير الناقد </a:t>
              </a:r>
            </a:p>
          </p:txBody>
        </p:sp>
      </p:grp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8E9F0C1E-188D-4531-A49B-B17EE08039DF}"/>
              </a:ext>
            </a:extLst>
          </p:cNvPr>
          <p:cNvGrpSpPr/>
          <p:nvPr/>
        </p:nvGrpSpPr>
        <p:grpSpPr>
          <a:xfrm>
            <a:off x="9779128" y="1646694"/>
            <a:ext cx="1123346" cy="1131299"/>
            <a:chOff x="9807870" y="2793303"/>
            <a:chExt cx="1123346" cy="1131299"/>
          </a:xfrm>
        </p:grpSpPr>
        <p:pic>
          <p:nvPicPr>
            <p:cNvPr id="103" name="Picture 46">
              <a:extLst>
                <a:ext uri="{FF2B5EF4-FFF2-40B4-BE49-F238E27FC236}">
                  <a16:creationId xmlns:a16="http://schemas.microsoft.com/office/drawing/2014/main" id="{5ABD3241-D874-432F-B3E1-698CDAB556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7"/>
                </a:ext>
              </a:extLst>
            </a:blip>
            <a:srcRect l="14797" t="6571" r="14269" b="10899"/>
            <a:stretch/>
          </p:blipFill>
          <p:spPr>
            <a:xfrm>
              <a:off x="9832064" y="2793303"/>
              <a:ext cx="1028659" cy="1131299"/>
            </a:xfrm>
            <a:prstGeom prst="rect">
              <a:avLst/>
            </a:prstGeom>
          </p:spPr>
        </p:pic>
        <p:sp>
          <p:nvSpPr>
            <p:cNvPr id="104" name="مربع نص 103">
              <a:hlinkClick r:id="rId38" action="ppaction://hlinksldjump"/>
              <a:extLst>
                <a:ext uri="{FF2B5EF4-FFF2-40B4-BE49-F238E27FC236}">
                  <a16:creationId xmlns:a16="http://schemas.microsoft.com/office/drawing/2014/main" id="{DA906A5C-D88F-4C3B-BC7A-527E885E995D}"/>
                </a:ext>
              </a:extLst>
            </p:cNvPr>
            <p:cNvSpPr txBox="1"/>
            <p:nvPr/>
          </p:nvSpPr>
          <p:spPr>
            <a:xfrm>
              <a:off x="9807870" y="3017961"/>
              <a:ext cx="11233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b="1" dirty="0"/>
                <a:t>نجمة اليوم </a:t>
              </a:r>
              <a:endParaRPr lang="en-US" b="1" dirty="0"/>
            </a:p>
          </p:txBody>
        </p:sp>
      </p:grpSp>
      <p:grpSp>
        <p:nvGrpSpPr>
          <p:cNvPr id="105" name="مجموعة 104">
            <a:extLst>
              <a:ext uri="{FF2B5EF4-FFF2-40B4-BE49-F238E27FC236}">
                <a16:creationId xmlns:a16="http://schemas.microsoft.com/office/drawing/2014/main" id="{42284A5A-3FD4-424F-8A61-F2A5776E2EEB}"/>
              </a:ext>
            </a:extLst>
          </p:cNvPr>
          <p:cNvGrpSpPr/>
          <p:nvPr/>
        </p:nvGrpSpPr>
        <p:grpSpPr>
          <a:xfrm>
            <a:off x="2665274" y="1112830"/>
            <a:ext cx="2162300" cy="1681281"/>
            <a:chOff x="8951775" y="3304582"/>
            <a:chExt cx="1921613" cy="1131299"/>
          </a:xfrm>
        </p:grpSpPr>
        <p:pic>
          <p:nvPicPr>
            <p:cNvPr id="106" name="Picture 46">
              <a:extLst>
                <a:ext uri="{FF2B5EF4-FFF2-40B4-BE49-F238E27FC236}">
                  <a16:creationId xmlns:a16="http://schemas.microsoft.com/office/drawing/2014/main" id="{4663BF04-2F5D-4CE1-AB03-D04919651F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6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  <a:ext uri="{837473B0-CC2E-450A-ABE3-18F120FF3D39}">
                  <a1611:picAttrSrcUrl xmlns:a1611="http://schemas.microsoft.com/office/drawing/2016/11/main" r:id="rId37"/>
                </a:ext>
              </a:extLst>
            </a:blip>
            <a:srcRect l="14797" t="6571" r="14269" b="10899"/>
            <a:stretch/>
          </p:blipFill>
          <p:spPr>
            <a:xfrm>
              <a:off x="8951775" y="3304582"/>
              <a:ext cx="1869505" cy="1131299"/>
            </a:xfrm>
            <a:prstGeom prst="rect">
              <a:avLst/>
            </a:prstGeom>
          </p:spPr>
        </p:pic>
        <p:sp>
          <p:nvSpPr>
            <p:cNvPr id="107" name="مربع نص 106">
              <a:extLst>
                <a:ext uri="{FF2B5EF4-FFF2-40B4-BE49-F238E27FC236}">
                  <a16:creationId xmlns:a16="http://schemas.microsoft.com/office/drawing/2014/main" id="{FC9004A6-A82E-474E-82F6-AAE0303936D9}"/>
                </a:ext>
              </a:extLst>
            </p:cNvPr>
            <p:cNvSpPr txBox="1"/>
            <p:nvPr/>
          </p:nvSpPr>
          <p:spPr>
            <a:xfrm>
              <a:off x="8984514" y="3407551"/>
              <a:ext cx="1888874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ar-SA" sz="1600" b="1" dirty="0">
                  <a:solidFill>
                    <a:schemeClr val="tx1"/>
                  </a:solidFill>
                </a:rPr>
                <a:t>ليس العلم</a:t>
              </a:r>
            </a:p>
            <a:p>
              <a:pPr algn="ctr"/>
              <a:r>
                <a:rPr lang="ar-SA" sz="1600" b="1" dirty="0">
                  <a:solidFill>
                    <a:schemeClr val="tx1"/>
                  </a:solidFill>
                </a:rPr>
                <a:t> ما حفظ </a:t>
              </a:r>
            </a:p>
            <a:p>
              <a:pPr algn="ctr"/>
              <a:r>
                <a:rPr lang="ar-SA" sz="1600" b="1" dirty="0">
                  <a:solidFill>
                    <a:schemeClr val="tx1"/>
                  </a:solidFill>
                </a:rPr>
                <a:t>إنما العلم ما نفع</a:t>
              </a:r>
              <a:endParaRPr lang="en-US" sz="1600" b="1" dirty="0"/>
            </a:p>
          </p:txBody>
        </p:sp>
      </p:grpSp>
      <p:pic>
        <p:nvPicPr>
          <p:cNvPr id="57" name="Picture 2">
            <a:extLst>
              <a:ext uri="{FF2B5EF4-FFF2-40B4-BE49-F238E27FC236}">
                <a16:creationId xmlns:a16="http://schemas.microsoft.com/office/drawing/2014/main" id="{8AEBE472-356A-43C6-8014-0685A20BFA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9">
            <a:extLst>
              <a:ext uri="{BEBA8EAE-BF5A-486C-A8C5-ECC9F3942E4B}">
                <a14:imgProps xmlns:a14="http://schemas.microsoft.com/office/drawing/2010/main">
                  <a14:imgLayer r:embed="rId40">
                    <a14:imgEffect>
                      <a14:backgroundRemoval t="4511" b="94737" l="1987" r="92715">
                        <a14:foregroundMark x1="72848" y1="12782" x2="42384" y2="35338"/>
                        <a14:foregroundMark x1="67550" y1="53383" x2="44371" y2="32331"/>
                        <a14:foregroundMark x1="75497" y1="30827" x2="43046" y2="35338"/>
                        <a14:foregroundMark x1="53642" y1="15038" x2="38411" y2="47368"/>
                        <a14:foregroundMark x1="39073" y1="12782" x2="36424" y2="45865"/>
                        <a14:foregroundMark x1="58278" y1="30827" x2="44371" y2="21053"/>
                        <a14:foregroundMark x1="47682" y1="45113" x2="56291" y2="48120"/>
                        <a14:foregroundMark x1="64901" y1="45113" x2="64238" y2="45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67" r="14198" b="30137"/>
          <a:stretch/>
        </p:blipFill>
        <p:spPr bwMode="auto">
          <a:xfrm>
            <a:off x="6139023" y="4749271"/>
            <a:ext cx="637676" cy="406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Google Shape;59;p13">
            <a:extLst>
              <a:ext uri="{FF2B5EF4-FFF2-40B4-BE49-F238E27FC236}">
                <a16:creationId xmlns:a16="http://schemas.microsoft.com/office/drawing/2014/main" id="{C2DD802F-DAE5-42E9-B9E3-F6B08FAF2BD2}"/>
              </a:ext>
            </a:extLst>
          </p:cNvPr>
          <p:cNvPicPr preferRelativeResize="0"/>
          <p:nvPr/>
        </p:nvPicPr>
        <p:blipFill>
          <a:blip r:embed="rId41">
            <a:alphaModFix/>
          </a:blip>
          <a:stretch>
            <a:fillRect/>
          </a:stretch>
        </p:blipFill>
        <p:spPr>
          <a:xfrm>
            <a:off x="7479382" y="4781363"/>
            <a:ext cx="278430" cy="42961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9B968826-7A44-478A-89FC-7C8A96F46679}"/>
              </a:ext>
            </a:extLst>
          </p:cNvPr>
          <p:cNvPicPr>
            <a:picLocks noChangeAspect="1"/>
          </p:cNvPicPr>
          <p:nvPr/>
        </p:nvPicPr>
        <p:blipFill rotWithShape="1">
          <a:blip r:embed="rId42">
            <a:extLst>
              <a:ext uri="{BEBA8EAE-BF5A-486C-A8C5-ECC9F3942E4B}">
                <a14:imgProps xmlns:a14="http://schemas.microsoft.com/office/drawing/2010/main">
                  <a14:imgLayer r:embed="rId4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1993" b="18548"/>
          <a:stretch/>
        </p:blipFill>
        <p:spPr>
          <a:xfrm>
            <a:off x="5574098" y="4701779"/>
            <a:ext cx="606903" cy="462577"/>
          </a:xfrm>
          <a:prstGeom prst="rect">
            <a:avLst/>
          </a:prstGeom>
        </p:spPr>
      </p:pic>
      <p:pic>
        <p:nvPicPr>
          <p:cNvPr id="9" name="صورة 8">
            <a:extLst>
              <a:ext uri="{FF2B5EF4-FFF2-40B4-BE49-F238E27FC236}">
                <a16:creationId xmlns:a16="http://schemas.microsoft.com/office/drawing/2014/main" id="{5E7975DA-19D6-4FC1-AB09-09C65CE82148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BEBA8EAE-BF5A-486C-A8C5-ECC9F3942E4B}">
                <a14:imgProps xmlns:a14="http://schemas.microsoft.com/office/drawing/2010/main">
                  <a14:imgLayer r:embed="rId4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94653" y="4664288"/>
            <a:ext cx="589986" cy="589986"/>
          </a:xfrm>
          <a:prstGeom prst="rect">
            <a:avLst/>
          </a:prstGeom>
        </p:spPr>
      </p:pic>
      <p:pic>
        <p:nvPicPr>
          <p:cNvPr id="1026" name="Picture 2" descr="Nearpod: Make every lesson interactive">
            <a:extLst>
              <a:ext uri="{FF2B5EF4-FFF2-40B4-BE49-F238E27FC236}">
                <a16:creationId xmlns:a16="http://schemas.microsoft.com/office/drawing/2014/main" id="{56DFEF9A-BC11-45E6-911D-88B3090AB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222" y="4806812"/>
            <a:ext cx="758863" cy="343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4" descr="kahoot كاهوت - موقع سامي مجادلة للتكنولوجيا المحوسبة">
            <a:extLst>
              <a:ext uri="{FF2B5EF4-FFF2-40B4-BE49-F238E27FC236}">
                <a16:creationId xmlns:a16="http://schemas.microsoft.com/office/drawing/2014/main" id="{B64EB936-1E5A-4AFE-8F53-FDA9666705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1002" y="4815062"/>
            <a:ext cx="571493" cy="340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" name="Picture 2" descr="جدار باد لت padlet » زكي فراش مطور تعليمي">
            <a:extLst>
              <a:ext uri="{FF2B5EF4-FFF2-40B4-BE49-F238E27FC236}">
                <a16:creationId xmlns:a16="http://schemas.microsoft.com/office/drawing/2014/main" id="{C650FD71-38DA-4E29-880F-E4C9D254B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9153" y="4776397"/>
            <a:ext cx="521053" cy="387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1" name="Group 3">
            <a:extLst>
              <a:ext uri="{FF2B5EF4-FFF2-40B4-BE49-F238E27FC236}">
                <a16:creationId xmlns:a16="http://schemas.microsoft.com/office/drawing/2014/main" id="{2C3E3475-2CC6-45F4-9BBE-AE355886531E}"/>
              </a:ext>
            </a:extLst>
          </p:cNvPr>
          <p:cNvGrpSpPr/>
          <p:nvPr/>
        </p:nvGrpSpPr>
        <p:grpSpPr>
          <a:xfrm>
            <a:off x="2404042" y="2874125"/>
            <a:ext cx="2801036" cy="1434799"/>
            <a:chOff x="2617993" y="1767320"/>
            <a:chExt cx="1142581" cy="1720889"/>
          </a:xfrm>
        </p:grpSpPr>
        <p:pic>
          <p:nvPicPr>
            <p:cNvPr id="112" name="Google Shape;74;p13">
              <a:hlinkClick r:id="rId49" action="ppaction://hlinksldjump"/>
              <a:extLst>
                <a:ext uri="{FF2B5EF4-FFF2-40B4-BE49-F238E27FC236}">
                  <a16:creationId xmlns:a16="http://schemas.microsoft.com/office/drawing/2014/main" id="{EC283410-DBAA-4EEF-B3AA-909E89AE9A86}"/>
                </a:ext>
              </a:extLst>
            </p:cNvPr>
            <p:cNvPicPr preferRelativeResize="0"/>
            <p:nvPr/>
          </p:nvPicPr>
          <p:blipFill>
            <a:blip r:embed="rId50">
              <a:alphaModFix/>
              <a:extLst>
                <a:ext uri="{BEBA8EAE-BF5A-486C-A8C5-ECC9F3942E4B}">
                  <a14:imgProps xmlns:a14="http://schemas.microsoft.com/office/drawing/2010/main">
                    <a14:imgLayer r:embed="rId51">
                      <a14:imgEffect>
                        <a14:brightnessContrast bright="40000"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654649" y="2521685"/>
              <a:ext cx="1105925" cy="96652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3" name="Google Shape;75;p13">
              <a:extLst>
                <a:ext uri="{FF2B5EF4-FFF2-40B4-BE49-F238E27FC236}">
                  <a16:creationId xmlns:a16="http://schemas.microsoft.com/office/drawing/2014/main" id="{5514FD63-C214-4A55-A963-43752EAECA8B}"/>
                </a:ext>
              </a:extLst>
            </p:cNvPr>
            <p:cNvSpPr txBox="1"/>
            <p:nvPr/>
          </p:nvSpPr>
          <p:spPr>
            <a:xfrm>
              <a:off x="2617993" y="1767320"/>
              <a:ext cx="1105925" cy="709793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" sz="1400" b="1" dirty="0">
                  <a:latin typeface="Lemonada Regular"/>
                  <a:ea typeface="Lemonada Regular"/>
                  <a:cs typeface="+mn-cs"/>
                  <a:sym typeface="Lemonada Regular"/>
                </a:rPr>
                <a:t>ما هو </a:t>
              </a:r>
              <a:endParaRPr sz="1400" b="1" dirty="0">
                <a:latin typeface="Lemonada Regular"/>
                <a:ea typeface="Lemonada Regular"/>
                <a:cs typeface="+mn-cs"/>
                <a:sym typeface="Lemonada Regular"/>
              </a:endParaRPr>
            </a:p>
            <a:p>
              <a:pPr marL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ar" sz="1400" b="1" dirty="0">
                  <a:latin typeface="Lemonada Regular"/>
                  <a:ea typeface="Lemonada Regular"/>
                  <a:cs typeface="+mn-cs"/>
                  <a:sym typeface="Lemonada Regular"/>
                </a:rPr>
                <a:t>شعوركِ اليوم ؟</a:t>
              </a:r>
              <a:endParaRPr sz="1000" b="1" dirty="0">
                <a:latin typeface="Lemonada Regular"/>
                <a:ea typeface="Lemonada Regular"/>
                <a:cs typeface="+mn-cs"/>
                <a:sym typeface="Lemonada Regular"/>
              </a:endParaRPr>
            </a:p>
          </p:txBody>
        </p:sp>
      </p:grpSp>
      <p:sp>
        <p:nvSpPr>
          <p:cNvPr id="63" name="Google Shape;75;p13">
            <a:extLst>
              <a:ext uri="{FF2B5EF4-FFF2-40B4-BE49-F238E27FC236}">
                <a16:creationId xmlns:a16="http://schemas.microsoft.com/office/drawing/2014/main" id="{45E3AD55-C0AD-4C3B-B88B-185E13237BB0}"/>
              </a:ext>
            </a:extLst>
          </p:cNvPr>
          <p:cNvSpPr txBox="1"/>
          <p:nvPr/>
        </p:nvSpPr>
        <p:spPr>
          <a:xfrm>
            <a:off x="4358640" y="1638117"/>
            <a:ext cx="5324624" cy="19295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ar-SA" b="1" dirty="0">
                <a:solidFill>
                  <a:srgbClr val="00B050"/>
                </a:solidFill>
                <a:latin typeface="Lemonada Regular"/>
                <a:ea typeface="Lemonada Regular"/>
                <a:cs typeface="+mn-cs"/>
                <a:sym typeface="Lemonada Regular"/>
              </a:rPr>
              <a:t>التاريخ</a:t>
            </a:r>
            <a:r>
              <a:rPr lang="ar-SA" b="1" dirty="0">
                <a:latin typeface="Lemonada Regular"/>
                <a:ea typeface="Lemonada Regular"/>
                <a:cs typeface="+mn-cs"/>
                <a:sym typeface="Lemonada Regular"/>
              </a:rPr>
              <a:t> :3-8-1442هـ</a:t>
            </a:r>
            <a:endParaRPr lang="ar-SA" sz="1100" b="1" dirty="0">
              <a:latin typeface="Lemonada Regular"/>
              <a:ea typeface="Lemonada Regular"/>
              <a:cs typeface="+mn-cs"/>
              <a:sym typeface="Lemonada Regular"/>
            </a:endParaRPr>
          </a:p>
          <a:p>
            <a:pPr marL="0" lvl="0" indent="0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1" dirty="0">
                <a:solidFill>
                  <a:srgbClr val="00B050"/>
                </a:solidFill>
                <a:latin typeface="Lemonada Regular"/>
                <a:ea typeface="Lemonada Regular"/>
                <a:cs typeface="+mn-cs"/>
                <a:sym typeface="Lemonada Regular"/>
              </a:rPr>
              <a:t>اليوم</a:t>
            </a:r>
            <a:r>
              <a:rPr lang="ar-SA" b="1" dirty="0">
                <a:latin typeface="Lemonada Regular"/>
                <a:ea typeface="Lemonada Regular"/>
                <a:cs typeface="+mn-cs"/>
                <a:sym typeface="Lemonada Regular"/>
              </a:rPr>
              <a:t> : الثلاثاء</a:t>
            </a:r>
          </a:p>
          <a:p>
            <a:pPr marL="0" lvl="0" indent="0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1" dirty="0">
                <a:solidFill>
                  <a:srgbClr val="00B050"/>
                </a:solidFill>
                <a:latin typeface="Lemonada Regular"/>
                <a:ea typeface="Lemonada Regular"/>
                <a:cs typeface="+mn-cs"/>
                <a:sym typeface="Lemonada Regular"/>
              </a:rPr>
              <a:t>المادة</a:t>
            </a:r>
            <a:r>
              <a:rPr lang="ar-SA" b="1" dirty="0">
                <a:latin typeface="Lemonada Regular"/>
                <a:ea typeface="Lemonada Regular"/>
                <a:cs typeface="+mn-cs"/>
                <a:sym typeface="Lemonada Regular"/>
              </a:rPr>
              <a:t> : علوم</a:t>
            </a:r>
          </a:p>
          <a:p>
            <a:r>
              <a:rPr lang="ar-SA" b="1" dirty="0">
                <a:solidFill>
                  <a:srgbClr val="00B050"/>
                </a:solidFill>
                <a:latin typeface="Lemonada Regular"/>
                <a:ea typeface="Lemonada Regular"/>
                <a:cs typeface="+mn-cs"/>
                <a:sym typeface="Lemonada Regular"/>
              </a:rPr>
              <a:t>الوحدة(6)</a:t>
            </a:r>
            <a:r>
              <a:rPr lang="ar-SA" b="1" dirty="0">
                <a:latin typeface="Lemonada Regular"/>
                <a:ea typeface="Lemonada Regular"/>
                <a:cs typeface="+mn-cs"/>
                <a:sym typeface="Lemonada Regular"/>
              </a:rPr>
              <a:t>: القوى والطاقة</a:t>
            </a:r>
          </a:p>
          <a:p>
            <a:r>
              <a:rPr lang="ar-SA" b="1" dirty="0">
                <a:solidFill>
                  <a:srgbClr val="00B050"/>
                </a:solidFill>
                <a:latin typeface="Lemonada Regular"/>
                <a:ea typeface="Lemonada Regular"/>
                <a:cs typeface="+mn-cs"/>
                <a:sym typeface="Lemonada Regular"/>
              </a:rPr>
              <a:t>الفصل(١1)</a:t>
            </a:r>
            <a:r>
              <a:rPr lang="ar-SA" b="1" dirty="0">
                <a:latin typeface="Lemonada Regular"/>
                <a:ea typeface="Lemonada Regular"/>
                <a:cs typeface="+mn-cs"/>
                <a:sym typeface="Lemonada Regular"/>
              </a:rPr>
              <a:t>: الطاقة والآلات </a:t>
            </a:r>
          </a:p>
          <a:p>
            <a:r>
              <a:rPr lang="ar-SA" b="1" dirty="0">
                <a:solidFill>
                  <a:srgbClr val="00B050"/>
                </a:solidFill>
                <a:latin typeface="Lemonada Regular"/>
                <a:ea typeface="Lemonada Regular"/>
                <a:cs typeface="+mn-cs"/>
                <a:sym typeface="Lemonada Regular"/>
              </a:rPr>
              <a:t>الدرس(1)</a:t>
            </a:r>
            <a:r>
              <a:rPr lang="ar-SA" b="1" dirty="0">
                <a:latin typeface="Lemonada Regular"/>
                <a:ea typeface="Lemonada Regular"/>
                <a:cs typeface="+mn-cs"/>
                <a:sym typeface="Lemonada Regular"/>
              </a:rPr>
              <a:t>:</a:t>
            </a:r>
            <a:r>
              <a:rPr lang="ar-SA" b="1" dirty="0">
                <a:latin typeface="Lemonada Regular"/>
                <a:ea typeface="Lemonada Regular"/>
                <a:sym typeface="Lemonada Regular"/>
              </a:rPr>
              <a:t>الشغل والطاقة</a:t>
            </a:r>
            <a:endParaRPr lang="ar-SA" b="1" dirty="0">
              <a:latin typeface="Lemonada Regular"/>
              <a:ea typeface="Lemonada Regular"/>
              <a:cs typeface="+mn-cs"/>
              <a:sym typeface="Lemonada Regular"/>
            </a:endParaRPr>
          </a:p>
          <a:p>
            <a:endParaRPr lang="ar-SA" b="1" dirty="0">
              <a:latin typeface="Lemonada Regular"/>
              <a:ea typeface="Lemonada Regular"/>
              <a:cs typeface="+mn-cs"/>
              <a:sym typeface="Lemonada Regular"/>
            </a:endParaRPr>
          </a:p>
          <a:p>
            <a:endParaRPr lang="ar-SA" b="1" dirty="0">
              <a:latin typeface="Lemonada Regular"/>
              <a:ea typeface="Lemonada Regular"/>
              <a:cs typeface="+mn-cs"/>
              <a:sym typeface="Lemonada Regular"/>
            </a:endParaRP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200" b="1" dirty="0">
                <a:latin typeface="Lemonada Regular"/>
                <a:ea typeface="Lemonada Regular"/>
                <a:cs typeface="+mn-cs"/>
                <a:sym typeface="Lemonada Regular"/>
              </a:rPr>
              <a:t> </a:t>
            </a:r>
            <a:endParaRPr sz="1200" b="1" dirty="0">
              <a:latin typeface="Lemonada Regular"/>
              <a:ea typeface="Lemonada Regular"/>
              <a:cs typeface="+mn-cs"/>
              <a:sym typeface="Lemonada Regular"/>
            </a:endParaRPr>
          </a:p>
        </p:txBody>
      </p:sp>
      <p:pic>
        <p:nvPicPr>
          <p:cNvPr id="59" name="صورة 58">
            <a:extLst>
              <a:ext uri="{FF2B5EF4-FFF2-40B4-BE49-F238E27FC236}">
                <a16:creationId xmlns:a16="http://schemas.microsoft.com/office/drawing/2014/main" id="{B54714DC-A065-43B4-8C75-4B2FC10A7955}"/>
              </a:ext>
            </a:extLst>
          </p:cNvPr>
          <p:cNvPicPr>
            <a:picLocks noChangeAspect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873" y="581111"/>
            <a:ext cx="917831" cy="780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609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DCD3B05-6EA4-41E8-8F10-F2F95BE876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-61020" y="0"/>
            <a:ext cx="12238094" cy="6858000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3707CF6F-53E1-4A12-90DE-7C6BB285C74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 l="5100" t="2726" r="3027" b="21700"/>
          <a:stretch/>
        </p:blipFill>
        <p:spPr>
          <a:xfrm>
            <a:off x="2117059" y="353130"/>
            <a:ext cx="8497430" cy="4299504"/>
          </a:xfrm>
          <a:prstGeom prst="rect">
            <a:avLst/>
          </a:prstGeom>
        </p:spPr>
      </p:pic>
      <p:pic>
        <p:nvPicPr>
          <p:cNvPr id="20" name="Google Shape;89;p1">
            <a:extLst>
              <a:ext uri="{FF2B5EF4-FFF2-40B4-BE49-F238E27FC236}">
                <a16:creationId xmlns:a16="http://schemas.microsoft.com/office/drawing/2014/main" id="{7329A783-3F04-41D4-8C26-3B19F28E73C6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1000094" y="0"/>
            <a:ext cx="1328191" cy="651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1;p23">
            <a:extLst>
              <a:ext uri="{FF2B5EF4-FFF2-40B4-BE49-F238E27FC236}">
                <a16:creationId xmlns:a16="http://schemas.microsoft.com/office/drawing/2014/main" id="{5D4DF285-3DB7-4AFE-A968-1D4D4DC8FCBF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110168" y="164314"/>
            <a:ext cx="1281627" cy="1083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31;p23">
            <a:extLst>
              <a:ext uri="{FF2B5EF4-FFF2-40B4-BE49-F238E27FC236}">
                <a16:creationId xmlns:a16="http://schemas.microsoft.com/office/drawing/2014/main" id="{B9FC9634-02E3-47B2-9E9C-D448DE80FC4D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4926" y="164314"/>
            <a:ext cx="1281627" cy="1083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صورة 24">
            <a:hlinkClick r:id="rId11" action="ppaction://hlinksldjump"/>
            <a:extLst>
              <a:ext uri="{FF2B5EF4-FFF2-40B4-BE49-F238E27FC236}">
                <a16:creationId xmlns:a16="http://schemas.microsoft.com/office/drawing/2014/main" id="{EB893535-248E-4F88-8060-ADC27BF297A3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53068"/>
          <a:stretch/>
        </p:blipFill>
        <p:spPr>
          <a:xfrm>
            <a:off x="1256046" y="98531"/>
            <a:ext cx="1036447" cy="12146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Picture 2" descr="ولاية العهد السعودية - ويكيبيديا">
            <a:extLst>
              <a:ext uri="{FF2B5EF4-FFF2-40B4-BE49-F238E27FC236}">
                <a16:creationId xmlns:a16="http://schemas.microsoft.com/office/drawing/2014/main" id="{655D6D8E-08FA-4CFA-96E9-C864F274E0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443" y="98531"/>
            <a:ext cx="990812" cy="114281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4">
            <a:extLst>
              <a:ext uri="{FF2B5EF4-FFF2-40B4-BE49-F238E27FC236}">
                <a16:creationId xmlns:a16="http://schemas.microsoft.com/office/drawing/2014/main" id="{24D360EA-A5B0-4FAB-93FA-7B0C5637BB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993" y="5294467"/>
            <a:ext cx="6331551" cy="1441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6EC1E351-B697-490D-A6C7-91C324AF41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9333635" y="0"/>
            <a:ext cx="3138108" cy="148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2">
            <a:extLst>
              <a:ext uri="{FF2B5EF4-FFF2-40B4-BE49-F238E27FC236}">
                <a16:creationId xmlns:a16="http://schemas.microsoft.com/office/drawing/2014/main" id="{45E4EABC-A16A-4D68-BC7C-D60E3948A2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9710" y="4349454"/>
            <a:ext cx="1169420" cy="1174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8" descr="https://lh6.googleusercontent.com/lA8Hyi4kH_IVGIdbWoAFwdqJ0IGVj9Bn9TQ8RhpKzpEZjPVyUjgSWzvirmGim6mjsnpnR9onHSWPgS2dGT4Ag0pR-t8j2dOFWCfozE8aOKTdQtfZKVkoibbq713dsVPmtcn8tJQLNB0">
            <a:extLst>
              <a:ext uri="{FF2B5EF4-FFF2-40B4-BE49-F238E27FC236}">
                <a16:creationId xmlns:a16="http://schemas.microsoft.com/office/drawing/2014/main" id="{8FCDB6A6-8474-4F06-AC32-C01EA8C4C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699801" y="3734683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s://lh3.googleusercontent.com/VMNVCZm22c4vPLUs3u4axgiwda84BV8NtqGTjwX19OZ4zagJmFTcme8TTmK6WAsomAgq97PkJS4HGI4-AkX13sSqXZz1CzxMOCUccUS2iW9dtAU-w9ABiqHPk1VyfJANaU5sBMXFYf0">
            <a:extLst>
              <a:ext uri="{FF2B5EF4-FFF2-40B4-BE49-F238E27FC236}">
                <a16:creationId xmlns:a16="http://schemas.microsoft.com/office/drawing/2014/main" id="{02412DF3-3630-4DCF-BA1C-AD392BE391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0291" y="4547692"/>
            <a:ext cx="3171201" cy="2180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EB5A3564-7C34-4FA9-AB5A-9456CB4AE5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2877" y="4638392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8" descr="https://lh4.googleusercontent.com/b-EDMIxaaqUK2i6El7zb2hICXWWzLXP7Bx1xmPXChB9IOpGPlI-zlkNkoi1uurDk7Ekod1N902O-DCbxkOYC3p5Fzkq0-dSV2hIea-k2WkmwiiOCsMb-StrYQJjL-9PoIz55TF2XSCU">
            <a:extLst>
              <a:ext uri="{FF2B5EF4-FFF2-40B4-BE49-F238E27FC236}">
                <a16:creationId xmlns:a16="http://schemas.microsoft.com/office/drawing/2014/main" id="{EABCA83F-E5CC-4F94-8AB3-F32F6251A7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7" t="18529" r="4470" b="25160"/>
          <a:stretch/>
        </p:blipFill>
        <p:spPr bwMode="auto">
          <a:xfrm flipH="1">
            <a:off x="9754629" y="4460793"/>
            <a:ext cx="1311205" cy="101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2">
            <a:hlinkClick r:id="rId11" action="ppaction://hlinksldjump"/>
            <a:extLst>
              <a:ext uri="{FF2B5EF4-FFF2-40B4-BE49-F238E27FC236}">
                <a16:creationId xmlns:a16="http://schemas.microsoft.com/office/drawing/2014/main" id="{C1981C70-52FE-4810-BCDC-AB9400E0BA1D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10521509" y="925677"/>
            <a:ext cx="706253" cy="684424"/>
          </a:xfrm>
          <a:prstGeom prst="rect">
            <a:avLst/>
          </a:prstGeom>
        </p:spPr>
      </p:pic>
      <p:pic>
        <p:nvPicPr>
          <p:cNvPr id="61" name="Google Shape;71;p13">
            <a:extLst>
              <a:ext uri="{FF2B5EF4-FFF2-40B4-BE49-F238E27FC236}">
                <a16:creationId xmlns:a16="http://schemas.microsoft.com/office/drawing/2014/main" id="{73D1C85F-7C84-4CC1-9820-2BF78E1BEA3E}"/>
              </a:ext>
            </a:extLst>
          </p:cNvPr>
          <p:cNvPicPr preferRelativeResize="0"/>
          <p:nvPr/>
        </p:nvPicPr>
        <p:blipFill rotWithShape="1">
          <a:blip r:embed="rId22">
            <a:alphaModFix/>
          </a:blip>
          <a:srcRect t="25823"/>
          <a:stretch/>
        </p:blipFill>
        <p:spPr>
          <a:xfrm>
            <a:off x="-49404" y="3884944"/>
            <a:ext cx="1962164" cy="1597058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73;p13">
            <a:extLst>
              <a:ext uri="{FF2B5EF4-FFF2-40B4-BE49-F238E27FC236}">
                <a16:creationId xmlns:a16="http://schemas.microsoft.com/office/drawing/2014/main" id="{B257E98D-7889-4F2B-8F9B-FB5A3BAC4395}"/>
              </a:ext>
            </a:extLst>
          </p:cNvPr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1155596" y="4680560"/>
            <a:ext cx="341389" cy="4455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Picture 11">
            <a:extLst>
              <a:ext uri="{FF2B5EF4-FFF2-40B4-BE49-F238E27FC236}">
                <a16:creationId xmlns:a16="http://schemas.microsoft.com/office/drawing/2014/main" id="{DC4061C2-D4C6-48C3-83E9-732F944E5BA3}"/>
              </a:ext>
            </a:extLst>
          </p:cNvPr>
          <p:cNvPicPr>
            <a:picLocks noChangeAspect="1"/>
          </p:cNvPicPr>
          <p:nvPr/>
        </p:nvPicPr>
        <p:blipFill>
          <a:blip r:embed="rId24"/>
          <a:srcRect/>
          <a:stretch>
            <a:fillRect/>
          </a:stretch>
        </p:blipFill>
        <p:spPr>
          <a:xfrm>
            <a:off x="366004" y="3403333"/>
            <a:ext cx="531461" cy="536020"/>
          </a:xfrm>
          <a:prstGeom prst="rect">
            <a:avLst/>
          </a:prstGeom>
        </p:spPr>
      </p:pic>
      <p:pic>
        <p:nvPicPr>
          <p:cNvPr id="46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DE4C9B36-6605-4E6A-8B87-0B5FE3AA2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0679" y="4732386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ساعة توقيت الكرتون وغيرها, نص, آخرون, المصور png">
            <a:extLst>
              <a:ext uri="{FF2B5EF4-FFF2-40B4-BE49-F238E27FC236}">
                <a16:creationId xmlns:a16="http://schemas.microsoft.com/office/drawing/2014/main" id="{0442EA86-D770-4403-B063-9D60BA5EED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9961" b="98438" l="10000" r="90000">
                        <a14:foregroundMark x1="51348" y1="41797" x2="47191" y2="77148"/>
                        <a14:foregroundMark x1="37191" y1="56836" x2="59551" y2="63672"/>
                        <a14:foregroundMark x1="59213" y1="47461" x2="38315" y2="82422"/>
                        <a14:foregroundMark x1="34944" y1="62891" x2="62584" y2="63086"/>
                        <a14:foregroundMark x1="54270" y1="33984" x2="42472" y2="38477"/>
                        <a14:foregroundMark x1="51236" y1="20313" x2="50225" y2="20508"/>
                        <a14:foregroundMark x1="62247" y1="69727" x2="47528" y2="87109"/>
                        <a14:foregroundMark x1="58315" y1="69336" x2="43258" y2="84961"/>
                        <a14:foregroundMark x1="60787" y1="57422" x2="36742" y2="75586"/>
                        <a14:foregroundMark x1="54607" y1="50000" x2="36854" y2="66797"/>
                        <a14:foregroundMark x1="50674" y1="42188" x2="38427" y2="53516"/>
                        <a14:foregroundMark x1="59551" y1="49609" x2="42022" y2="43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187" t="9602" r="26963"/>
          <a:stretch/>
        </p:blipFill>
        <p:spPr bwMode="auto">
          <a:xfrm>
            <a:off x="1014127" y="3332465"/>
            <a:ext cx="564852" cy="640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صورة 61">
            <a:hlinkClick r:id="rId28" action="ppaction://hlinksldjump"/>
            <a:extLst>
              <a:ext uri="{FF2B5EF4-FFF2-40B4-BE49-F238E27FC236}">
                <a16:creationId xmlns:a16="http://schemas.microsoft.com/office/drawing/2014/main" id="{59869ACD-7FC8-46A4-AF43-A4188735B6F5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 rot="346244">
            <a:off x="289616" y="4541984"/>
            <a:ext cx="834594" cy="834594"/>
          </a:xfrm>
          <a:prstGeom prst="rect">
            <a:avLst/>
          </a:prstGeom>
        </p:spPr>
      </p:pic>
      <p:pic>
        <p:nvPicPr>
          <p:cNvPr id="77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4960EB8A-A666-41B6-A625-995BADFBA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395" y="-38064"/>
            <a:ext cx="7402640" cy="640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صورة 77">
            <a:extLst>
              <a:ext uri="{FF2B5EF4-FFF2-40B4-BE49-F238E27FC236}">
                <a16:creationId xmlns:a16="http://schemas.microsoft.com/office/drawing/2014/main" id="{4FBE215D-5657-4340-B9C5-E36A5F911769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443" y="1361282"/>
            <a:ext cx="2053070" cy="12146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Google Shape;130;p18">
            <a:extLst>
              <a:ext uri="{FF2B5EF4-FFF2-40B4-BE49-F238E27FC236}">
                <a16:creationId xmlns:a16="http://schemas.microsoft.com/office/drawing/2014/main" id="{443E0D2B-56DD-4B12-9449-0DF66F98FA75}"/>
              </a:ext>
            </a:extLst>
          </p:cNvPr>
          <p:cNvPicPr preferRelativeResize="0"/>
          <p:nvPr/>
        </p:nvPicPr>
        <p:blipFill rotWithShape="1">
          <a:blip r:embed="rId32">
            <a:alphaModFix/>
          </a:blip>
          <a:srcRect b="32784"/>
          <a:stretch/>
        </p:blipFill>
        <p:spPr>
          <a:xfrm>
            <a:off x="208134" y="3962543"/>
            <a:ext cx="1468133" cy="567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77;p13">
            <a:extLst>
              <a:ext uri="{FF2B5EF4-FFF2-40B4-BE49-F238E27FC236}">
                <a16:creationId xmlns:a16="http://schemas.microsoft.com/office/drawing/2014/main" id="{95DA60D8-48CA-4291-89C7-61F6FFE1A3EF}"/>
              </a:ext>
            </a:extLst>
          </p:cNvPr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1571804" y="2667797"/>
            <a:ext cx="653181" cy="556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77;p13">
            <a:extLst>
              <a:ext uri="{FF2B5EF4-FFF2-40B4-BE49-F238E27FC236}">
                <a16:creationId xmlns:a16="http://schemas.microsoft.com/office/drawing/2014/main" id="{BF5A9970-E8E5-439A-A244-669B0A988EC8}"/>
              </a:ext>
            </a:extLst>
          </p:cNvPr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886085" y="2650954"/>
            <a:ext cx="685719" cy="556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77;p13">
            <a:extLst>
              <a:ext uri="{FF2B5EF4-FFF2-40B4-BE49-F238E27FC236}">
                <a16:creationId xmlns:a16="http://schemas.microsoft.com/office/drawing/2014/main" id="{27AE9BF0-6BBC-4E33-BBF3-06C8F39B6100}"/>
              </a:ext>
            </a:extLst>
          </p:cNvPr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198659" y="2653110"/>
            <a:ext cx="598686" cy="584616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مربع نص 86">
            <a:extLst>
              <a:ext uri="{FF2B5EF4-FFF2-40B4-BE49-F238E27FC236}">
                <a16:creationId xmlns:a16="http://schemas.microsoft.com/office/drawing/2014/main" id="{CCA8C46B-1BB9-4FCF-AAA9-4A58363C76F8}"/>
              </a:ext>
            </a:extLst>
          </p:cNvPr>
          <p:cNvSpPr txBox="1"/>
          <p:nvPr/>
        </p:nvSpPr>
        <p:spPr>
          <a:xfrm>
            <a:off x="1563997" y="2897939"/>
            <a:ext cx="6865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1400" b="1" dirty="0"/>
              <a:t>الدعاء</a:t>
            </a:r>
            <a:endParaRPr lang="en-US" sz="1800" b="1" dirty="0"/>
          </a:p>
        </p:txBody>
      </p:sp>
      <p:sp>
        <p:nvSpPr>
          <p:cNvPr id="88" name="مربع نص 87">
            <a:extLst>
              <a:ext uri="{FF2B5EF4-FFF2-40B4-BE49-F238E27FC236}">
                <a16:creationId xmlns:a16="http://schemas.microsoft.com/office/drawing/2014/main" id="{3B7C64E9-D810-477C-ACB5-37FE04807897}"/>
              </a:ext>
            </a:extLst>
          </p:cNvPr>
          <p:cNvSpPr txBox="1"/>
          <p:nvPr/>
        </p:nvSpPr>
        <p:spPr>
          <a:xfrm>
            <a:off x="881747" y="2874126"/>
            <a:ext cx="6865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1400" b="1" dirty="0"/>
              <a:t>الحضور</a:t>
            </a:r>
            <a:endParaRPr lang="en-US" sz="1800" b="1" dirty="0"/>
          </a:p>
        </p:txBody>
      </p:sp>
      <p:sp>
        <p:nvSpPr>
          <p:cNvPr id="89" name="مربع نص 88">
            <a:extLst>
              <a:ext uri="{FF2B5EF4-FFF2-40B4-BE49-F238E27FC236}">
                <a16:creationId xmlns:a16="http://schemas.microsoft.com/office/drawing/2014/main" id="{16B36219-D48A-485D-A66E-BFCC9DFD0F68}"/>
              </a:ext>
            </a:extLst>
          </p:cNvPr>
          <p:cNvSpPr txBox="1"/>
          <p:nvPr/>
        </p:nvSpPr>
        <p:spPr>
          <a:xfrm>
            <a:off x="160749" y="2864254"/>
            <a:ext cx="68658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sz="1400" b="1" dirty="0"/>
              <a:t>ننطلق</a:t>
            </a:r>
            <a:endParaRPr lang="en-US" sz="1800" b="1" dirty="0"/>
          </a:p>
        </p:txBody>
      </p:sp>
      <p:pic>
        <p:nvPicPr>
          <p:cNvPr id="79" name="Google Shape;60;p13">
            <a:extLst>
              <a:ext uri="{FF2B5EF4-FFF2-40B4-BE49-F238E27FC236}">
                <a16:creationId xmlns:a16="http://schemas.microsoft.com/office/drawing/2014/main" id="{2713C600-9718-4A87-9C1B-F52F9102A630}"/>
              </a:ext>
            </a:extLst>
          </p:cNvPr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7584467" y="4723696"/>
            <a:ext cx="690349" cy="297554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Picture 2">
            <a:extLst>
              <a:ext uri="{FF2B5EF4-FFF2-40B4-BE49-F238E27FC236}">
                <a16:creationId xmlns:a16="http://schemas.microsoft.com/office/drawing/2014/main" id="{B815088B-7D24-4F22-9800-A7F449B9DA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5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4511" b="94737" l="1987" r="92715">
                        <a14:foregroundMark x1="72848" y1="12782" x2="42384" y2="35338"/>
                        <a14:foregroundMark x1="67550" y1="53383" x2="44371" y2="32331"/>
                        <a14:foregroundMark x1="75497" y1="30827" x2="43046" y2="35338"/>
                        <a14:foregroundMark x1="53642" y1="15038" x2="38411" y2="47368"/>
                        <a14:foregroundMark x1="39073" y1="12782" x2="36424" y2="45865"/>
                        <a14:foregroundMark x1="58278" y1="30827" x2="44371" y2="21053"/>
                        <a14:foregroundMark x1="47682" y1="45113" x2="56291" y2="48120"/>
                        <a14:foregroundMark x1="64901" y1="45113" x2="64238" y2="458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67" r="14198" b="30137"/>
          <a:stretch/>
        </p:blipFill>
        <p:spPr bwMode="auto">
          <a:xfrm>
            <a:off x="5541069" y="4599755"/>
            <a:ext cx="637676" cy="55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Google Shape;59;p13">
            <a:extLst>
              <a:ext uri="{FF2B5EF4-FFF2-40B4-BE49-F238E27FC236}">
                <a16:creationId xmlns:a16="http://schemas.microsoft.com/office/drawing/2014/main" id="{7C51DD3A-0851-4163-98AB-FCDAB6BCB237}"/>
              </a:ext>
            </a:extLst>
          </p:cNvPr>
          <p:cNvPicPr preferRelativeResize="0"/>
          <p:nvPr/>
        </p:nvPicPr>
        <p:blipFill>
          <a:blip r:embed="rId37">
            <a:alphaModFix/>
          </a:blip>
          <a:stretch>
            <a:fillRect/>
          </a:stretch>
        </p:blipFill>
        <p:spPr>
          <a:xfrm>
            <a:off x="7000234" y="4627294"/>
            <a:ext cx="427024" cy="480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صورة 81">
            <a:extLst>
              <a:ext uri="{FF2B5EF4-FFF2-40B4-BE49-F238E27FC236}">
                <a16:creationId xmlns:a16="http://schemas.microsoft.com/office/drawing/2014/main" id="{CC2370E0-BB1B-4B90-B4A3-88997E9F3518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1993" b="18548"/>
          <a:stretch/>
        </p:blipFill>
        <p:spPr>
          <a:xfrm>
            <a:off x="4974273" y="4551800"/>
            <a:ext cx="606903" cy="462577"/>
          </a:xfrm>
          <a:prstGeom prst="rect">
            <a:avLst/>
          </a:prstGeom>
        </p:spPr>
      </p:pic>
      <p:pic>
        <p:nvPicPr>
          <p:cNvPr id="83" name="صورة 82">
            <a:extLst>
              <a:ext uri="{FF2B5EF4-FFF2-40B4-BE49-F238E27FC236}">
                <a16:creationId xmlns:a16="http://schemas.microsoft.com/office/drawing/2014/main" id="{41641EFD-D567-44B9-A00C-43778DC10EC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93406" y="4530798"/>
            <a:ext cx="589986" cy="589986"/>
          </a:xfrm>
          <a:prstGeom prst="rect">
            <a:avLst/>
          </a:prstGeom>
        </p:spPr>
      </p:pic>
      <p:pic>
        <p:nvPicPr>
          <p:cNvPr id="90" name="Picture 2" descr="Nearpod: Make every lesson interactive">
            <a:extLst>
              <a:ext uri="{FF2B5EF4-FFF2-40B4-BE49-F238E27FC236}">
                <a16:creationId xmlns:a16="http://schemas.microsoft.com/office/drawing/2014/main" id="{CD0CB0C3-844E-4071-AE43-DCAB3BF4F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825" y="4711497"/>
            <a:ext cx="758863" cy="343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1" name="Picture 4" descr="kahoot كاهوت - موقع سامي مجادلة للتكنولوجيا المحوسبة">
            <a:extLst>
              <a:ext uri="{FF2B5EF4-FFF2-40B4-BE49-F238E27FC236}">
                <a16:creationId xmlns:a16="http://schemas.microsoft.com/office/drawing/2014/main" id="{D35CA314-A4E5-4D92-9A5F-11F054660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267" y="4652964"/>
            <a:ext cx="571493" cy="429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2" descr="جدار باد لت padlet » زكي فراش مطور تعليمي">
            <a:extLst>
              <a:ext uri="{FF2B5EF4-FFF2-40B4-BE49-F238E27FC236}">
                <a16:creationId xmlns:a16="http://schemas.microsoft.com/office/drawing/2014/main" id="{9584442F-9E9F-408B-A80D-F95B28FE2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0100" y="4609910"/>
            <a:ext cx="521053" cy="52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G_000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5"/>
          <a:stretch>
            <a:fillRect/>
          </a:stretch>
        </p:blipFill>
        <p:spPr>
          <a:xfrm>
            <a:off x="2360084" y="495300"/>
            <a:ext cx="7989265" cy="4073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4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3700"/>
            <a:ext cx="10977961" cy="516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219199" y="660400"/>
            <a:ext cx="10143745" cy="4597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5"/>
          <a:srcRect l="28388" t="21007" r="40238" b="30555"/>
          <a:stretch/>
        </p:blipFill>
        <p:spPr>
          <a:xfrm>
            <a:off x="5130800" y="679449"/>
            <a:ext cx="6232144" cy="459740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6"/>
          <a:srcRect l="13689" t="21180" r="47267" b="17013"/>
          <a:stretch/>
        </p:blipFill>
        <p:spPr>
          <a:xfrm>
            <a:off x="1346199" y="1333500"/>
            <a:ext cx="3975101" cy="349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3700"/>
            <a:ext cx="10977961" cy="516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219199" y="660400"/>
            <a:ext cx="10143745" cy="4597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5"/>
          <a:srcRect l="3441" t="20833" r="40239" b="30382"/>
          <a:stretch/>
        </p:blipFill>
        <p:spPr>
          <a:xfrm>
            <a:off x="1117601" y="660400"/>
            <a:ext cx="10245344" cy="456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3700"/>
            <a:ext cx="10977961" cy="516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219199" y="660400"/>
            <a:ext cx="10143745" cy="4597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5"/>
          <a:srcRect l="3051" t="20833" r="40238" b="30382"/>
          <a:stretch/>
        </p:blipFill>
        <p:spPr>
          <a:xfrm>
            <a:off x="1219199" y="660400"/>
            <a:ext cx="10143745" cy="45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3700"/>
            <a:ext cx="10977961" cy="516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219199" y="660400"/>
            <a:ext cx="10143745" cy="4597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5"/>
          <a:srcRect l="2855" t="21354" r="39946" b="30382"/>
          <a:stretch/>
        </p:blipFill>
        <p:spPr>
          <a:xfrm>
            <a:off x="1219199" y="660400"/>
            <a:ext cx="10143745" cy="45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3700"/>
            <a:ext cx="10977961" cy="516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219199" y="660400"/>
            <a:ext cx="10143745" cy="4597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5"/>
          <a:srcRect l="3245" t="21180" r="39653" b="30903"/>
          <a:stretch/>
        </p:blipFill>
        <p:spPr>
          <a:xfrm>
            <a:off x="1219199" y="660400"/>
            <a:ext cx="10143745" cy="45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3700"/>
            <a:ext cx="10977961" cy="516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219199" y="660400"/>
            <a:ext cx="10143745" cy="4597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5"/>
          <a:srcRect l="3343" t="21528" r="40044" b="30555"/>
          <a:stretch/>
        </p:blipFill>
        <p:spPr>
          <a:xfrm>
            <a:off x="1219199" y="660400"/>
            <a:ext cx="10143745" cy="45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3700"/>
            <a:ext cx="10977961" cy="516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219199" y="660400"/>
            <a:ext cx="10143745" cy="4597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5"/>
          <a:srcRect l="3245" t="21528" r="39849" b="30382"/>
          <a:stretch/>
        </p:blipFill>
        <p:spPr>
          <a:xfrm>
            <a:off x="1219199" y="660400"/>
            <a:ext cx="10143745" cy="4591050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9470" r="799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071" y="3695700"/>
            <a:ext cx="1633729" cy="1412194"/>
          </a:xfrm>
          <a:prstGeom prst="rect">
            <a:avLst/>
          </a:prstGeom>
        </p:spPr>
      </p:pic>
      <p:sp>
        <p:nvSpPr>
          <p:cNvPr id="8" name="مخطط انسيابي: معالجة متعاقبة 7"/>
          <p:cNvSpPr/>
          <p:nvPr/>
        </p:nvSpPr>
        <p:spPr>
          <a:xfrm>
            <a:off x="4734218" y="4283755"/>
            <a:ext cx="1698172" cy="551543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b="1" dirty="0">
                <a:solidFill>
                  <a:schemeClr val="tx1"/>
                </a:solidFill>
              </a:rPr>
              <a:t>الطاقة الكيميائية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3700"/>
            <a:ext cx="10977961" cy="516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219199" y="660400"/>
            <a:ext cx="10143745" cy="4597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5"/>
          <a:srcRect l="3050" t="21007" r="39848" b="30729"/>
          <a:stretch/>
        </p:blipFill>
        <p:spPr>
          <a:xfrm>
            <a:off x="1236258" y="660400"/>
            <a:ext cx="10126686" cy="4597400"/>
          </a:xfrm>
          <a:prstGeom prst="rect">
            <a:avLst/>
          </a:prstGeom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536" y="3840956"/>
            <a:ext cx="1706109" cy="1376363"/>
          </a:xfrm>
          <a:prstGeom prst="rect">
            <a:avLst/>
          </a:prstGeom>
        </p:spPr>
      </p:pic>
      <p:sp>
        <p:nvSpPr>
          <p:cNvPr id="8" name="مخطط انسيابي: معالجة متعاقبة 7"/>
          <p:cNvSpPr/>
          <p:nvPr/>
        </p:nvSpPr>
        <p:spPr>
          <a:xfrm>
            <a:off x="4221364" y="4253365"/>
            <a:ext cx="1698172" cy="551543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b="1" dirty="0">
                <a:solidFill>
                  <a:schemeClr val="tx1"/>
                </a:solidFill>
              </a:rPr>
              <a:t>الطاقة النووية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3700"/>
            <a:ext cx="10977961" cy="516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219199" y="660400"/>
            <a:ext cx="10143745" cy="4597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5"/>
          <a:srcRect l="3050" t="21528" r="39849" b="30382"/>
          <a:stretch/>
        </p:blipFill>
        <p:spPr>
          <a:xfrm>
            <a:off x="1236258" y="660400"/>
            <a:ext cx="10126686" cy="459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65043BD-6934-46D3-8F5A-1359C55089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779"/>
          <a:stretch/>
        </p:blipFill>
        <p:spPr>
          <a:xfrm>
            <a:off x="-1" y="1"/>
            <a:ext cx="12192001" cy="6869004"/>
          </a:xfrm>
          <a:prstGeom prst="rect">
            <a:avLst/>
          </a:prstGeom>
        </p:spPr>
      </p:pic>
      <p:pic>
        <p:nvPicPr>
          <p:cNvPr id="5" name="صورة 4" descr="صورة تحتوي على دراجة, ركوب الدراجات&#10;&#10;تم إنشاء الوصف تلقائياً">
            <a:extLst>
              <a:ext uri="{FF2B5EF4-FFF2-40B4-BE49-F238E27FC236}">
                <a16:creationId xmlns:a16="http://schemas.microsoft.com/office/drawing/2014/main" id="{2C987803-C794-4DCC-AEB6-A4FE937943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917"/>
          <a:stretch/>
        </p:blipFill>
        <p:spPr>
          <a:xfrm>
            <a:off x="-276224" y="1745067"/>
            <a:ext cx="2085197" cy="2108332"/>
          </a:xfrm>
          <a:prstGeom prst="rect">
            <a:avLst/>
          </a:prstGeom>
          <a:scene3d>
            <a:camera prst="isometricOffAxis1Left"/>
            <a:lightRig rig="threePt" dir="t"/>
          </a:scene3d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EA367B00-B332-465D-83EB-9609D748AA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3222" y="1393100"/>
            <a:ext cx="1211503" cy="4021584"/>
          </a:xfrm>
          <a:prstGeom prst="rect">
            <a:avLst/>
          </a:prstGeom>
        </p:spPr>
      </p:pic>
      <p:pic>
        <p:nvPicPr>
          <p:cNvPr id="7" name="Picture 2" descr="A picture containing text, yellow, sign, picture frame&#10;&#10;Description automatically generated">
            <a:extLst>
              <a:ext uri="{FF2B5EF4-FFF2-40B4-BE49-F238E27FC236}">
                <a16:creationId xmlns:a16="http://schemas.microsoft.com/office/drawing/2014/main" id="{7B7F2101-9C66-400B-9290-8E1C961D82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14724" y="1"/>
            <a:ext cx="2682021" cy="2526577"/>
          </a:xfrm>
          <a:prstGeom prst="rect">
            <a:avLst/>
          </a:prstGeom>
        </p:spPr>
      </p:pic>
      <p:sp>
        <p:nvSpPr>
          <p:cNvPr id="8" name="TextBox 6">
            <a:extLst>
              <a:ext uri="{FF2B5EF4-FFF2-40B4-BE49-F238E27FC236}">
                <a16:creationId xmlns:a16="http://schemas.microsoft.com/office/drawing/2014/main" id="{35560DD3-3966-4EC3-959F-30327D29BA69}"/>
              </a:ext>
            </a:extLst>
          </p:cNvPr>
          <p:cNvSpPr txBox="1"/>
          <p:nvPr/>
        </p:nvSpPr>
        <p:spPr>
          <a:xfrm>
            <a:off x="2896365" y="192773"/>
            <a:ext cx="1718740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ar-AE" sz="1400" b="1" dirty="0"/>
              <a:t>هيا نساعد </a:t>
            </a:r>
            <a:r>
              <a:rPr lang="ar-SA" sz="1400" b="1" dirty="0"/>
              <a:t>حنان</a:t>
            </a:r>
            <a:endParaRPr lang="ar-AE" sz="1400" b="1" dirty="0"/>
          </a:p>
          <a:p>
            <a:pPr algn="ctr"/>
            <a:r>
              <a:rPr lang="ar-AE" sz="1400" b="1" dirty="0"/>
              <a:t> </a:t>
            </a:r>
            <a:r>
              <a:rPr lang="ar-SA" sz="1400" b="1" dirty="0"/>
              <a:t>للوصول الى المعرض</a:t>
            </a:r>
            <a:endParaRPr lang="ar-AE" sz="1400" b="1" dirty="0"/>
          </a:p>
          <a:p>
            <a:pPr algn="ctr"/>
            <a:r>
              <a:rPr lang="ar-AE" sz="1400" b="1" dirty="0"/>
              <a:t>تحتاج</a:t>
            </a:r>
            <a:r>
              <a:rPr lang="ar-SA" sz="1400" b="1" dirty="0"/>
              <a:t>ح حنان </a:t>
            </a:r>
            <a:r>
              <a:rPr lang="ar-AE" sz="1400" b="1" dirty="0"/>
              <a:t>حل مجموعة</a:t>
            </a:r>
          </a:p>
          <a:p>
            <a:pPr algn="ctr"/>
            <a:r>
              <a:rPr lang="ar-AE" sz="1400" b="1" dirty="0"/>
              <a:t>من الأسئلة حتى تستطيع</a:t>
            </a:r>
          </a:p>
          <a:p>
            <a:pPr algn="ctr"/>
            <a:r>
              <a:rPr lang="ar-SA" sz="1400" b="1" dirty="0"/>
              <a:t>الوصول</a:t>
            </a:r>
            <a:endParaRPr lang="en-GB" sz="1400" b="1" dirty="0"/>
          </a:p>
        </p:txBody>
      </p:sp>
      <p:sp>
        <p:nvSpPr>
          <p:cNvPr id="9" name="مخطط انسيابي: معالجة 8">
            <a:hlinkClick r:id="rId6" action="ppaction://hlinksldjump"/>
            <a:extLst>
              <a:ext uri="{FF2B5EF4-FFF2-40B4-BE49-F238E27FC236}">
                <a16:creationId xmlns:a16="http://schemas.microsoft.com/office/drawing/2014/main" id="{972BFB1F-1AC0-41DC-8D21-FBF181469EE7}"/>
              </a:ext>
            </a:extLst>
          </p:cNvPr>
          <p:cNvSpPr/>
          <p:nvPr/>
        </p:nvSpPr>
        <p:spPr>
          <a:xfrm>
            <a:off x="2656859" y="1133474"/>
            <a:ext cx="752475" cy="259625"/>
          </a:xfrm>
          <a:prstGeom prst="flowChart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dirty="0"/>
              <a:t>ابدأ</a:t>
            </a: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039B14C0-BFFF-4F4B-9FDE-F8E87574751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38"/>
          <a:stretch/>
        </p:blipFill>
        <p:spPr>
          <a:xfrm>
            <a:off x="8524106" y="3296269"/>
            <a:ext cx="3354832" cy="3466089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6E74FEA6-63C3-9D40-B5E8-23E5DB2DB225}"/>
              </a:ext>
            </a:extLst>
          </p:cNvPr>
          <p:cNvSpPr/>
          <p:nvPr/>
        </p:nvSpPr>
        <p:spPr>
          <a:xfrm>
            <a:off x="9065280" y="5259072"/>
            <a:ext cx="2566743" cy="13541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chemeClr val="tx1"/>
                </a:solidFill>
              </a:rPr>
              <a:t>مراجعة الدرس السابق  </a:t>
            </a:r>
          </a:p>
        </p:txBody>
      </p:sp>
    </p:spTree>
    <p:extLst>
      <p:ext uri="{BB962C8B-B14F-4D97-AF65-F5344CB8AC3E}">
        <p14:creationId xmlns:p14="http://schemas.microsoft.com/office/powerpoint/2010/main" val="176807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3700"/>
            <a:ext cx="10977961" cy="516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219199" y="660400"/>
            <a:ext cx="10143745" cy="4597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5"/>
          <a:srcRect l="3148" t="20486" r="40239" b="30382"/>
          <a:stretch/>
        </p:blipFill>
        <p:spPr>
          <a:xfrm>
            <a:off x="1219199" y="660400"/>
            <a:ext cx="10143745" cy="45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3700"/>
            <a:ext cx="10977961" cy="516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219199" y="660400"/>
            <a:ext cx="10143745" cy="4597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5"/>
          <a:srcRect l="3538" t="21354" r="39849" b="30729"/>
          <a:stretch/>
        </p:blipFill>
        <p:spPr>
          <a:xfrm>
            <a:off x="1219199" y="660400"/>
            <a:ext cx="10143745" cy="45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3700"/>
            <a:ext cx="10977961" cy="516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219199" y="660400"/>
            <a:ext cx="10143745" cy="4597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5"/>
          <a:srcRect l="3440" t="21528" r="39947" b="30382"/>
          <a:stretch/>
        </p:blipFill>
        <p:spPr>
          <a:xfrm>
            <a:off x="1219199" y="660400"/>
            <a:ext cx="10143745" cy="45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3700"/>
            <a:ext cx="10977961" cy="516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219199" y="660400"/>
            <a:ext cx="10143745" cy="4597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5"/>
          <a:srcRect l="3441" t="21528" r="39751" b="30555"/>
          <a:stretch/>
        </p:blipFill>
        <p:spPr>
          <a:xfrm>
            <a:off x="1219199" y="660400"/>
            <a:ext cx="10143745" cy="45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3700"/>
            <a:ext cx="10977961" cy="516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219199" y="660400"/>
            <a:ext cx="10143745" cy="4597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5"/>
          <a:srcRect l="3441" t="21354" r="40044" b="30556"/>
          <a:stretch/>
        </p:blipFill>
        <p:spPr>
          <a:xfrm>
            <a:off x="1219199" y="660400"/>
            <a:ext cx="10143745" cy="4591050"/>
          </a:xfrm>
          <a:prstGeom prst="rect">
            <a:avLst/>
          </a:prstGeom>
        </p:spPr>
      </p:pic>
      <p:pic>
        <p:nvPicPr>
          <p:cNvPr id="7" name="Picture 46">
            <a:extLst>
              <a:ext uri="{FF2B5EF4-FFF2-40B4-BE49-F238E27FC236}">
                <a16:creationId xmlns:a16="http://schemas.microsoft.com/office/drawing/2014/main" id="{7F36DD96-E064-5046-BBFD-42B9197198A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14797" t="6571" r="14269" b="10899"/>
          <a:stretch/>
        </p:blipFill>
        <p:spPr>
          <a:xfrm>
            <a:off x="948220" y="894350"/>
            <a:ext cx="1480207" cy="1131299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EC776D2B-B773-F645-9537-6227BB5BB35F}"/>
              </a:ext>
            </a:extLst>
          </p:cNvPr>
          <p:cNvSpPr txBox="1"/>
          <p:nvPr/>
        </p:nvSpPr>
        <p:spPr>
          <a:xfrm>
            <a:off x="1151925" y="1136833"/>
            <a:ext cx="107279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dirty="0"/>
              <a:t>اختبر نفسي   </a:t>
            </a:r>
          </a:p>
          <a:p>
            <a:pPr algn="r"/>
            <a:r>
              <a:rPr lang="ar-SA" dirty="0"/>
              <a:t>صفحة131</a:t>
            </a:r>
          </a:p>
        </p:txBody>
      </p:sp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3700"/>
            <a:ext cx="10977961" cy="516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219199" y="660400"/>
            <a:ext cx="10143745" cy="4597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5"/>
          <a:srcRect l="3440" t="21528" r="39947" b="30382"/>
          <a:stretch/>
        </p:blipFill>
        <p:spPr>
          <a:xfrm>
            <a:off x="1219199" y="660400"/>
            <a:ext cx="10143745" cy="4591050"/>
          </a:xfrm>
          <a:prstGeom prst="rect">
            <a:avLst/>
          </a:prstGeom>
        </p:spPr>
      </p:pic>
      <p:pic>
        <p:nvPicPr>
          <p:cNvPr id="7" name="Picture 46">
            <a:extLst>
              <a:ext uri="{FF2B5EF4-FFF2-40B4-BE49-F238E27FC236}">
                <a16:creationId xmlns:a16="http://schemas.microsoft.com/office/drawing/2014/main" id="{7F36DD96-E064-5046-BBFD-42B9197198A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14797" t="6571" r="14269" b="10899"/>
          <a:stretch/>
        </p:blipFill>
        <p:spPr>
          <a:xfrm>
            <a:off x="948220" y="894350"/>
            <a:ext cx="1480207" cy="1131299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EC776D2B-B773-F645-9537-6227BB5BB35F}"/>
              </a:ext>
            </a:extLst>
          </p:cNvPr>
          <p:cNvSpPr txBox="1"/>
          <p:nvPr/>
        </p:nvSpPr>
        <p:spPr>
          <a:xfrm>
            <a:off x="1219199" y="1136833"/>
            <a:ext cx="107279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dirty="0"/>
              <a:t>اختبر نفسي  </a:t>
            </a:r>
          </a:p>
          <a:p>
            <a:pPr algn="r"/>
            <a:r>
              <a:rPr lang="ar-SA" dirty="0"/>
              <a:t>صفحة131</a:t>
            </a:r>
          </a:p>
        </p:txBody>
      </p:sp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3700"/>
            <a:ext cx="10977961" cy="516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219199" y="660400"/>
            <a:ext cx="10143745" cy="4597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5"/>
          <a:srcRect l="2952" t="21875" r="39946" b="30556"/>
          <a:stretch/>
        </p:blipFill>
        <p:spPr>
          <a:xfrm>
            <a:off x="1236258" y="660400"/>
            <a:ext cx="10126686" cy="45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3700"/>
            <a:ext cx="10977961" cy="516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219199" y="660400"/>
            <a:ext cx="10143745" cy="4597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5"/>
          <a:srcRect l="12323" t="41147" r="33016" b="13194"/>
          <a:stretch/>
        </p:blipFill>
        <p:spPr>
          <a:xfrm>
            <a:off x="1219199" y="660400"/>
            <a:ext cx="10143745" cy="4597400"/>
          </a:xfrm>
          <a:prstGeom prst="rect">
            <a:avLst/>
          </a:prstGeom>
        </p:spPr>
      </p:pic>
      <p:sp>
        <p:nvSpPr>
          <p:cNvPr id="5" name="مستطيل 4"/>
          <p:cNvSpPr/>
          <p:nvPr/>
        </p:nvSpPr>
        <p:spPr>
          <a:xfrm>
            <a:off x="6003633" y="296733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ar-SA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شكل بيضاوي 5"/>
          <p:cNvSpPr/>
          <p:nvPr/>
        </p:nvSpPr>
        <p:spPr>
          <a:xfrm>
            <a:off x="9372600" y="3657600"/>
            <a:ext cx="673100" cy="4699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1</a:t>
            </a:r>
          </a:p>
        </p:txBody>
      </p:sp>
      <p:sp>
        <p:nvSpPr>
          <p:cNvPr id="10" name="شكل بيضاوي 9"/>
          <p:cNvSpPr/>
          <p:nvPr/>
        </p:nvSpPr>
        <p:spPr>
          <a:xfrm>
            <a:off x="7382256" y="3657600"/>
            <a:ext cx="673100" cy="4699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2</a:t>
            </a:r>
          </a:p>
        </p:txBody>
      </p:sp>
      <p:sp>
        <p:nvSpPr>
          <p:cNvPr id="11" name="شكل بيضاوي 10"/>
          <p:cNvSpPr/>
          <p:nvPr/>
        </p:nvSpPr>
        <p:spPr>
          <a:xfrm>
            <a:off x="4473190" y="3657600"/>
            <a:ext cx="673100" cy="4699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3</a:t>
            </a:r>
          </a:p>
        </p:txBody>
      </p:sp>
      <p:sp>
        <p:nvSpPr>
          <p:cNvPr id="12" name="شكل بيضاوي 11"/>
          <p:cNvSpPr/>
          <p:nvPr/>
        </p:nvSpPr>
        <p:spPr>
          <a:xfrm>
            <a:off x="2345557" y="3655715"/>
            <a:ext cx="673100" cy="4699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5257937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3700"/>
            <a:ext cx="10977961" cy="516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219199" y="660400"/>
            <a:ext cx="10143745" cy="4597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5"/>
          <a:srcRect l="3441" t="21180" r="39946" b="30729"/>
          <a:stretch/>
        </p:blipFill>
        <p:spPr>
          <a:xfrm>
            <a:off x="1219199" y="660400"/>
            <a:ext cx="10143745" cy="459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3700"/>
            <a:ext cx="10977961" cy="516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219199" y="660400"/>
            <a:ext cx="10143745" cy="4597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5"/>
          <a:srcRect l="3442" t="21354" r="40043" b="30556"/>
          <a:stretch/>
        </p:blipFill>
        <p:spPr>
          <a:xfrm>
            <a:off x="1219199" y="660400"/>
            <a:ext cx="10143745" cy="459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665043BD-6934-46D3-8F5A-1359C55089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1779"/>
          <a:stretch/>
        </p:blipFill>
        <p:spPr>
          <a:xfrm>
            <a:off x="-1" y="1"/>
            <a:ext cx="12192001" cy="6869004"/>
          </a:xfrm>
          <a:prstGeom prst="rect">
            <a:avLst/>
          </a:prstGeom>
        </p:spPr>
      </p:pic>
      <p:pic>
        <p:nvPicPr>
          <p:cNvPr id="5" name="صورة 4" descr="صورة تحتوي على دراجة, ركوب الدراجات&#10;&#10;تم إنشاء الوصف تلقائياً">
            <a:extLst>
              <a:ext uri="{FF2B5EF4-FFF2-40B4-BE49-F238E27FC236}">
                <a16:creationId xmlns:a16="http://schemas.microsoft.com/office/drawing/2014/main" id="{2C987803-C794-4DCC-AEB6-A4FE937943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917"/>
          <a:stretch/>
        </p:blipFill>
        <p:spPr>
          <a:xfrm>
            <a:off x="-144702" y="1928556"/>
            <a:ext cx="1480481" cy="1696243"/>
          </a:xfrm>
          <a:prstGeom prst="rect">
            <a:avLst/>
          </a:prstGeom>
          <a:scene3d>
            <a:camera prst="isometricOffAxis1Left"/>
            <a:lightRig rig="threePt" dir="t"/>
          </a:scene3d>
        </p:spPr>
      </p:pic>
      <p:sp>
        <p:nvSpPr>
          <p:cNvPr id="2" name="شكل بيضاوي 1">
            <a:hlinkClick r:id="rId4" action="ppaction://hlinksldjump"/>
            <a:extLst>
              <a:ext uri="{FF2B5EF4-FFF2-40B4-BE49-F238E27FC236}">
                <a16:creationId xmlns:a16="http://schemas.microsoft.com/office/drawing/2014/main" id="{C3FBEE94-DE8C-4690-BF97-53F4848C4AC9}"/>
              </a:ext>
            </a:extLst>
          </p:cNvPr>
          <p:cNvSpPr/>
          <p:nvPr/>
        </p:nvSpPr>
        <p:spPr>
          <a:xfrm>
            <a:off x="1762126" y="4029075"/>
            <a:ext cx="581025" cy="5334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/>
              <a:t>1</a:t>
            </a:r>
          </a:p>
        </p:txBody>
      </p:sp>
      <p:sp>
        <p:nvSpPr>
          <p:cNvPr id="6" name="شكل بيضاوي 5">
            <a:hlinkClick r:id="rId5" action="ppaction://hlinksldjump"/>
            <a:extLst>
              <a:ext uri="{FF2B5EF4-FFF2-40B4-BE49-F238E27FC236}">
                <a16:creationId xmlns:a16="http://schemas.microsoft.com/office/drawing/2014/main" id="{2B3D388E-F347-4A44-870B-4946708D49FB}"/>
              </a:ext>
            </a:extLst>
          </p:cNvPr>
          <p:cNvSpPr/>
          <p:nvPr/>
        </p:nvSpPr>
        <p:spPr>
          <a:xfrm>
            <a:off x="4346576" y="3946524"/>
            <a:ext cx="581025" cy="5334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/>
              <a:t>2</a:t>
            </a:r>
          </a:p>
        </p:txBody>
      </p:sp>
      <p:pic>
        <p:nvPicPr>
          <p:cNvPr id="7" name="صورة 6" descr="صورة تحتوي على دراجة, ركوب الدراجات&#10;&#10;تم إنشاء الوصف تلقائياً">
            <a:extLst>
              <a:ext uri="{FF2B5EF4-FFF2-40B4-BE49-F238E27FC236}">
                <a16:creationId xmlns:a16="http://schemas.microsoft.com/office/drawing/2014/main" id="{F9459CF1-9C0D-4938-BA70-3073BC3584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917"/>
          <a:stretch/>
        </p:blipFill>
        <p:spPr>
          <a:xfrm>
            <a:off x="1602910" y="3027105"/>
            <a:ext cx="1480481" cy="1696243"/>
          </a:xfrm>
          <a:prstGeom prst="rect">
            <a:avLst/>
          </a:prstGeom>
          <a:scene3d>
            <a:camera prst="isometricOffAxis1Left"/>
            <a:lightRig rig="threePt" dir="t"/>
          </a:scene3d>
        </p:spPr>
      </p:pic>
      <p:pic>
        <p:nvPicPr>
          <p:cNvPr id="9" name="صورة 8" descr="صورة تحتوي على دراجة, ركوب الدراجات&#10;&#10;تم إنشاء الوصف تلقائياً">
            <a:extLst>
              <a:ext uri="{FF2B5EF4-FFF2-40B4-BE49-F238E27FC236}">
                <a16:creationId xmlns:a16="http://schemas.microsoft.com/office/drawing/2014/main" id="{BFAFDD34-C4CE-484C-AE3B-9677075C6B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917"/>
          <a:stretch/>
        </p:blipFill>
        <p:spPr>
          <a:xfrm>
            <a:off x="4097098" y="2776677"/>
            <a:ext cx="1480481" cy="1696243"/>
          </a:xfrm>
          <a:prstGeom prst="rect">
            <a:avLst/>
          </a:prstGeom>
          <a:scene3d>
            <a:camera prst="isometricOffAxis1Left"/>
            <a:lightRig rig="threePt" dir="t"/>
          </a:scene3d>
        </p:spPr>
      </p:pic>
      <p:sp>
        <p:nvSpPr>
          <p:cNvPr id="10" name="شكل بيضاوي 9">
            <a:hlinkClick r:id="rId6" action="ppaction://hlinksldjump"/>
            <a:extLst>
              <a:ext uri="{FF2B5EF4-FFF2-40B4-BE49-F238E27FC236}">
                <a16:creationId xmlns:a16="http://schemas.microsoft.com/office/drawing/2014/main" id="{02732B01-920D-4816-8749-D0ACFAE40FFA}"/>
              </a:ext>
            </a:extLst>
          </p:cNvPr>
          <p:cNvSpPr/>
          <p:nvPr/>
        </p:nvSpPr>
        <p:spPr>
          <a:xfrm>
            <a:off x="6998336" y="5368924"/>
            <a:ext cx="581025" cy="5334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/>
              <a:t>3</a:t>
            </a:r>
          </a:p>
        </p:txBody>
      </p:sp>
      <p:pic>
        <p:nvPicPr>
          <p:cNvPr id="11" name="صورة 10" descr="صورة تحتوي على دراجة, ركوب الدراجات&#10;&#10;تم إنشاء الوصف تلقائياً">
            <a:extLst>
              <a:ext uri="{FF2B5EF4-FFF2-40B4-BE49-F238E27FC236}">
                <a16:creationId xmlns:a16="http://schemas.microsoft.com/office/drawing/2014/main" id="{0A6F6B10-0E02-4624-82A3-1D42A8E047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917"/>
          <a:stretch/>
        </p:blipFill>
        <p:spPr>
          <a:xfrm>
            <a:off x="6562676" y="4029075"/>
            <a:ext cx="1480481" cy="1696243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sp>
        <p:nvSpPr>
          <p:cNvPr id="12" name="شكل بيضاوي 11">
            <a:hlinkClick r:id="rId7" action="ppaction://hlinksldjump"/>
            <a:extLst>
              <a:ext uri="{FF2B5EF4-FFF2-40B4-BE49-F238E27FC236}">
                <a16:creationId xmlns:a16="http://schemas.microsoft.com/office/drawing/2014/main" id="{CB316123-574B-4D90-845F-379403BD7F62}"/>
              </a:ext>
            </a:extLst>
          </p:cNvPr>
          <p:cNvSpPr/>
          <p:nvPr/>
        </p:nvSpPr>
        <p:spPr>
          <a:xfrm>
            <a:off x="9456946" y="4456648"/>
            <a:ext cx="581025" cy="5334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dirty="0"/>
              <a:t>4</a:t>
            </a:r>
          </a:p>
        </p:txBody>
      </p:sp>
      <p:pic>
        <p:nvPicPr>
          <p:cNvPr id="13" name="صورة 12" descr="صورة تحتوي على دراجة, ركوب الدراجات&#10;&#10;تم إنشاء الوصف تلقائياً">
            <a:extLst>
              <a:ext uri="{FF2B5EF4-FFF2-40B4-BE49-F238E27FC236}">
                <a16:creationId xmlns:a16="http://schemas.microsoft.com/office/drawing/2014/main" id="{A77D5C63-C603-4CE9-9EF3-9E8B28D51C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917"/>
          <a:stretch/>
        </p:blipFill>
        <p:spPr>
          <a:xfrm>
            <a:off x="8557490" y="3583523"/>
            <a:ext cx="1480481" cy="1696243"/>
          </a:xfrm>
          <a:prstGeom prst="rect">
            <a:avLst/>
          </a:prstGeom>
          <a:scene3d>
            <a:camera prst="perspectiveHeroicExtremeRightFacing"/>
            <a:lightRig rig="threePt" dir="t"/>
          </a:scene3d>
        </p:spPr>
      </p:pic>
      <p:sp>
        <p:nvSpPr>
          <p:cNvPr id="4" name="فقاعة الكلام: مستطيلة مستديرة الزوايا 3">
            <a:hlinkClick r:id="rId8" action="ppaction://hlinksldjump"/>
            <a:extLst>
              <a:ext uri="{FF2B5EF4-FFF2-40B4-BE49-F238E27FC236}">
                <a16:creationId xmlns:a16="http://schemas.microsoft.com/office/drawing/2014/main" id="{1A399762-BF80-408B-A1A9-863F132486BE}"/>
              </a:ext>
            </a:extLst>
          </p:cNvPr>
          <p:cNvSpPr/>
          <p:nvPr/>
        </p:nvSpPr>
        <p:spPr>
          <a:xfrm>
            <a:off x="8754357" y="2501108"/>
            <a:ext cx="1405177" cy="916523"/>
          </a:xfrm>
          <a:prstGeom prst="wedgeRoundRect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لقد وصلت شكراً لكم على المساعدة</a:t>
            </a:r>
          </a:p>
        </p:txBody>
      </p:sp>
    </p:spTree>
    <p:extLst>
      <p:ext uri="{BB962C8B-B14F-4D97-AF65-F5344CB8AC3E}">
        <p14:creationId xmlns:p14="http://schemas.microsoft.com/office/powerpoint/2010/main" val="124272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10" grpId="0" animBg="1"/>
      <p:bldP spid="12" grpId="0" animBg="1"/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3700"/>
            <a:ext cx="10977961" cy="516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219199" y="660400"/>
            <a:ext cx="10143745" cy="4597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5"/>
          <a:srcRect l="3441" t="21354" r="39848" b="30556"/>
          <a:stretch/>
        </p:blipFill>
        <p:spPr>
          <a:xfrm>
            <a:off x="1219199" y="660400"/>
            <a:ext cx="10143745" cy="45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3700"/>
            <a:ext cx="10977961" cy="516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219199" y="660400"/>
            <a:ext cx="10143745" cy="4597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إنا كل شيء خلقناه بقدر سورة القمر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199" y="1212849"/>
            <a:ext cx="4557964" cy="3530600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8"/>
          <a:srcRect l="49511" t="49479" r="24916" b="22743"/>
          <a:stretch/>
        </p:blipFill>
        <p:spPr>
          <a:xfrm>
            <a:off x="5981700" y="952500"/>
            <a:ext cx="5181600" cy="417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794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3700"/>
            <a:ext cx="10977961" cy="516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219199" y="660400"/>
            <a:ext cx="10143745" cy="4597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5"/>
          <a:srcRect l="3538" t="21528" r="40141" b="30555"/>
          <a:stretch/>
        </p:blipFill>
        <p:spPr>
          <a:xfrm>
            <a:off x="1219199" y="660400"/>
            <a:ext cx="10143745" cy="45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3700"/>
            <a:ext cx="10977961" cy="516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219199" y="660400"/>
            <a:ext cx="10143745" cy="4597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5"/>
          <a:srcRect l="2853" t="21007" r="39849" b="30382"/>
          <a:stretch/>
        </p:blipFill>
        <p:spPr>
          <a:xfrm>
            <a:off x="1235670" y="660400"/>
            <a:ext cx="10127274" cy="45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3700"/>
            <a:ext cx="10977961" cy="516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219199" y="660400"/>
            <a:ext cx="10143745" cy="4597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5"/>
          <a:srcRect l="3440" t="21701" r="39947" b="30556"/>
          <a:stretch/>
        </p:blipFill>
        <p:spPr>
          <a:xfrm>
            <a:off x="1219199" y="660400"/>
            <a:ext cx="10143745" cy="4597400"/>
          </a:xfrm>
          <a:prstGeom prst="rect">
            <a:avLst/>
          </a:prstGeom>
        </p:spPr>
      </p:pic>
      <p:pic>
        <p:nvPicPr>
          <p:cNvPr id="9" name="Picture 46">
            <a:extLst>
              <a:ext uri="{FF2B5EF4-FFF2-40B4-BE49-F238E27FC236}">
                <a16:creationId xmlns:a16="http://schemas.microsoft.com/office/drawing/2014/main" id="{7F36DD96-E064-5046-BBFD-42B9197198A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14797" t="6571" r="14269" b="10899"/>
          <a:stretch/>
        </p:blipFill>
        <p:spPr>
          <a:xfrm>
            <a:off x="1104393" y="1013678"/>
            <a:ext cx="1480207" cy="1131299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EC776D2B-B773-F645-9537-6227BB5BB35F}"/>
              </a:ext>
            </a:extLst>
          </p:cNvPr>
          <p:cNvSpPr txBox="1"/>
          <p:nvPr/>
        </p:nvSpPr>
        <p:spPr>
          <a:xfrm>
            <a:off x="1308098" y="1301157"/>
            <a:ext cx="107279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dirty="0"/>
              <a:t>التفكير الناقد  </a:t>
            </a:r>
          </a:p>
          <a:p>
            <a:pPr algn="r"/>
            <a:r>
              <a:rPr lang="ar-SA" dirty="0"/>
              <a:t>صفحة132   </a:t>
            </a:r>
          </a:p>
        </p:txBody>
      </p:sp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3700"/>
            <a:ext cx="10977961" cy="516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219199" y="660400"/>
            <a:ext cx="10143745" cy="4597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5"/>
          <a:srcRect l="3245" t="21180" r="39653" b="30555"/>
          <a:stretch/>
        </p:blipFill>
        <p:spPr>
          <a:xfrm>
            <a:off x="1236258" y="660400"/>
            <a:ext cx="10126686" cy="4584700"/>
          </a:xfrm>
          <a:prstGeom prst="rect">
            <a:avLst/>
          </a:prstGeom>
        </p:spPr>
      </p:pic>
      <p:pic>
        <p:nvPicPr>
          <p:cNvPr id="7" name="Picture 46">
            <a:extLst>
              <a:ext uri="{FF2B5EF4-FFF2-40B4-BE49-F238E27FC236}">
                <a16:creationId xmlns:a16="http://schemas.microsoft.com/office/drawing/2014/main" id="{7F36DD96-E064-5046-BBFD-42B9197198A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14797" t="6571" r="14269" b="10899"/>
          <a:stretch/>
        </p:blipFill>
        <p:spPr>
          <a:xfrm>
            <a:off x="1104393" y="1013678"/>
            <a:ext cx="1480207" cy="1131299"/>
          </a:xfrm>
          <a:prstGeom prst="rect">
            <a:avLst/>
          </a:prstGeom>
        </p:spPr>
      </p:pic>
      <p:sp>
        <p:nvSpPr>
          <p:cNvPr id="8" name="مربع نص 7">
            <a:extLst>
              <a:ext uri="{FF2B5EF4-FFF2-40B4-BE49-F238E27FC236}">
                <a16:creationId xmlns:a16="http://schemas.microsoft.com/office/drawing/2014/main" id="{EC776D2B-B773-F645-9537-6227BB5BB35F}"/>
              </a:ext>
            </a:extLst>
          </p:cNvPr>
          <p:cNvSpPr txBox="1"/>
          <p:nvPr/>
        </p:nvSpPr>
        <p:spPr>
          <a:xfrm>
            <a:off x="1308098" y="1301157"/>
            <a:ext cx="107279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dirty="0"/>
              <a:t>التفكير الناقد  </a:t>
            </a:r>
          </a:p>
          <a:p>
            <a:pPr algn="r"/>
            <a:r>
              <a:rPr lang="ar-SA" dirty="0"/>
              <a:t>صفحة132   </a:t>
            </a:r>
          </a:p>
        </p:txBody>
      </p:sp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3700"/>
            <a:ext cx="10977961" cy="516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219199" y="655673"/>
            <a:ext cx="10143745" cy="4597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7">
            <a:extLst>
              <a:ext uri="{FF2B5EF4-FFF2-40B4-BE49-F238E27FC236}">
                <a16:creationId xmlns:a16="http://schemas.microsoft.com/office/drawing/2014/main" id="{46F2C661-3C0E-904C-8409-375670DE69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644" y="655673"/>
            <a:ext cx="3141299" cy="4566685"/>
          </a:xfrm>
          <a:prstGeom prst="rect">
            <a:avLst/>
          </a:prstGeom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777819D1-D8AE-554C-8FFC-221E87394E15}"/>
              </a:ext>
            </a:extLst>
          </p:cNvPr>
          <p:cNvSpPr txBox="1"/>
          <p:nvPr/>
        </p:nvSpPr>
        <p:spPr>
          <a:xfrm>
            <a:off x="1124478" y="2601557"/>
            <a:ext cx="7002444" cy="2554545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ar-SA" sz="32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تتطلع المملكة إلى تحقيق اهداف رؤية 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2030 </a:t>
            </a:r>
            <a:r>
              <a:rPr lang="ar-SA" sz="32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التي من أهدافها الاعتماد على الطاقة المتجددة كمصدر آخر للطاقة لاسيما الطاقة الشمسية وطاقة الرياح 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lang="ar-SA" sz="3200" b="1" dirty="0">
              <a:solidFill>
                <a:srgbClr val="00206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/>
            <a:r>
              <a:rPr lang="ar-SA" sz="3200" b="1" i="0" u="none" strike="noStrike" dirty="0">
                <a:solidFill>
                  <a:srgbClr val="94A1A8"/>
                </a:solidFill>
                <a:effectLst/>
                <a:latin typeface="ar-regular"/>
              </a:rPr>
              <a:t>رؤية 2030 هي خطة جريئة قابلة للتحقيق لأمّة طموحة.</a:t>
            </a:r>
            <a:r>
              <a:rPr lang="ar-SA" sz="3200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C6414F70-36F3-E840-B559-378616C1B6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849" y="942355"/>
            <a:ext cx="5352669" cy="1467889"/>
          </a:xfrm>
          <a:prstGeom prst="rect">
            <a:avLst/>
          </a:prstGeom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2A3781E7-4FFE-AB42-94C3-5369DAD66ADB}"/>
              </a:ext>
            </a:extLst>
          </p:cNvPr>
          <p:cNvSpPr txBox="1"/>
          <p:nvPr/>
        </p:nvSpPr>
        <p:spPr>
          <a:xfrm rot="21145784">
            <a:off x="581044" y="663476"/>
            <a:ext cx="5030164" cy="461665"/>
          </a:xfrm>
          <a:custGeom>
            <a:avLst/>
            <a:gdLst>
              <a:gd name="connsiteX0" fmla="*/ 0 w 1700904"/>
              <a:gd name="connsiteY0" fmla="*/ 0 h 369332"/>
              <a:gd name="connsiteX1" fmla="*/ 1700904 w 1700904"/>
              <a:gd name="connsiteY1" fmla="*/ 0 h 369332"/>
              <a:gd name="connsiteX2" fmla="*/ 1700904 w 1700904"/>
              <a:gd name="connsiteY2" fmla="*/ 369332 h 369332"/>
              <a:gd name="connsiteX3" fmla="*/ 0 w 1700904"/>
              <a:gd name="connsiteY3" fmla="*/ 369332 h 369332"/>
              <a:gd name="connsiteX4" fmla="*/ 0 w 1700904"/>
              <a:gd name="connsiteY4" fmla="*/ 0 h 369332"/>
              <a:gd name="connsiteX0" fmla="*/ 0 w 1700904"/>
              <a:gd name="connsiteY0" fmla="*/ 0 h 369332"/>
              <a:gd name="connsiteX1" fmla="*/ 1700904 w 1700904"/>
              <a:gd name="connsiteY1" fmla="*/ 0 h 369332"/>
              <a:gd name="connsiteX2" fmla="*/ 1646313 w 1700904"/>
              <a:gd name="connsiteY2" fmla="*/ 287445 h 369332"/>
              <a:gd name="connsiteX3" fmla="*/ 0 w 1700904"/>
              <a:gd name="connsiteY3" fmla="*/ 369332 h 369332"/>
              <a:gd name="connsiteX4" fmla="*/ 0 w 1700904"/>
              <a:gd name="connsiteY4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00904" h="369332">
                <a:moveTo>
                  <a:pt x="0" y="0"/>
                </a:moveTo>
                <a:lnTo>
                  <a:pt x="1700904" y="0"/>
                </a:lnTo>
                <a:lnTo>
                  <a:pt x="1646313" y="287445"/>
                </a:lnTo>
                <a:lnTo>
                  <a:pt x="0" y="369332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ar-SA" sz="2400" b="1" dirty="0"/>
              <a:t>من واقع الحياة </a:t>
            </a:r>
            <a:endParaRPr lang="ar-SA" sz="2400" dirty="0"/>
          </a:p>
        </p:txBody>
      </p:sp>
    </p:spTree>
    <p:extLst>
      <p:ext uri="{BB962C8B-B14F-4D97-AF65-F5344CB8AC3E}">
        <p14:creationId xmlns:p14="http://schemas.microsoft.com/office/powerpoint/2010/main" val="29614668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3700"/>
            <a:ext cx="10977961" cy="516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150577" y="648879"/>
            <a:ext cx="10143745" cy="4597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63E1C0DF-8CBE-8845-BDA9-F7FF56F21418}"/>
              </a:ext>
            </a:extLst>
          </p:cNvPr>
          <p:cNvSpPr txBox="1"/>
          <p:nvPr/>
        </p:nvSpPr>
        <p:spPr>
          <a:xfrm>
            <a:off x="6646935" y="2499016"/>
            <a:ext cx="4529308" cy="161582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sz="3300" b="1" dirty="0">
                <a:solidFill>
                  <a:schemeClr val="accent2">
                    <a:lumMod val="50000"/>
                  </a:schemeClr>
                </a:solidFill>
              </a:rPr>
              <a:t>اكتبي عن جهود المملكة في توفير الطاقة الكهربائية لجميع المناطق. </a:t>
            </a:r>
          </a:p>
        </p:txBody>
      </p: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932D85E6-6146-F04B-BB2F-3BFFBE89F254}"/>
              </a:ext>
            </a:extLst>
          </p:cNvPr>
          <p:cNvGrpSpPr/>
          <p:nvPr/>
        </p:nvGrpSpPr>
        <p:grpSpPr>
          <a:xfrm>
            <a:off x="1264011" y="1580672"/>
            <a:ext cx="3458213" cy="3668492"/>
            <a:chOff x="7432160" y="2158414"/>
            <a:chExt cx="1829728" cy="1985994"/>
          </a:xfrm>
        </p:grpSpPr>
        <p:pic>
          <p:nvPicPr>
            <p:cNvPr id="15" name="صورة 14">
              <a:extLst>
                <a:ext uri="{FF2B5EF4-FFF2-40B4-BE49-F238E27FC236}">
                  <a16:creationId xmlns:a16="http://schemas.microsoft.com/office/drawing/2014/main" id="{1F345469-3DFA-7C4C-A18A-956920F55E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4098"/>
            <a:stretch/>
          </p:blipFill>
          <p:spPr>
            <a:xfrm>
              <a:off x="7432160" y="2158414"/>
              <a:ext cx="1829728" cy="1985994"/>
            </a:xfrm>
            <a:prstGeom prst="rect">
              <a:avLst/>
            </a:prstGeom>
          </p:spPr>
        </p:pic>
        <p:sp>
          <p:nvSpPr>
            <p:cNvPr id="16" name="مستطيل 15">
              <a:extLst>
                <a:ext uri="{FF2B5EF4-FFF2-40B4-BE49-F238E27FC236}">
                  <a16:creationId xmlns:a16="http://schemas.microsoft.com/office/drawing/2014/main" id="{0A0ADAC7-A8BA-0949-81D0-2B8EAFA9523C}"/>
                </a:ext>
              </a:extLst>
            </p:cNvPr>
            <p:cNvSpPr/>
            <p:nvPr/>
          </p:nvSpPr>
          <p:spPr>
            <a:xfrm>
              <a:off x="7605711" y="3454902"/>
              <a:ext cx="1251076" cy="3639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ar-SA" sz="4400" b="1" dirty="0">
                  <a:solidFill>
                    <a:srgbClr val="FF0000"/>
                  </a:solidFill>
                  <a:latin typeface="Calibri" pitchFamily="34" charset="0"/>
                </a:rPr>
                <a:t>أنتن رائعات </a:t>
              </a:r>
              <a:endParaRPr lang="ar-SA" sz="4400" dirty="0">
                <a:solidFill>
                  <a:srgbClr val="FF0000"/>
                </a:solidFill>
              </a:endParaRPr>
            </a:p>
          </p:txBody>
        </p:sp>
      </p:grpSp>
      <p:sp>
        <p:nvSpPr>
          <p:cNvPr id="17" name="نجمة: 5 نقاط 4">
            <a:extLst>
              <a:ext uri="{FF2B5EF4-FFF2-40B4-BE49-F238E27FC236}">
                <a16:creationId xmlns:a16="http://schemas.microsoft.com/office/drawing/2014/main" id="{7971397A-FCC2-FC4A-B908-CC01E8B43E9A}"/>
              </a:ext>
            </a:extLst>
          </p:cNvPr>
          <p:cNvSpPr/>
          <p:nvPr/>
        </p:nvSpPr>
        <p:spPr>
          <a:xfrm>
            <a:off x="5413340" y="753105"/>
            <a:ext cx="809110" cy="749655"/>
          </a:xfrm>
          <a:prstGeom prst="star5">
            <a:avLst/>
          </a:prstGeom>
          <a:solidFill>
            <a:srgbClr val="FFFF00"/>
          </a:solidFill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8" name="نجمة: 5 نقاط 5">
            <a:extLst>
              <a:ext uri="{FF2B5EF4-FFF2-40B4-BE49-F238E27FC236}">
                <a16:creationId xmlns:a16="http://schemas.microsoft.com/office/drawing/2014/main" id="{3BA18834-CEBB-6C4E-AAD3-00946A88423A}"/>
              </a:ext>
            </a:extLst>
          </p:cNvPr>
          <p:cNvSpPr/>
          <p:nvPr/>
        </p:nvSpPr>
        <p:spPr>
          <a:xfrm>
            <a:off x="4557958" y="2012312"/>
            <a:ext cx="1050609" cy="973408"/>
          </a:xfrm>
          <a:prstGeom prst="star5">
            <a:avLst/>
          </a:prstGeom>
          <a:solidFill>
            <a:srgbClr val="FFC000"/>
          </a:solidFill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9" name="نجمة: 5 نقاط 8">
            <a:extLst>
              <a:ext uri="{FF2B5EF4-FFF2-40B4-BE49-F238E27FC236}">
                <a16:creationId xmlns:a16="http://schemas.microsoft.com/office/drawing/2014/main" id="{22DF7FE0-0965-8B4E-995F-63A27D4EDFE5}"/>
              </a:ext>
            </a:extLst>
          </p:cNvPr>
          <p:cNvSpPr/>
          <p:nvPr/>
        </p:nvSpPr>
        <p:spPr>
          <a:xfrm>
            <a:off x="4209947" y="3344432"/>
            <a:ext cx="809110" cy="749655"/>
          </a:xfrm>
          <a:prstGeom prst="star5">
            <a:avLst/>
          </a:prstGeom>
          <a:solidFill>
            <a:srgbClr val="00B050"/>
          </a:solidFill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نجمة: 5 نقاط 7">
            <a:extLst>
              <a:ext uri="{FF2B5EF4-FFF2-40B4-BE49-F238E27FC236}">
                <a16:creationId xmlns:a16="http://schemas.microsoft.com/office/drawing/2014/main" id="{294F4A91-2532-3147-B12C-E4FF7FEC092B}"/>
              </a:ext>
            </a:extLst>
          </p:cNvPr>
          <p:cNvSpPr/>
          <p:nvPr/>
        </p:nvSpPr>
        <p:spPr>
          <a:xfrm>
            <a:off x="3947465" y="912715"/>
            <a:ext cx="809110" cy="749655"/>
          </a:xfrm>
          <a:prstGeom prst="star5">
            <a:avLst/>
          </a:prstGeom>
          <a:solidFill>
            <a:srgbClr val="92D050"/>
          </a:solidFill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1" name="نجمة: 5 نقاط 6">
            <a:extLst>
              <a:ext uri="{FF2B5EF4-FFF2-40B4-BE49-F238E27FC236}">
                <a16:creationId xmlns:a16="http://schemas.microsoft.com/office/drawing/2014/main" id="{40DB4E12-0388-F341-A5C9-8A1D0E14242B}"/>
              </a:ext>
            </a:extLst>
          </p:cNvPr>
          <p:cNvSpPr/>
          <p:nvPr/>
        </p:nvSpPr>
        <p:spPr>
          <a:xfrm>
            <a:off x="5204012" y="3004588"/>
            <a:ext cx="809110" cy="749655"/>
          </a:xfrm>
          <a:prstGeom prst="star5">
            <a:avLst/>
          </a:prstGeom>
          <a:solidFill>
            <a:srgbClr val="FFFF00"/>
          </a:solidFill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5D2D5445-B88E-FA4C-BB2B-6578D662ADE6}"/>
              </a:ext>
            </a:extLst>
          </p:cNvPr>
          <p:cNvSpPr txBox="1"/>
          <p:nvPr/>
        </p:nvSpPr>
        <p:spPr>
          <a:xfrm>
            <a:off x="7886257" y="1287542"/>
            <a:ext cx="3020243" cy="70788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1">
            <a:spAutoFit/>
          </a:bodyPr>
          <a:lstStyle/>
          <a:p>
            <a:pPr algn="r"/>
            <a:r>
              <a:rPr lang="ar-SA" sz="4000" dirty="0">
                <a:solidFill>
                  <a:schemeClr val="tx2">
                    <a:lumMod val="50000"/>
                  </a:schemeClr>
                </a:solidFill>
              </a:rPr>
              <a:t>مهمةأدائية 📝</a:t>
            </a:r>
          </a:p>
        </p:txBody>
      </p:sp>
    </p:spTree>
    <p:extLst>
      <p:ext uri="{BB962C8B-B14F-4D97-AF65-F5344CB8AC3E}">
        <p14:creationId xmlns:p14="http://schemas.microsoft.com/office/powerpoint/2010/main" val="1683508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3700"/>
            <a:ext cx="10977961" cy="516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219199" y="660400"/>
            <a:ext cx="10143745" cy="4597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5"/>
          <a:srcRect l="3147" t="20486" r="39849" b="30382"/>
          <a:stretch/>
        </p:blipFill>
        <p:spPr>
          <a:xfrm>
            <a:off x="1219199" y="660400"/>
            <a:ext cx="10143745" cy="45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3700"/>
            <a:ext cx="10977961" cy="516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219199" y="660400"/>
            <a:ext cx="10143745" cy="4597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5"/>
          <a:srcRect l="3149" t="20833" r="40238" b="30382"/>
          <a:stretch/>
        </p:blipFill>
        <p:spPr>
          <a:xfrm>
            <a:off x="1219199" y="660400"/>
            <a:ext cx="10143745" cy="45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2428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صورة 18">
            <a:extLst>
              <a:ext uri="{FF2B5EF4-FFF2-40B4-BE49-F238E27FC236}">
                <a16:creationId xmlns:a16="http://schemas.microsoft.com/office/drawing/2014/main" id="{C848AEF8-E61C-4D4D-8451-0148A05206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1779"/>
          <a:stretch/>
        </p:blipFill>
        <p:spPr>
          <a:xfrm>
            <a:off x="-1" y="1"/>
            <a:ext cx="12192001" cy="6869004"/>
          </a:xfrm>
          <a:prstGeom prst="rect">
            <a:avLst/>
          </a:prstGeom>
        </p:spPr>
      </p:pic>
      <p:pic>
        <p:nvPicPr>
          <p:cNvPr id="5" name="Picture 4" descr="Shape, square&#10;&#10;Description automatically generated">
            <a:extLst>
              <a:ext uri="{FF2B5EF4-FFF2-40B4-BE49-F238E27FC236}">
                <a16:creationId xmlns:a16="http://schemas.microsoft.com/office/drawing/2014/main" id="{D85D94A4-B5B6-4B59-B6C3-693E057A59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5725"/>
            <a:ext cx="5299364" cy="6858000"/>
          </a:xfrm>
          <a:prstGeom prst="rect">
            <a:avLst/>
          </a:prstGeom>
        </p:spPr>
      </p:pic>
      <p:sp>
        <p:nvSpPr>
          <p:cNvPr id="6" name="Rectangle: 1">
            <a:extLst>
              <a:ext uri="{FF2B5EF4-FFF2-40B4-BE49-F238E27FC236}">
                <a16:creationId xmlns:a16="http://schemas.microsoft.com/office/drawing/2014/main" id="{81FE1B85-F403-432A-A01F-82E00A81BD62}"/>
              </a:ext>
            </a:extLst>
          </p:cNvPr>
          <p:cNvSpPr/>
          <p:nvPr/>
        </p:nvSpPr>
        <p:spPr>
          <a:xfrm>
            <a:off x="600075" y="3819526"/>
            <a:ext cx="4152900" cy="695325"/>
          </a:xfrm>
          <a:prstGeom prst="roundRect">
            <a:avLst>
              <a:gd name="adj" fmla="val 50000"/>
            </a:avLst>
          </a:prstGeom>
          <a:solidFill>
            <a:srgbClr val="F4CFB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1400" dirty="0">
                <a:solidFill>
                  <a:schemeClr val="tx1"/>
                </a:solidFill>
              </a:rPr>
              <a:t>صواب 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7" name="Rectangle: 2">
            <a:extLst>
              <a:ext uri="{FF2B5EF4-FFF2-40B4-BE49-F238E27FC236}">
                <a16:creationId xmlns:a16="http://schemas.microsoft.com/office/drawing/2014/main" id="{23702EE5-380C-401F-A117-B6F3013A3770}"/>
              </a:ext>
            </a:extLst>
          </p:cNvPr>
          <p:cNvSpPr/>
          <p:nvPr/>
        </p:nvSpPr>
        <p:spPr>
          <a:xfrm>
            <a:off x="573233" y="4600576"/>
            <a:ext cx="4152900" cy="695325"/>
          </a:xfrm>
          <a:prstGeom prst="roundRect">
            <a:avLst>
              <a:gd name="adj" fmla="val 50000"/>
            </a:avLst>
          </a:prstGeom>
          <a:solidFill>
            <a:srgbClr val="F4CFB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1400" dirty="0">
                <a:solidFill>
                  <a:schemeClr val="tx1"/>
                </a:solidFill>
              </a:rPr>
              <a:t>خطأ  </a:t>
            </a:r>
            <a:endParaRPr lang="en-GB" sz="1400" dirty="0">
              <a:solidFill>
                <a:schemeClr val="tx1"/>
              </a:solidFill>
            </a:endParaRPr>
          </a:p>
        </p:txBody>
      </p:sp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E2FDAE9F-C4CD-40F0-B6E5-42D09FC58F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49" y="3895728"/>
            <a:ext cx="552451" cy="552451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6A6DAA79-BA15-4DE6-B550-BAA99DBE402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49" y="4681540"/>
            <a:ext cx="552451" cy="55245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6D308FB-D38A-4C28-96BC-D83A7F7225B6}"/>
              </a:ext>
            </a:extLst>
          </p:cNvPr>
          <p:cNvSpPr txBox="1"/>
          <p:nvPr/>
        </p:nvSpPr>
        <p:spPr>
          <a:xfrm>
            <a:off x="666749" y="1825858"/>
            <a:ext cx="366805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133" b="1" dirty="0"/>
              <a:t>الطاقة هي المقدرة على إنجاز عمل ما .</a:t>
            </a:r>
          </a:p>
        </p:txBody>
      </p:sp>
      <p:pic>
        <p:nvPicPr>
          <p:cNvPr id="15" name="Picture 2" descr="نتيجة بحث الصور عن light">
            <a:hlinkClick r:id="rId8" action="ppaction://hlinksldjump"/>
            <a:extLst>
              <a:ext uri="{FF2B5EF4-FFF2-40B4-BE49-F238E27FC236}">
                <a16:creationId xmlns:a16="http://schemas.microsoft.com/office/drawing/2014/main" id="{88F21450-900E-4255-AB7F-6E3438C564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0" r="15462" b="4675"/>
          <a:stretch/>
        </p:blipFill>
        <p:spPr bwMode="auto">
          <a:xfrm>
            <a:off x="3911720" y="2467863"/>
            <a:ext cx="925097" cy="1141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5804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-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3700"/>
            <a:ext cx="10977961" cy="516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219199" y="660400"/>
            <a:ext cx="10143745" cy="4597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5"/>
          <a:srcRect l="3050" t="21354" r="39849" b="30382"/>
          <a:stretch/>
        </p:blipFill>
        <p:spPr>
          <a:xfrm>
            <a:off x="1219199" y="660400"/>
            <a:ext cx="10143745" cy="458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3653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3700"/>
            <a:ext cx="10977961" cy="516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179107" y="656669"/>
            <a:ext cx="10143745" cy="4597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شكل بيضاوي 10"/>
          <p:cNvSpPr/>
          <p:nvPr/>
        </p:nvSpPr>
        <p:spPr>
          <a:xfrm>
            <a:off x="4872673" y="2260600"/>
            <a:ext cx="2836796" cy="1397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sz="4800" b="1" dirty="0"/>
              <a:t>أشكال الطاقة</a:t>
            </a:r>
            <a:endParaRPr lang="en-US" sz="4800" b="1" dirty="0"/>
          </a:p>
        </p:txBody>
      </p:sp>
      <p:pic>
        <p:nvPicPr>
          <p:cNvPr id="12" name="صورة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155" y="944844"/>
            <a:ext cx="2061709" cy="1638981"/>
          </a:xfrm>
          <a:prstGeom prst="rect">
            <a:avLst/>
          </a:prstGeom>
        </p:spPr>
      </p:pic>
      <p:sp>
        <p:nvSpPr>
          <p:cNvPr id="13" name="مخطط انسيابي: معالجة متعاقبة 12"/>
          <p:cNvSpPr/>
          <p:nvPr/>
        </p:nvSpPr>
        <p:spPr>
          <a:xfrm>
            <a:off x="3743813" y="1404258"/>
            <a:ext cx="1698172" cy="551543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b="1" dirty="0">
                <a:solidFill>
                  <a:schemeClr val="tx1"/>
                </a:solidFill>
              </a:rPr>
              <a:t>الطاقة النووية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14" name="صورة 1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9470" r="7992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9026" y="823485"/>
            <a:ext cx="2329261" cy="1807848"/>
          </a:xfrm>
          <a:prstGeom prst="rect">
            <a:avLst/>
          </a:prstGeom>
        </p:spPr>
      </p:pic>
      <p:sp>
        <p:nvSpPr>
          <p:cNvPr id="15" name="مخطط انسيابي: معالجة متعاقبة 14"/>
          <p:cNvSpPr/>
          <p:nvPr/>
        </p:nvSpPr>
        <p:spPr>
          <a:xfrm>
            <a:off x="6860383" y="1301801"/>
            <a:ext cx="1698172" cy="551543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b="1" dirty="0">
                <a:solidFill>
                  <a:schemeClr val="tx1"/>
                </a:solidFill>
              </a:rPr>
              <a:t>الطاقة الكيميائية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16" name="صورة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479" y="3213100"/>
            <a:ext cx="2046247" cy="1954213"/>
          </a:xfrm>
          <a:prstGeom prst="rect">
            <a:avLst/>
          </a:prstGeom>
        </p:spPr>
      </p:pic>
      <p:sp>
        <p:nvSpPr>
          <p:cNvPr id="17" name="مخطط انسيابي: معالجة متعاقبة 16"/>
          <p:cNvSpPr/>
          <p:nvPr/>
        </p:nvSpPr>
        <p:spPr>
          <a:xfrm>
            <a:off x="3578687" y="4064856"/>
            <a:ext cx="1698172" cy="551543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b="1" dirty="0">
                <a:solidFill>
                  <a:schemeClr val="tx1"/>
                </a:solidFill>
              </a:rPr>
              <a:t>الطاقة الحركية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18" name="صورة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092" y="3458818"/>
            <a:ext cx="2209800" cy="1708496"/>
          </a:xfrm>
          <a:prstGeom prst="rect">
            <a:avLst/>
          </a:prstGeom>
        </p:spPr>
      </p:pic>
      <p:sp>
        <p:nvSpPr>
          <p:cNvPr id="19" name="مخطط انسيابي: معالجة متعاقبة 18"/>
          <p:cNvSpPr/>
          <p:nvPr/>
        </p:nvSpPr>
        <p:spPr>
          <a:xfrm>
            <a:off x="7277075" y="4064856"/>
            <a:ext cx="1698172" cy="551543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Y" b="1" dirty="0">
                <a:solidFill>
                  <a:schemeClr val="tx1"/>
                </a:solidFill>
              </a:rPr>
              <a:t>الطاقة المغناطيسية</a:t>
            </a:r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21" name="Picture 46">
            <a:extLst>
              <a:ext uri="{FF2B5EF4-FFF2-40B4-BE49-F238E27FC236}">
                <a16:creationId xmlns:a16="http://schemas.microsoft.com/office/drawing/2014/main" id="{210A5B7E-5D66-45FD-A596-174DAB163AE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14797" t="6571" r="14269" b="10899"/>
          <a:stretch/>
        </p:blipFill>
        <p:spPr>
          <a:xfrm>
            <a:off x="9872870" y="272959"/>
            <a:ext cx="1876387" cy="1304050"/>
          </a:xfrm>
          <a:prstGeom prst="rect">
            <a:avLst/>
          </a:prstGeom>
        </p:spPr>
      </p:pic>
      <p:sp>
        <p:nvSpPr>
          <p:cNvPr id="22" name="مربع نص 21">
            <a:hlinkClick r:id="rId12" action="ppaction://hlinksldjump"/>
            <a:extLst>
              <a:ext uri="{FF2B5EF4-FFF2-40B4-BE49-F238E27FC236}">
                <a16:creationId xmlns:a16="http://schemas.microsoft.com/office/drawing/2014/main" id="{DC61169E-CF0D-4AA3-8E44-940F03E84A8E}"/>
              </a:ext>
            </a:extLst>
          </p:cNvPr>
          <p:cNvSpPr txBox="1"/>
          <p:nvPr/>
        </p:nvSpPr>
        <p:spPr>
          <a:xfrm>
            <a:off x="10123502" y="733390"/>
            <a:ext cx="16164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SA" b="1" dirty="0"/>
              <a:t>ما ذا تعلمنا 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06695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  <p:bldP spid="15" grpId="0" animBg="1"/>
      <p:bldP spid="17" grpId="0" animBg="1"/>
      <p:bldP spid="1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93700"/>
            <a:ext cx="10977961" cy="5168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1219199" y="660400"/>
            <a:ext cx="10143745" cy="45974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26" y="5962620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98" y="660401"/>
            <a:ext cx="10143745" cy="45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435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صورة 14">
            <a:extLst>
              <a:ext uri="{FF2B5EF4-FFF2-40B4-BE49-F238E27FC236}">
                <a16:creationId xmlns:a16="http://schemas.microsoft.com/office/drawing/2014/main" id="{FC10E375-B5BC-4CA7-AE4B-A358A9D0B7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1779"/>
          <a:stretch/>
        </p:blipFill>
        <p:spPr>
          <a:xfrm>
            <a:off x="-1" y="1"/>
            <a:ext cx="12192001" cy="6869004"/>
          </a:xfrm>
          <a:prstGeom prst="rect">
            <a:avLst/>
          </a:prstGeom>
        </p:spPr>
      </p:pic>
      <p:pic>
        <p:nvPicPr>
          <p:cNvPr id="4" name="Picture 3" descr="Shape, square&#10;&#10;Description automatically generated">
            <a:extLst>
              <a:ext uri="{FF2B5EF4-FFF2-40B4-BE49-F238E27FC236}">
                <a16:creationId xmlns:a16="http://schemas.microsoft.com/office/drawing/2014/main" id="{C4A37786-BE27-43A2-B7BC-1728FDA3C1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5725"/>
            <a:ext cx="5299364" cy="6858000"/>
          </a:xfrm>
          <a:prstGeom prst="rect">
            <a:avLst/>
          </a:prstGeom>
        </p:spPr>
      </p:pic>
      <p:sp>
        <p:nvSpPr>
          <p:cNvPr id="5" name="Rectangle: 1">
            <a:extLst>
              <a:ext uri="{FF2B5EF4-FFF2-40B4-BE49-F238E27FC236}">
                <a16:creationId xmlns:a16="http://schemas.microsoft.com/office/drawing/2014/main" id="{A858A056-80BC-4134-BED6-26C6F02F156D}"/>
              </a:ext>
            </a:extLst>
          </p:cNvPr>
          <p:cNvSpPr/>
          <p:nvPr/>
        </p:nvSpPr>
        <p:spPr>
          <a:xfrm>
            <a:off x="586655" y="4150179"/>
            <a:ext cx="4152900" cy="695325"/>
          </a:xfrm>
          <a:prstGeom prst="roundRect">
            <a:avLst>
              <a:gd name="adj" fmla="val 50000"/>
            </a:avLst>
          </a:prstGeom>
          <a:solidFill>
            <a:srgbClr val="F4CFB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1400" dirty="0">
                <a:solidFill>
                  <a:schemeClr val="tx1"/>
                </a:solidFill>
              </a:rPr>
              <a:t>طاقة وضع  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6" name="Rectangle: 2">
            <a:extLst>
              <a:ext uri="{FF2B5EF4-FFF2-40B4-BE49-F238E27FC236}">
                <a16:creationId xmlns:a16="http://schemas.microsoft.com/office/drawing/2014/main" id="{EB2CCB4E-5171-4DF3-B5D6-438CFEEF9955}"/>
              </a:ext>
            </a:extLst>
          </p:cNvPr>
          <p:cNvSpPr/>
          <p:nvPr/>
        </p:nvSpPr>
        <p:spPr>
          <a:xfrm>
            <a:off x="559811" y="4931228"/>
            <a:ext cx="4152900" cy="695325"/>
          </a:xfrm>
          <a:prstGeom prst="roundRect">
            <a:avLst>
              <a:gd name="adj" fmla="val 50000"/>
            </a:avLst>
          </a:prstGeom>
          <a:solidFill>
            <a:srgbClr val="F4CFB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1400" dirty="0">
                <a:solidFill>
                  <a:schemeClr val="tx1"/>
                </a:solidFill>
              </a:rPr>
              <a:t>طاقة حركة   </a:t>
            </a:r>
            <a:endParaRPr lang="en-GB" sz="1400" dirty="0">
              <a:solidFill>
                <a:schemeClr val="tx1"/>
              </a:solidFill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87D0E2EF-0745-4AB9-9F3A-C1CD641EE2C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29" y="4226381"/>
            <a:ext cx="552451" cy="552451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72FD0B2D-B227-440B-ACF9-C65569D9444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29" y="5012193"/>
            <a:ext cx="552451" cy="552451"/>
          </a:xfrm>
          <a:prstGeom prst="rect">
            <a:avLst/>
          </a:prstGeom>
        </p:spPr>
      </p:pic>
      <p:pic>
        <p:nvPicPr>
          <p:cNvPr id="17" name="Picture 2" descr="نتيجة بحث الصور عن light">
            <a:hlinkClick r:id="rId8" action="ppaction://hlinksldjump"/>
            <a:extLst>
              <a:ext uri="{FF2B5EF4-FFF2-40B4-BE49-F238E27FC236}">
                <a16:creationId xmlns:a16="http://schemas.microsoft.com/office/drawing/2014/main" id="{2FA0F311-5230-4995-816C-9AD9A2B9D4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0" r="15462" b="4675"/>
          <a:stretch/>
        </p:blipFill>
        <p:spPr bwMode="auto">
          <a:xfrm>
            <a:off x="3911720" y="2467863"/>
            <a:ext cx="925097" cy="1141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17">
            <a:extLst>
              <a:ext uri="{FF2B5EF4-FFF2-40B4-BE49-F238E27FC236}">
                <a16:creationId xmlns:a16="http://schemas.microsoft.com/office/drawing/2014/main" id="{FC3EC068-7D7A-4F01-8215-AD9478EBD650}"/>
              </a:ext>
            </a:extLst>
          </p:cNvPr>
          <p:cNvSpPr txBox="1"/>
          <p:nvPr/>
        </p:nvSpPr>
        <p:spPr>
          <a:xfrm>
            <a:off x="559811" y="1857814"/>
            <a:ext cx="4334800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133" b="1" dirty="0"/>
              <a:t>كل جسم مرتفع عن سطح الأرض له  </a:t>
            </a:r>
          </a:p>
        </p:txBody>
      </p:sp>
    </p:spTree>
    <p:extLst>
      <p:ext uri="{BB962C8B-B14F-4D97-AF65-F5344CB8AC3E}">
        <p14:creationId xmlns:p14="http://schemas.microsoft.com/office/powerpoint/2010/main" val="1014754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-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>
            <a:extLst>
              <a:ext uri="{FF2B5EF4-FFF2-40B4-BE49-F238E27FC236}">
                <a16:creationId xmlns:a16="http://schemas.microsoft.com/office/drawing/2014/main" id="{30FF0AAE-03BB-447E-BF5A-2BA73CEA8A2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1779"/>
          <a:stretch/>
        </p:blipFill>
        <p:spPr>
          <a:xfrm>
            <a:off x="-1" y="1"/>
            <a:ext cx="12192001" cy="6869004"/>
          </a:xfrm>
          <a:prstGeom prst="rect">
            <a:avLst/>
          </a:prstGeom>
        </p:spPr>
      </p:pic>
      <p:pic>
        <p:nvPicPr>
          <p:cNvPr id="4" name="Picture 3" descr="Shape, square&#10;&#10;Description automatically generated">
            <a:extLst>
              <a:ext uri="{FF2B5EF4-FFF2-40B4-BE49-F238E27FC236}">
                <a16:creationId xmlns:a16="http://schemas.microsoft.com/office/drawing/2014/main" id="{6200D09F-CB8B-4972-BC80-CF18E7CFED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5725"/>
            <a:ext cx="5299364" cy="6858000"/>
          </a:xfrm>
          <a:prstGeom prst="rect">
            <a:avLst/>
          </a:prstGeom>
        </p:spPr>
      </p:pic>
      <p:sp>
        <p:nvSpPr>
          <p:cNvPr id="6" name="Rectangle: 1">
            <a:extLst>
              <a:ext uri="{FF2B5EF4-FFF2-40B4-BE49-F238E27FC236}">
                <a16:creationId xmlns:a16="http://schemas.microsoft.com/office/drawing/2014/main" id="{F657773D-C563-47A2-8EE1-B034E1AD5499}"/>
              </a:ext>
            </a:extLst>
          </p:cNvPr>
          <p:cNvSpPr/>
          <p:nvPr/>
        </p:nvSpPr>
        <p:spPr>
          <a:xfrm>
            <a:off x="561975" y="4317552"/>
            <a:ext cx="4152900" cy="695325"/>
          </a:xfrm>
          <a:prstGeom prst="roundRect">
            <a:avLst>
              <a:gd name="adj" fmla="val 50000"/>
            </a:avLst>
          </a:prstGeom>
          <a:solidFill>
            <a:srgbClr val="F4CFB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1400" dirty="0">
                <a:solidFill>
                  <a:schemeClr val="tx1"/>
                </a:solidFill>
              </a:rPr>
              <a:t>قوة الاحتكاك 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7" name="Rectangle: 2">
            <a:extLst>
              <a:ext uri="{FF2B5EF4-FFF2-40B4-BE49-F238E27FC236}">
                <a16:creationId xmlns:a16="http://schemas.microsoft.com/office/drawing/2014/main" id="{830D3A1E-A4C1-454F-87CE-CDD58811AFBA}"/>
              </a:ext>
            </a:extLst>
          </p:cNvPr>
          <p:cNvSpPr/>
          <p:nvPr/>
        </p:nvSpPr>
        <p:spPr>
          <a:xfrm>
            <a:off x="561975" y="5031930"/>
            <a:ext cx="4152900" cy="695325"/>
          </a:xfrm>
          <a:prstGeom prst="roundRect">
            <a:avLst>
              <a:gd name="adj" fmla="val 50000"/>
            </a:avLst>
          </a:prstGeom>
          <a:solidFill>
            <a:srgbClr val="F4CFB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1400" dirty="0">
                <a:solidFill>
                  <a:schemeClr val="tx1"/>
                </a:solidFill>
              </a:rPr>
              <a:t>قوة الدفع </a:t>
            </a:r>
            <a:endParaRPr lang="en-GB" sz="1400" dirty="0">
              <a:solidFill>
                <a:schemeClr val="tx1"/>
              </a:solidFill>
            </a:endParaRPr>
          </a:p>
        </p:txBody>
      </p:sp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9312AE2D-6F9B-4FC9-8BBD-19E27BA9AD7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49" y="4393753"/>
            <a:ext cx="552451" cy="552451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2B39967B-59B1-4378-BDA8-F36796F3B86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93" y="5112893"/>
            <a:ext cx="552451" cy="55245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47D166B-A3FD-442D-9D3B-F4507AD025FE}"/>
              </a:ext>
            </a:extLst>
          </p:cNvPr>
          <p:cNvSpPr txBox="1"/>
          <p:nvPr/>
        </p:nvSpPr>
        <p:spPr>
          <a:xfrm>
            <a:off x="655493" y="1750233"/>
            <a:ext cx="4209958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133" b="1" dirty="0"/>
              <a:t>المقاومة التي تؤثر في عكس اتجاه القوة المبذولة   </a:t>
            </a:r>
            <a:endParaRPr lang="en-GB" sz="2133" b="1" dirty="0"/>
          </a:p>
        </p:txBody>
      </p:sp>
      <p:pic>
        <p:nvPicPr>
          <p:cNvPr id="16" name="Picture 2" descr="نتيجة بحث الصور عن light">
            <a:hlinkClick r:id="rId8" action="ppaction://hlinksldjump"/>
            <a:extLst>
              <a:ext uri="{FF2B5EF4-FFF2-40B4-BE49-F238E27FC236}">
                <a16:creationId xmlns:a16="http://schemas.microsoft.com/office/drawing/2014/main" id="{2FA88ABB-0F30-43D2-A244-951D74664D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0" r="15462" b="4675"/>
          <a:stretch/>
        </p:blipFill>
        <p:spPr bwMode="auto">
          <a:xfrm>
            <a:off x="3911720" y="2748956"/>
            <a:ext cx="925097" cy="1141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382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-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>
            <a:extLst>
              <a:ext uri="{FF2B5EF4-FFF2-40B4-BE49-F238E27FC236}">
                <a16:creationId xmlns:a16="http://schemas.microsoft.com/office/drawing/2014/main" id="{7ECC79A2-2184-48C8-A5B3-85DD336FA0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1779"/>
          <a:stretch/>
        </p:blipFill>
        <p:spPr>
          <a:xfrm>
            <a:off x="-1" y="1"/>
            <a:ext cx="12192001" cy="6869004"/>
          </a:xfrm>
          <a:prstGeom prst="rect">
            <a:avLst/>
          </a:prstGeom>
        </p:spPr>
      </p:pic>
      <p:pic>
        <p:nvPicPr>
          <p:cNvPr id="4" name="Picture 3" descr="Shape, square&#10;&#10;Description automatically generated">
            <a:extLst>
              <a:ext uri="{FF2B5EF4-FFF2-40B4-BE49-F238E27FC236}">
                <a16:creationId xmlns:a16="http://schemas.microsoft.com/office/drawing/2014/main" id="{6F13F55F-3A9F-4BE5-9B68-FFF4BCFCBC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5725"/>
            <a:ext cx="5299364" cy="6858000"/>
          </a:xfrm>
          <a:prstGeom prst="rect">
            <a:avLst/>
          </a:prstGeom>
        </p:spPr>
      </p:pic>
      <p:sp>
        <p:nvSpPr>
          <p:cNvPr id="5" name="Rectangle: 1">
            <a:extLst>
              <a:ext uri="{FF2B5EF4-FFF2-40B4-BE49-F238E27FC236}">
                <a16:creationId xmlns:a16="http://schemas.microsoft.com/office/drawing/2014/main" id="{3B774443-623D-4EC4-B6A0-EEDD61767446}"/>
              </a:ext>
            </a:extLst>
          </p:cNvPr>
          <p:cNvSpPr/>
          <p:nvPr/>
        </p:nvSpPr>
        <p:spPr>
          <a:xfrm>
            <a:off x="573233" y="4150243"/>
            <a:ext cx="4152900" cy="695325"/>
          </a:xfrm>
          <a:prstGeom prst="roundRect">
            <a:avLst>
              <a:gd name="adj" fmla="val 50000"/>
            </a:avLst>
          </a:prstGeom>
          <a:solidFill>
            <a:srgbClr val="F4CFB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1400" dirty="0">
                <a:solidFill>
                  <a:schemeClr val="tx1"/>
                </a:solidFill>
              </a:rPr>
              <a:t>الجول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7" name="Rectangle: 3">
            <a:extLst>
              <a:ext uri="{FF2B5EF4-FFF2-40B4-BE49-F238E27FC236}">
                <a16:creationId xmlns:a16="http://schemas.microsoft.com/office/drawing/2014/main" id="{7ECE4058-217A-44C4-94D9-93402EB3439F}"/>
              </a:ext>
            </a:extLst>
          </p:cNvPr>
          <p:cNvSpPr/>
          <p:nvPr/>
        </p:nvSpPr>
        <p:spPr>
          <a:xfrm>
            <a:off x="600075" y="4926568"/>
            <a:ext cx="4152900" cy="695325"/>
          </a:xfrm>
          <a:prstGeom prst="roundRect">
            <a:avLst>
              <a:gd name="adj" fmla="val 50000"/>
            </a:avLst>
          </a:prstGeom>
          <a:solidFill>
            <a:srgbClr val="F4CFBC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SA" sz="1400" dirty="0" err="1">
                <a:solidFill>
                  <a:schemeClr val="tx1"/>
                </a:solidFill>
              </a:rPr>
              <a:t>النيوتن</a:t>
            </a:r>
            <a:r>
              <a:rPr lang="ar-SA" sz="1400" dirty="0">
                <a:solidFill>
                  <a:schemeClr val="tx1"/>
                </a:solidFill>
              </a:rPr>
              <a:t>   </a:t>
            </a:r>
            <a:endParaRPr lang="en-GB" sz="1400" dirty="0">
              <a:solidFill>
                <a:schemeClr val="tx1"/>
              </a:solidFill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967E5995-BDDE-454D-992E-32FF2F6D2ED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07" y="4226445"/>
            <a:ext cx="552451" cy="552451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60FF6253-649B-4AF1-913E-3BCA56B8255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749" y="4998005"/>
            <a:ext cx="552451" cy="55245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67F84C9-8FD4-4D47-A626-1616C8EC740E}"/>
              </a:ext>
            </a:extLst>
          </p:cNvPr>
          <p:cNvSpPr txBox="1"/>
          <p:nvPr/>
        </p:nvSpPr>
        <p:spPr>
          <a:xfrm>
            <a:off x="344633" y="1419273"/>
            <a:ext cx="4954732" cy="4205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2133" b="1" dirty="0"/>
              <a:t>وحدة قياس الطاقة هي </a:t>
            </a:r>
            <a:endParaRPr lang="en-GB" sz="2133" b="1" dirty="0"/>
          </a:p>
        </p:txBody>
      </p:sp>
      <p:pic>
        <p:nvPicPr>
          <p:cNvPr id="14" name="Picture 2" descr="نتيجة بحث الصور عن light">
            <a:hlinkClick r:id="rId8" action="ppaction://hlinksldjump"/>
            <a:extLst>
              <a:ext uri="{FF2B5EF4-FFF2-40B4-BE49-F238E27FC236}">
                <a16:creationId xmlns:a16="http://schemas.microsoft.com/office/drawing/2014/main" id="{8F912DAA-06E3-4A1B-973D-B82B86B7F0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0" r="15462" b="4675"/>
          <a:stretch/>
        </p:blipFill>
        <p:spPr bwMode="auto">
          <a:xfrm>
            <a:off x="3911720" y="2467863"/>
            <a:ext cx="925097" cy="1141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807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-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 descr="صورة تحتوي على نص, مشهد, غرفة, معرض&#10;&#10;تم إنشاء الوصف تلقائياً">
            <a:extLst>
              <a:ext uri="{FF2B5EF4-FFF2-40B4-BE49-F238E27FC236}">
                <a16:creationId xmlns:a16="http://schemas.microsoft.com/office/drawing/2014/main" id="{CE59D9D3-C864-4D0F-82BE-19CC59BC77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0556"/>
          <a:stretch/>
        </p:blipFill>
        <p:spPr>
          <a:xfrm>
            <a:off x="0" y="0"/>
            <a:ext cx="12192000" cy="6778139"/>
          </a:xfrm>
          <a:prstGeom prst="rect">
            <a:avLst/>
          </a:prstGeom>
        </p:spPr>
      </p:pic>
      <p:pic>
        <p:nvPicPr>
          <p:cNvPr id="6146" name="Picture 2" descr="نتيجة بحث الصور عن Star gif">
            <a:extLst>
              <a:ext uri="{FF2B5EF4-FFF2-40B4-BE49-F238E27FC236}">
                <a16:creationId xmlns:a16="http://schemas.microsoft.com/office/drawing/2014/main" id="{0F39853D-6025-43B6-A8C5-B68AB18737C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355" y="183056"/>
            <a:ext cx="45720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0274AF8-11CA-47C0-B66E-F51673F553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66424" y="2756555"/>
            <a:ext cx="1754416" cy="4021584"/>
          </a:xfrm>
          <a:prstGeom prst="rect">
            <a:avLst/>
          </a:prstGeom>
        </p:spPr>
      </p:pic>
      <p:pic>
        <p:nvPicPr>
          <p:cNvPr id="8" name="صورة 7" descr="صورة تحتوي على دراجة, ركوب الدراجات&#10;&#10;تم إنشاء الوصف تلقائياً">
            <a:extLst>
              <a:ext uri="{FF2B5EF4-FFF2-40B4-BE49-F238E27FC236}">
                <a16:creationId xmlns:a16="http://schemas.microsoft.com/office/drawing/2014/main" id="{C6A2E5F6-36BE-4553-AD70-3DBCCDB37B1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7917"/>
          <a:stretch/>
        </p:blipFill>
        <p:spPr>
          <a:xfrm>
            <a:off x="-3401323" y="4476752"/>
            <a:ext cx="2725031" cy="2176153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841886721"/>
      </p:ext>
    </p:extLst>
  </p:cSld>
  <p:clrMapOvr>
    <a:masterClrMapping/>
  </p:clrMapOvr>
  <p:transition spd="slow">
    <p:fade/>
    <p:sndAc>
      <p:stSnd>
        <p:snd r:embed="rId2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261 0.11759 L 0.10261 0.11759 C 0.11823 0.11667 0.13386 0.11481 0.14948 0.11451 C 0.23282 0.11389 0.23334 0.11451 0.29601 0.11883 C 0.29844 0.11944 0.30087 0.12006 0.3033 0.12037 C 0.32518 0.12346 0.30972 0.12006 0.32344 0.12346 L 0.39288 0.12191 C 0.43472 0.12037 0.38993 0.12191 0.41875 0.11759 C 0.42448 0.11667 0.454 0.1142 0.46389 0.11327 C 0.47014 0.11142 0.47535 0.10988 0.4816 0.10895 C 0.48594 0.10833 0.49011 0.10802 0.49445 0.10741 C 0.49775 0.1071 0.50087 0.10648 0.50417 0.10586 C 0.50573 0.10556 0.50729 0.10463 0.50903 0.10463 C 0.51337 0.1037 0.51754 0.10339 0.52188 0.10309 C 0.52344 0.10247 0.52518 0.10185 0.52674 0.10154 C 0.52969 0.10093 0.53264 0.10062 0.53559 0.10031 C 0.53785 0.09969 0.53993 0.09907 0.54202 0.09877 C 0.55157 0.09907 0.56094 0.10031 0.57032 0.10031 C 0.58594 0.10031 0.60157 0.09938 0.61702 0.09877 C 0.62136 0.09846 0.6257 0.09753 0.63004 0.09722 L 0.67674 0.09599 L 0.73976 0.09722 L 0.7783 0.09877 L 0.7783 0.09877 L 0.7783 0.09877 " pathEditMode="relative" ptsTypes="AAAAAAAAAAAAAAAAA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lh4.googleusercontent.com/nuLxdW4sofFuOItvDB80ox5nc50vJWN60MCjo6WWnGtI-i4gadR4oB-zYuT_qp2Pl2rAgy8bGubFMFa6HGQ5WL4S0Xpy0e25t4nNKan-_RsLiMY4ITgacMKKXJm9V-J0dphRSkuJ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8408" y="1180729"/>
            <a:ext cx="9151554" cy="406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2961009" y="1370052"/>
            <a:ext cx="8401935" cy="3643927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6" name="Picture 12" descr="https://lh3.googleusercontent.com/ObCmux1_KbQhVm0BWYNfRZNcYRDiaAndwVeAKSzLW-Y3tBui22QsB7HIyRu9PBrF1yjjceFMfxfGo3znsRcqsuE4L32W_xVOamSY-ILWgRCz_jZfxOJG9Cc9M0WqKeCvN4P9G1HLRX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010" y="3684102"/>
            <a:ext cx="2886418" cy="2886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s://lh4.googleusercontent.com/jnrcwdD1_xG_7q7d9o_iHdU79MOW8I7Xq2ZQMeR5Kxo0XBydrDer7L0e1N6xem--7T5qE-kdhO8kmxAYrkowfXVrq47f2CNWtZcUq6VQgGrFalT9IO-eSzPRbz9zdCDmtuOAPWOU8eU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108" y="5923343"/>
            <a:ext cx="5646821" cy="895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https://lh3.googleusercontent.com/aHpOCrNnmgnGjgjr2St5T1GwmNzl0XpmSoaIb-ujRP-d61niq7OXVqP9S87Fxen1opIrcfJCqNJGJGZfBryibEVrqiE3Xn_a8fULrqAtvhFlJDzAr75ZgW5ZioSPrj7ZJ4c9bEp3oL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607" y="3318444"/>
            <a:ext cx="1857694" cy="3032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0" name="Picture 26" descr="https://lh6.googleusercontent.com/vaEUjWtijHdxqYdBwcZLxEEVYifJhv3nqKB5F-X7FB1MaNJ70wL8v5yQoTaKnbTw-jiS7xqFvOVT6Gitr4FIP7nI0fCnSomqQNGMw5F47M0Zm0VTtK2t_kh4RAXRl_Uj1BrmSb15ZYc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193" y="5146201"/>
            <a:ext cx="2083765" cy="1839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8" name="Picture 34" descr="https://lh5.googleusercontent.com/sccuOfHIJ0aH809Z_9sQzu9fBsoknsCIZNC_eQQH37ppejhykohlO4_1TTxaBootwyDS7c5pzCrsEYx5sULe8mC22bmKJNqvzAfYMzTnl4G3E5ulTJnoV3V88bNZ4LSkt9cuVNZETeY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05" y="3174975"/>
            <a:ext cx="823988" cy="81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0" name="Picture 36" descr="https://lh3.googleusercontent.com/FJDVw0INyJi-r7f9skHyyOhZaHvJVKIKvGZU3V4tNYK09OKQQR4bOacLMHwp91ZpejdkiuxHi0dsV2PVGNQwn3hgcqpXkBdvx-1he_kykZ0u16aWgZBSJHJu-GMDSp0xBKWu1cFKX2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767" y="3168024"/>
            <a:ext cx="485292" cy="776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45" y="1392264"/>
            <a:ext cx="2218330" cy="1517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56" name="Picture 32" descr="https://lh5.googleusercontent.com/4Rv9CcbpVwSScazfNxNsnOrjSAYn8Kvy2VZDp18OtTxOr4uN6wu1rroXiVwzwJRuw7fUFAEKLK3jiiAD8pVyddSCIbbz3mcFxbNgqsBUD7p7Jf91eG2kB3zY0cUEjnvl5A53iou6hVs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02" y="-255204"/>
            <a:ext cx="2779821" cy="2388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2" name="Picture 38" descr="https://lh6.googleusercontent.com/lA8Hyi4kH_IVGIdbWoAFwdqJ0IGVj9Bn9TQ8RhpKzpEZjPVyUjgSWzvirmGim6mjsnpnR9onHSWPgS2dGT4Ag0pR-t8j2dOFWCfozE8aOKTdQtfZKVkoibbq713dsVPmtcn8tJQLNB0"/>
          <p:cNvPicPr>
            <a:picLocks noChangeAspect="1" noChangeArrowheads="1"/>
          </p:cNvPicPr>
          <p:nvPr/>
        </p:nvPicPr>
        <p:blipFill>
          <a:blip r:embed="rId1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15169" y="4004520"/>
            <a:ext cx="2649433" cy="2892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lh3.googleusercontent.com/VMNVCZm22c4vPLUs3u4axgiwda84BV8NtqGTjwX19OZ4zagJmFTcme8TTmK6WAsomAgq97PkJS4HGI4-AkX13sSqXZz1CzxMOCUccUS2iW9dtAU-w9ABiqHPk1VyfJANaU5sBMXFYf0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6469" y="4910231"/>
            <a:ext cx="3407204" cy="2202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https://lh4.googleusercontent.com/b-EDMIxaaqUK2i6El7zb2hICXWWzLXP7Bx1xmPXChB9IOpGPlI-zlkNkoi1uurDk7Ekod1N902O-DCbxkOYC3p5Fzkq0-dSV2hIea-k2WkmwiiOCsMb-StrYQJjL-9PoIz55TF2XSCU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287142" y="4432969"/>
            <a:ext cx="3847052" cy="1808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4" name="Picture 40" descr="https://lh4.googleusercontent.com/b1vKxXhTN9biOcq_nzOsrm-JGQMPqleFzni1LI1XGZ74Wi-8ygPJflgt0mQArFbYeoxdXcziGMcHR1lmOA9LRRg5jrXXhnNNr-DuHBsRe5cUcgyG2GiOMfp2R-YTQzryGcpvhPz7IU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0838" y="5030335"/>
            <a:ext cx="618094" cy="640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مستطيل 24"/>
          <p:cNvSpPr/>
          <p:nvPr/>
        </p:nvSpPr>
        <p:spPr>
          <a:xfrm>
            <a:off x="3177334" y="229478"/>
            <a:ext cx="7878367" cy="823407"/>
          </a:xfrm>
          <a:prstGeom prst="rect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74" name="Picture 50" descr="https://lh6.googleusercontent.com/43DhS8AINGqXEbUB-peUvmY59Us5s5lxyGWlVv2i9Gwhm83ncyFncd7Ln0u0osI2btMy9buTSK7G8YO3Kjwx5jEod6Wdc8HZTwB8cEFEKGIV1ksnTE-rryveFO1EovAZEmPjmY5-jLk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372340"/>
            <a:ext cx="12135927" cy="1085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17"/>
          <a:srcRect l="3636" t="21701" r="39848" b="30405"/>
          <a:stretch/>
        </p:blipFill>
        <p:spPr>
          <a:xfrm>
            <a:off x="3372937" y="1520104"/>
            <a:ext cx="7353301" cy="3257905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6182381" y="440761"/>
            <a:ext cx="195919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أهداف الدرس</a:t>
            </a:r>
            <a:endParaRPr lang="ar-SA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85516910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484</TotalTime>
  <Words>223</Words>
  <Application>Microsoft Office PowerPoint</Application>
  <PresentationFormat>شاشة عريضة</PresentationFormat>
  <Paragraphs>80</Paragraphs>
  <Slides>42</Slides>
  <Notes>2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42</vt:i4>
      </vt:variant>
    </vt:vector>
  </HeadingPairs>
  <TitlesOfParts>
    <vt:vector size="49" baseType="lpstr">
      <vt:lpstr>Arial</vt:lpstr>
      <vt:lpstr>ar-regular</vt:lpstr>
      <vt:lpstr>Calibri</vt:lpstr>
      <vt:lpstr>Calibri Light</vt:lpstr>
      <vt:lpstr>Lemonada Regular</vt:lpstr>
      <vt:lpstr>Times New Roman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حساب Microsoft</dc:creator>
  <cp:lastModifiedBy>احلام بنت مسعود</cp:lastModifiedBy>
  <cp:revision>35</cp:revision>
  <dcterms:created xsi:type="dcterms:W3CDTF">2021-03-14T20:03:27Z</dcterms:created>
  <dcterms:modified xsi:type="dcterms:W3CDTF">2022-04-08T23:15:02Z</dcterms:modified>
</cp:coreProperties>
</file>