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7" r:id="rId2"/>
    <p:sldId id="258" r:id="rId3"/>
    <p:sldId id="259" r:id="rId4"/>
    <p:sldId id="260" r:id="rId5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1987" autoAdjust="0"/>
    <p:restoredTop sz="94660"/>
  </p:normalViewPr>
  <p:slideViewPr>
    <p:cSldViewPr snapToGrid="0">
      <p:cViewPr varScale="1">
        <p:scale>
          <a:sx n="89" d="100"/>
          <a:sy n="89" d="100"/>
        </p:scale>
        <p:origin x="68" y="2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8B562B0F-2609-48A3-B1BA-CAFC132CD39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2DA3C223-EEC4-40DB-B87B-1A0949E55E3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F627FD25-D80C-4DC1-B4F5-E81A804FDC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CDE9BD-A4E7-4EC0-A7F7-913F537C180F}" type="datetimeFigureOut">
              <a:rPr lang="ar-SA" smtClean="0"/>
              <a:t>03/05/43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5CE9E193-9C99-4FAB-A221-1C6A95856F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1CCE33C1-8FA0-405C-9272-7CC8A8FA98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625EA-D986-4BE4-9FDB-C3D161F24A24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8547240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04EEDB56-E1CB-422C-A9D8-DBF9A8B3FF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A472FBB7-E8A4-4E04-BD55-D4B7F021F82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65F6B344-0DD2-416D-AE12-8E08416D9A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CDE9BD-A4E7-4EC0-A7F7-913F537C180F}" type="datetimeFigureOut">
              <a:rPr lang="ar-SA" smtClean="0"/>
              <a:t>03/05/43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9C69DCC7-9D54-45AC-B36D-66961BBE76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CC0CA0BC-8438-411C-8330-7DEBB12DD2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625EA-D986-4BE4-9FDB-C3D161F24A24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2697382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4BC44608-97A3-49D2-9DFB-723E96DAC1B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AC3C2739-F9CB-4F3B-A0A6-1E38F7E61BD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FD3F84CC-C754-4A4C-8436-CF729C3F35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CDE9BD-A4E7-4EC0-A7F7-913F537C180F}" type="datetimeFigureOut">
              <a:rPr lang="ar-SA" smtClean="0"/>
              <a:t>03/05/43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D7EC8C09-FBD8-47A6-B867-04210E433F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D2366C01-FDD3-420D-8D00-740893ED68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625EA-D986-4BE4-9FDB-C3D161F24A24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1384077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A62C58BD-97E9-42AA-A113-3931300971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E4EBCF92-5CB5-4F97-8E75-94FC47025CE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E3FFDB00-649C-4957-8043-7BD24AE26E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CDE9BD-A4E7-4EC0-A7F7-913F537C180F}" type="datetimeFigureOut">
              <a:rPr lang="ar-SA" smtClean="0"/>
              <a:t>03/05/43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3B275624-D8DA-4633-95D6-8CEDF67FE2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08985929-BCD2-4DF4-87CB-0706E0BD9A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625EA-D986-4BE4-9FDB-C3D161F24A24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2762307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65101620-1F1C-46FD-8F27-8A9FD535FB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BFE9C1F3-54D1-4076-9EC1-F728F876CE8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BCB2FBB4-5B30-4BDF-8491-87F67D7367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CDE9BD-A4E7-4EC0-A7F7-913F537C180F}" type="datetimeFigureOut">
              <a:rPr lang="ar-SA" smtClean="0"/>
              <a:t>03/05/43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C64301C2-C22A-4CE4-9D13-A67E9539F4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3FBA232A-8B26-4170-92A8-AE9D654A5B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625EA-D986-4BE4-9FDB-C3D161F24A24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3921242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EFBD3B67-531C-4FA1-8044-C161211589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012CB456-2EC8-4BB1-A663-C76DFBFBB67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A2EDA6A3-AD74-4A62-B3FA-8A1EEADA6D4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A64E65D3-2827-413E-8C3D-F667125088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CDE9BD-A4E7-4EC0-A7F7-913F537C180F}" type="datetimeFigureOut">
              <a:rPr lang="ar-SA" smtClean="0"/>
              <a:t>03/05/43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BDF843BA-637F-4874-BF1B-D0D59585AA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B8A60953-7D15-4CE5-9964-D6E5B248AE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625EA-D986-4BE4-9FDB-C3D161F24A24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5454541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2D7864BC-395B-42EC-9869-462508B5C8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F4E6F261-4219-4B2B-BA7C-5E4679D392B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36311FB8-AEA0-475C-AE93-B6DACDCE13B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0B73125F-192F-41A5-A2AB-FD551B857B3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A615B9A5-28F1-4AAE-83C1-9586DE140B7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5779A405-1FC4-41A2-8FC8-0FBBC87152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CDE9BD-A4E7-4EC0-A7F7-913F537C180F}" type="datetimeFigureOut">
              <a:rPr lang="ar-SA" smtClean="0"/>
              <a:t>03/05/43</a:t>
            </a:fld>
            <a:endParaRPr lang="ar-SA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50E0C9D6-FF9A-443C-9BF0-07609D9CC7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7CA189E1-B336-428E-82B0-F53E3E4AF8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625EA-D986-4BE4-9FDB-C3D161F24A24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3924266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E2D2952F-9935-4BAF-B325-33DD5B7ABF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918BD322-C891-4738-B2D9-7DE1DDCD51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CDE9BD-A4E7-4EC0-A7F7-913F537C180F}" type="datetimeFigureOut">
              <a:rPr lang="ar-SA" smtClean="0"/>
              <a:t>03/05/43</a:t>
            </a:fld>
            <a:endParaRPr lang="ar-SA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A12E4AE7-C32A-47C7-AA02-D220334729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214612AF-EAD6-4C10-A704-35ED634E47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625EA-D986-4BE4-9FDB-C3D161F24A24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691632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B458CE71-00BE-41F1-9E14-89D1FDED4C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CDE9BD-A4E7-4EC0-A7F7-913F537C180F}" type="datetimeFigureOut">
              <a:rPr lang="ar-SA" smtClean="0"/>
              <a:t>03/05/43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D805B4CC-8676-4859-8DF0-DA241881A2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0E8A9D81-E9BB-42DC-84B2-94568884BD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625EA-D986-4BE4-9FDB-C3D161F24A24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9518239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C18531BE-1EAD-453E-A1CB-B76F7F99E4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847386D6-ADD9-4865-9370-ECB9EDBCF1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C69B9BA1-E1AA-4FD0-9EFA-E02A2CCAEBD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5E67C8F7-9BA4-4D98-8989-6CD63D7B4C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CDE9BD-A4E7-4EC0-A7F7-913F537C180F}" type="datetimeFigureOut">
              <a:rPr lang="ar-SA" smtClean="0"/>
              <a:t>03/05/43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F1534556-6810-4147-BE0B-02AF1612B5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3BFD8E29-0296-49FA-91AA-43EE7D5C56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625EA-D986-4BE4-9FDB-C3D161F24A24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639667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42948115-E117-46D8-A353-1248F02465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9C9E3000-DC4C-463B-8C1B-6C0AEE8E61F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D139D0F1-DC4C-4775-AB1E-088D3F499E6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EF39FB7B-BDD7-41ED-9C55-4F48F96E4E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CDE9BD-A4E7-4EC0-A7F7-913F537C180F}" type="datetimeFigureOut">
              <a:rPr lang="ar-SA" smtClean="0"/>
              <a:t>03/05/43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4E6C2712-8D46-46F4-A428-5889D944BA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D7219A07-C68D-45AC-8841-6A04F5DE63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625EA-D986-4BE4-9FDB-C3D161F24A24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1053917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09E33933-75A3-47BF-87C7-99B38DC8AC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D5B7D996-C62A-45D8-B2E9-8AB6C97F79F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897B34AC-AB7A-4715-A7FB-6DCC068CAA0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CDE9BD-A4E7-4EC0-A7F7-913F537C180F}" type="datetimeFigureOut">
              <a:rPr lang="ar-SA" smtClean="0"/>
              <a:t>03/05/43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4899AC2C-421E-4758-B9B4-16CA6A3B3BF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C43D3AE3-6E3F-49C8-97F8-08102B81334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8625EA-D986-4BE4-9FDB-C3D161F24A24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8871066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120" y="1514791"/>
            <a:ext cx="1369217" cy="1278416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909571" y="5151533"/>
            <a:ext cx="1857375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8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8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8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endParaRPr lang="en-US" sz="280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9" name="مربع نص 8">
            <a:extLst>
              <a:ext uri="{FF2B5EF4-FFF2-40B4-BE49-F238E27FC236}">
                <a16:creationId xmlns:a16="http://schemas.microsoft.com/office/drawing/2014/main" id="{D6F48FCD-EA2C-46AC-B801-C9DFCD2F494C}"/>
              </a:ext>
            </a:extLst>
          </p:cNvPr>
          <p:cNvSpPr txBox="1"/>
          <p:nvPr/>
        </p:nvSpPr>
        <p:spPr>
          <a:xfrm>
            <a:off x="3929064" y="2351782"/>
            <a:ext cx="4521992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ar-SA" sz="4000" b="1" dirty="0">
                <a:ln w="0"/>
                <a:solidFill>
                  <a:schemeClr val="accent4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 اختبار منتصف الفصل</a:t>
            </a:r>
          </a:p>
          <a:p>
            <a:pPr algn="ctr"/>
            <a:r>
              <a:rPr lang="ar-SA" sz="4000" b="1" dirty="0">
                <a:ln w="0"/>
                <a:solidFill>
                  <a:schemeClr val="accent4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 </a:t>
            </a:r>
            <a:r>
              <a:rPr lang="ar-SA" sz="4000" b="1" dirty="0">
                <a:ln w="0"/>
                <a:solidFill>
                  <a:schemeClr val="accent2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الدروس 1 - 5 </a:t>
            </a:r>
            <a:endParaRPr lang="ar-SA" sz="4000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74372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823846" y="5698868"/>
            <a:ext cx="1857375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</a:t>
            </a:r>
            <a:r>
              <a:rPr lang="en-US" sz="28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</a:p>
          <a:p>
            <a:endParaRPr lang="en-US" sz="280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7" name="صورة 6">
            <a:extLst>
              <a:ext uri="{FF2B5EF4-FFF2-40B4-BE49-F238E27FC236}">
                <a16:creationId xmlns:a16="http://schemas.microsoft.com/office/drawing/2014/main" id="{4F75DB7F-EAF5-4DDE-A822-F59F421FBEA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pic>
        <p:nvPicPr>
          <p:cNvPr id="3" name="صورة 2">
            <a:extLst>
              <a:ext uri="{FF2B5EF4-FFF2-40B4-BE49-F238E27FC236}">
                <a16:creationId xmlns:a16="http://schemas.microsoft.com/office/drawing/2014/main" id="{CA1699AE-A3FE-4BE1-9B74-856751FC960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78981" y="1735930"/>
            <a:ext cx="8236743" cy="38623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77842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823845" y="5784593"/>
            <a:ext cx="1857375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</a:t>
            </a:r>
            <a:r>
              <a:rPr lang="en-US" sz="28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</a:p>
          <a:p>
            <a:endParaRPr lang="en-US" sz="280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7" name="صورة 6">
            <a:extLst>
              <a:ext uri="{FF2B5EF4-FFF2-40B4-BE49-F238E27FC236}">
                <a16:creationId xmlns:a16="http://schemas.microsoft.com/office/drawing/2014/main" id="{4F75DB7F-EAF5-4DDE-A822-F59F421FBEA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pic>
        <p:nvPicPr>
          <p:cNvPr id="4" name="صورة 3">
            <a:extLst>
              <a:ext uri="{FF2B5EF4-FFF2-40B4-BE49-F238E27FC236}">
                <a16:creationId xmlns:a16="http://schemas.microsoft.com/office/drawing/2014/main" id="{4A346383-42A0-4E55-B07D-EB7DB4E5438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36128" y="2250281"/>
            <a:ext cx="7416404" cy="3619500"/>
          </a:xfrm>
          <a:prstGeom prst="rect">
            <a:avLst/>
          </a:prstGeom>
        </p:spPr>
      </p:pic>
      <p:pic>
        <p:nvPicPr>
          <p:cNvPr id="6" name="صورة 5">
            <a:extLst>
              <a:ext uri="{FF2B5EF4-FFF2-40B4-BE49-F238E27FC236}">
                <a16:creationId xmlns:a16="http://schemas.microsoft.com/office/drawing/2014/main" id="{40D5F544-27F9-413E-B482-174C3224BA2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921227" y="1614488"/>
            <a:ext cx="3805237" cy="528637"/>
          </a:xfrm>
          <a:prstGeom prst="rect">
            <a:avLst/>
          </a:prstGeom>
          <a:ln>
            <a:solidFill>
              <a:schemeClr val="bg1"/>
            </a:solidFill>
          </a:ln>
        </p:spPr>
      </p:pic>
    </p:spTree>
    <p:extLst>
      <p:ext uri="{BB962C8B-B14F-4D97-AF65-F5344CB8AC3E}">
        <p14:creationId xmlns:p14="http://schemas.microsoft.com/office/powerpoint/2010/main" val="3109734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823845" y="5784593"/>
            <a:ext cx="1857375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</a:t>
            </a:r>
            <a:r>
              <a:rPr lang="en-US" sz="28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</a:p>
          <a:p>
            <a:endParaRPr lang="en-US" sz="280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7" name="صورة 6">
            <a:extLst>
              <a:ext uri="{FF2B5EF4-FFF2-40B4-BE49-F238E27FC236}">
                <a16:creationId xmlns:a16="http://schemas.microsoft.com/office/drawing/2014/main" id="{4F75DB7F-EAF5-4DDE-A822-F59F421FBEA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pic>
        <p:nvPicPr>
          <p:cNvPr id="3" name="صورة 2">
            <a:extLst>
              <a:ext uri="{FF2B5EF4-FFF2-40B4-BE49-F238E27FC236}">
                <a16:creationId xmlns:a16="http://schemas.microsoft.com/office/drawing/2014/main" id="{66EFBC93-16D0-49C9-859F-894C2373BBE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47912" y="1724025"/>
            <a:ext cx="9610725" cy="1266825"/>
          </a:xfrm>
          <a:prstGeom prst="rect">
            <a:avLst/>
          </a:prstGeom>
        </p:spPr>
      </p:pic>
      <p:pic>
        <p:nvPicPr>
          <p:cNvPr id="8" name="صورة 7">
            <a:extLst>
              <a:ext uri="{FF2B5EF4-FFF2-40B4-BE49-F238E27FC236}">
                <a16:creationId xmlns:a16="http://schemas.microsoft.com/office/drawing/2014/main" id="{1DF0742C-EE1E-4A4C-8B05-E50AB08319E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347912" y="3867151"/>
            <a:ext cx="9610725" cy="1276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8174205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33</Words>
  <Application>Microsoft Office PowerPoint</Application>
  <PresentationFormat>شاشة عريضة</PresentationFormat>
  <Paragraphs>6</Paragraphs>
  <Slides>4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4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4</vt:i4>
      </vt:variant>
    </vt:vector>
  </HeadingPairs>
  <TitlesOfParts>
    <vt:vector size="9" baseType="lpstr">
      <vt:lpstr>Arabic Typesetting</vt:lpstr>
      <vt:lpstr>Arial</vt:lpstr>
      <vt:lpstr>Calibri</vt:lpstr>
      <vt:lpstr>Calibri Light</vt:lpstr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ملك محمد عيد رويشد الأحمدي</dc:creator>
  <cp:lastModifiedBy>ملك محمد عيد رويشد الأحمدي</cp:lastModifiedBy>
  <cp:revision>1</cp:revision>
  <dcterms:created xsi:type="dcterms:W3CDTF">2021-12-06T22:36:17Z</dcterms:created>
  <dcterms:modified xsi:type="dcterms:W3CDTF">2021-12-06T22:49:07Z</dcterms:modified>
</cp:coreProperties>
</file>