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5CB3AF-943F-46DD-9C80-49508A008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9BE8972-6443-4FA5-9E91-40721D5CE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D93AED-F3EF-43FC-B116-D888540B4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193E12-5334-42C8-81FD-7C224EB93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8E5C720-D8F9-485A-B4DE-D74DB8A6E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359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3BFC01-7E90-43BF-95ED-0C3D56B37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26D757E-05D7-47A1-B5BC-2978753F6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6D8A866-950F-48DD-A8FA-009B1BA24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5587E1-3ED0-4E90-82C5-7F7CC298F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C50B958-275A-4549-8082-DD0F5B7E9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716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2117885-2188-43C3-91F4-8667A4389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2DB2034-1556-457A-B0A9-C30EAC95E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E793D6-3BE0-4AEB-B95C-A95C0B1E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855251-15CB-4D0D-A653-AA220F71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9A529C2-D075-47E2-8643-948D318CC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931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6E24BC-EA47-45E6-90E2-E7EC0F22D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2092AAD-4144-4D11-8134-101C4EC1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FB78187-4CDE-4823-8C87-6D2A1178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78B52A-C03F-4827-A613-54AB42C3E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B9ACD9-C4CA-4AE0-BFCD-3D1BF07EF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632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197F0F-56DF-47C9-89C0-336EF65F0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9A8352-0918-412B-84B0-57A06FB0C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86D513E-4053-4ECE-B486-99AFEBD8F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582728-2D7D-40D2-992A-5F38C0038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853EBC-F12C-40AB-9CCB-4BF2FB1CD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6371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44E027-3D78-4C13-BDA9-EB4DB47F5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06B97A3-F18B-4320-BC63-7845CE418A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E831024-A21A-4E68-8782-34E299CEA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A001432-902F-477E-A49A-D9BD6A848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F047D48-4FCC-41FF-92EF-4ABE71C76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C78A426-67FF-4E7F-A5BC-A47B9EECC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365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7DE43C-2C52-4C58-836C-76B721FF0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6DF5B27-3397-4A3A-99A8-7C3F1A765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C729917-8CA5-46A3-8784-9164E25AC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9BB08E0-322A-4EB2-83DF-FDDEC45B88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770210F-B62E-4493-9BBA-CA91ECB40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0B5D00A-D4EF-4387-8576-05A28B3D3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86E177E-B8C8-4C21-BADC-81FBC4C33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C909E43-A1C5-4E63-8D91-60B5275D4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6786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E2FA3D-4ADA-4504-A4BE-0F4399666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2040390-B36A-4FCF-9BE8-4D0D401F1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1A3F1DE-F377-4E92-BDC4-ECD70AAF1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4CEF28D-EFBB-4E96-8998-28A259D21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108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6B7B702-0336-4E71-982A-FDF3D5911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878F699-C84D-4735-89AD-B3D607494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EEECDAA-A924-4C67-B45F-E9DB1230D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2377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04DC83-6DE9-4540-B1A3-9DF80DFA9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53A5218-3ADC-48B4-A777-E4443DC00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2A37278-CE15-4D48-8A9C-B11F08C3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CB9F9A5-778E-4B43-9502-091F4D789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C5F2B2A-191E-40E8-BDAA-8C0AF536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8758E58-5CF8-4B83-ACA1-6D4F32EEF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8403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D23EF6-4F88-4DFF-B88D-998E0C9A2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99212C4-1873-4BC3-B2EE-FB5069B5F0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0E61788-ED34-42A4-B596-7A8FC6F3A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FF318AF-C262-4FAA-BC17-C530F1C02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B4A114A-16D5-49A3-9D5F-7DC1E9E2D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198167A-B0F7-4525-9DB4-3C45F30C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4358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003C806-5825-4967-92AE-D1D1568F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0E3D1B-6DF7-4C8B-9228-E9DB3F5FB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39D8C0-2CA5-4C9D-997F-A6D3450FA8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044F2-2B1D-43F9-8FC1-AF1522021390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D71F48-548F-4AB2-ABA7-95B4C5D2FF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95F327-7C89-4A0E-8E41-F3ED28ED24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716D8-6B37-4C89-A172-58D7FC595D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039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496907" y="2116216"/>
            <a:ext cx="487322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أكتب جملة عددية</a:t>
            </a:r>
          </a:p>
          <a:p>
            <a:pPr algn="ctr"/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أكتب جملة عددية لأحل المسألة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59001E1-B44F-4A7A-8ABA-06B869E5B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4868" y="2627709"/>
            <a:ext cx="4586287" cy="150137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BB7052C-4FFE-4CF2-B774-3A51E78E55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1187" y="1907382"/>
            <a:ext cx="2647950" cy="297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D652B5C-6E0B-471F-967F-3D5BBA213E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269" y="1735931"/>
            <a:ext cx="6786563" cy="361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410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F918BFB-A570-4307-9D53-835DBC7684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382" y="1692798"/>
            <a:ext cx="6986587" cy="396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9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68799" y="5744236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A449703-020B-4DF7-BE00-2FFA737583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982" y="2350294"/>
            <a:ext cx="8330514" cy="339394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2E1402E-7E3D-4883-A2FF-8A73EDD2A6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0765" y="1607344"/>
            <a:ext cx="1364456" cy="50006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532527A-AEA8-4A70-A309-FDF5972817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91312" y="1672478"/>
            <a:ext cx="3524250" cy="4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35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68799" y="5744236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E532527A-AEA8-4A70-A309-FDF5972817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91312" y="1672478"/>
            <a:ext cx="3524250" cy="48577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F1C1137-B2E4-4271-8DCC-8BB430C5FD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3137" y="2593180"/>
            <a:ext cx="9591675" cy="202560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248B8E5-057F-4DFD-AABF-29AA70DB7E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63198" y="1672478"/>
            <a:ext cx="1364457" cy="56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38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68799" y="5744236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7E9558A-0DD2-4ACC-8EC6-37470430BD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301" y="1793083"/>
            <a:ext cx="8243886" cy="3800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6648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57</Words>
  <Application>Microsoft Office PowerPoint</Application>
  <PresentationFormat>شاشة عريضة</PresentationFormat>
  <Paragraphs>13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2021-12-10T19:33:24Z</dcterms:created>
  <dcterms:modified xsi:type="dcterms:W3CDTF">2021-12-10T19:48:25Z</dcterms:modified>
</cp:coreProperties>
</file>