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2F2AB81-35CD-413F-9EF7-37B0E991A2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5B26E4CF-588B-47B3-819A-587B245A4B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49B6F9F-EDAE-4E24-A774-ED6C79C49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3D982-BB18-4358-BAF1-6EED511FE29F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F3D3D6D-E209-4399-9457-991D370D6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77A70E4-39CA-46FD-AD78-5D9D1BB9C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29614-8C34-4CB8-9DEE-BDCBC0D9FC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09566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9FC785F-2FDE-447F-ADF0-8096D08BE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7004AE7A-8931-46B8-A5DE-5EA7C5E005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05EEC2E-C259-4473-B4E6-B732FE055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3D982-BB18-4358-BAF1-6EED511FE29F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9BB03BE-E580-4931-93AE-1A9D637E4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3657D3B-2D71-4FF1-83EC-66BF0D174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29614-8C34-4CB8-9DEE-BDCBC0D9FC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8314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B42C0CA0-7039-4904-91B4-04683715AA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3EAC85C-2E87-4C39-8E42-D76A5F8B66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2A83318-7C77-4341-9EF2-C52F08D91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3D982-BB18-4358-BAF1-6EED511FE29F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2E9F6A5-6987-40C5-B5DB-189B85DD2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22B475B-5859-4D82-BD74-CC2D27273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29614-8C34-4CB8-9DEE-BDCBC0D9FC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44024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1DF3024-F499-44F2-9FAF-030FD6B26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AFD6BA0-DF1F-4A9A-9C4F-0380EA86CE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1FB911A-20A5-43F9-B2E4-13208CF09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3D982-BB18-4358-BAF1-6EED511FE29F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57E6C83-CF15-4CF9-90DB-1FFB10F0A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54BC091-A847-47CF-94D1-B1C18A9FE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29614-8C34-4CB8-9DEE-BDCBC0D9FC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8954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8487FF0-1DBD-4F5C-88FD-5C37A20BC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C31471F-606B-4BD6-B2E8-4174A1CC42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659416F-4337-437C-B2B9-F0358C541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3D982-BB18-4358-BAF1-6EED511FE29F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C31A99D-2A9A-417E-B30F-E6C18A593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2C9E2AC-5FDD-42D6-9D9C-F7901B5B2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29614-8C34-4CB8-9DEE-BDCBC0D9FC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0016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8A3372D-A78A-4B3B-8A7C-324FA4F3E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0DEFB2B-CC51-44B7-AA60-8BCDE04FC7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9123116-1C15-44E7-BDDA-A1D5DB15CC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169EF29-363C-4F1F-9915-4AE365E60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3D982-BB18-4358-BAF1-6EED511FE29F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8BF5C26-B0CD-4FB5-A3BC-217B876E8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D18B319-4336-41D5-A4D1-F21FA2EF2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29614-8C34-4CB8-9DEE-BDCBC0D9FC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86081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BBF0751-68CC-4CC1-8E76-960ACE8AA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061E577-B715-4DC5-B6E2-846EBB494A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C0296F1-24F0-4A37-A009-1C715E6100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8F1228BD-63C0-4C3D-B78A-AC84991B29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D5D40D5C-F952-4838-9D9C-B10E9A3F74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39B542FF-7368-4005-A54B-C83AEA295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3D982-BB18-4358-BAF1-6EED511FE29F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31191A5A-3A6A-4B0E-BB62-820CD9F83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0F5149C8-CF75-4F77-A3E6-AC98E4745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29614-8C34-4CB8-9DEE-BDCBC0D9FC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08189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BA534D0-7B10-4D90-81F8-0E71AD891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605CC371-935B-4E79-B13E-2C4F9B8C6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3D982-BB18-4358-BAF1-6EED511FE29F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3134043D-91F6-45F1-BF49-65D30DA09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0A7B8432-6B4B-42E2-A95B-6B69D340B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29614-8C34-4CB8-9DEE-BDCBC0D9FC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87933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9FF31A80-89A4-464D-B6B2-758067FF9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3D982-BB18-4358-BAF1-6EED511FE29F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AED65F0F-45B0-4B01-9A68-0A8506AEE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C6B91A98-EB63-4972-A225-AF3AF66FB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29614-8C34-4CB8-9DEE-BDCBC0D9FC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63665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05F7866-D646-4077-8FDD-609882ED6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FFB57F4-11B8-471B-80AA-6965E584BD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9BEDEBD-C75A-437C-984A-6AAD9D0FC8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979F3B1-2780-4271-8FDA-2866BDD12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3D982-BB18-4358-BAF1-6EED511FE29F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07774DB-1A49-4D6B-8237-EF19EB1D7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772A4CE-9FC8-4353-BA62-E715A23EF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29614-8C34-4CB8-9DEE-BDCBC0D9FC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79320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2851662-B1A8-4EDB-9771-6153509CD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116813AA-D4A4-45CB-AABF-4C38455A92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0BC0041-254C-4D68-8BAB-AB24769D54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51D13F9-A3DC-45AE-BA24-07EC51C7B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3D982-BB18-4358-BAF1-6EED511FE29F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8BD713A-B984-4D16-8CE3-DEC08AC77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D5CED2C-6F66-4177-87BA-1EB4BCD35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29614-8C34-4CB8-9DEE-BDCBC0D9FC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24564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E45D77DF-F4C1-46FA-94A5-F82A08B30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E39C53E-8735-4356-B633-598DE28EFA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6124BAA-3F7B-4AA1-AE04-318B98EE93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73D982-BB18-4358-BAF1-6EED511FE29F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4DA062E-EB9D-43E4-BB95-38EE82EA3C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3F83325-5991-4A9F-8AA9-ADA04AE3BF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529614-8C34-4CB8-9DEE-BDCBC0D9FC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20893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93496" y="2207785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6 - 9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الجمع الرأسي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515475" y="2250281"/>
            <a:ext cx="2321137" cy="2636044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أجمع أفقيا ورأسيا</a:t>
            </a:r>
          </a:p>
          <a:p>
            <a:pPr algn="ctr"/>
            <a:endParaRPr lang="ar-SA" dirty="0"/>
          </a:p>
          <a:p>
            <a:pPr algn="ctr"/>
            <a:endParaRPr lang="ar-SA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D6A2DAD3-BBE4-4392-B800-A119ADB381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6462" y="1878806"/>
            <a:ext cx="7153275" cy="3174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9BE3954C-4D2E-4134-88C5-7CD82CA1A1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1756" y="2414588"/>
            <a:ext cx="8651082" cy="3026568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5114E131-1A8D-4BFE-A937-A36FC07687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62799" y="1826690"/>
            <a:ext cx="4524375" cy="37147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089838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E221603F-D1D5-4263-BE86-76BA35F842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2799" y="1826690"/>
            <a:ext cx="4524375" cy="37147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96449C31-FF76-404D-87EC-4ED820921C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3200" y="2440781"/>
            <a:ext cx="8670130" cy="2974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862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E221603F-D1D5-4263-BE86-76BA35F842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2799" y="1826690"/>
            <a:ext cx="4524375" cy="37147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EB9A3C13-4835-4F64-AA38-C894DFD750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4681" y="2514329"/>
            <a:ext cx="8522493" cy="3143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2327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E221603F-D1D5-4263-BE86-76BA35F842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2799" y="1826690"/>
            <a:ext cx="4524375" cy="37147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0F9E80F8-768C-4BAE-A7AA-2D46FCB300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7520" y="2471738"/>
            <a:ext cx="8682036" cy="3055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58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E221603F-D1D5-4263-BE86-76BA35F842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2799" y="1826690"/>
            <a:ext cx="4524375" cy="37147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49CFCF9E-346C-4009-8AA9-98180C85CF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28911" y="2478882"/>
            <a:ext cx="9110661" cy="3003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84737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52</Words>
  <Application>Microsoft Office PowerPoint</Application>
  <PresentationFormat>شاشة عريضة</PresentationFormat>
  <Paragraphs>12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2021-11-16T09:25:14Z</dcterms:created>
  <dcterms:modified xsi:type="dcterms:W3CDTF">2021-11-16T09:32:06Z</dcterms:modified>
</cp:coreProperties>
</file>