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410D6B-4E94-44C3-964E-C9B58D3B56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0F0E96D-AE6F-4BDA-9661-BB39D57329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48CB4CF-D18A-4EA9-9D18-2B229EA3A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0F8-07D0-4239-B474-467442AEF6E1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9A5FB6C-E84D-4591-945B-63610E441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9A7E119-AA44-4C18-8CDA-CF29CA23D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6172-6B96-4DAE-92E2-6FB9A1027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7564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40C48A0-040A-461F-96A5-67EFDBD7F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3D5F65A-B368-47E4-B6A5-DC3C843AC0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59945A7-7B0E-4FA0-A36F-F654DE44A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0F8-07D0-4239-B474-467442AEF6E1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38D440C-8973-4D71-B55D-14E499366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6B7FFF6-56A4-4290-98F2-97805F1F1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6172-6B96-4DAE-92E2-6FB9A1027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2072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A6AA495-790F-4822-A334-6EFDE6A332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1B40B7F-2D25-46A5-B44A-D58C1C561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3A5DB9C-896E-476A-A922-C7B7FC961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0F8-07D0-4239-B474-467442AEF6E1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782FB45-0813-43B7-B081-F86C365D6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FD51368-BDAD-4351-9101-C24D51053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6172-6B96-4DAE-92E2-6FB9A1027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83832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988A11E-1E90-4A64-9948-877F092D8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FB93E19-A4BA-40BC-B514-BF5CDC616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493AF2C-5112-4F6F-A697-A28F61AD7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0F8-07D0-4239-B474-467442AEF6E1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9D645B6-6542-4D65-9CD7-5773D17E7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0E5CAE0-6F1E-4D11-A046-BE7D84DD3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6172-6B96-4DAE-92E2-6FB9A1027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3025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84B834-5AD1-41F0-8636-DB9658525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C2656F3-B650-498E-8FD7-4A14AE9A9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7F285F5-7016-46A6-9C7E-D73155264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0F8-07D0-4239-B474-467442AEF6E1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DF37D32-BB1C-4FCB-A20A-895C815A1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97CD064-3D98-490B-BA7F-723BA4EE6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6172-6B96-4DAE-92E2-6FB9A1027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895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EC3BC3-AA05-4929-BD6A-14238E21C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2C0F608-CDB3-4853-B26B-413E0924B6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4ACCE3F-0736-4386-BC46-525822CC10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78D4042-EA71-4B12-AFA4-E5712EF0A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0F8-07D0-4239-B474-467442AEF6E1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FEC8CE2-69EB-4B2B-BDD6-A36F53442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4EA6FD-9ECD-401A-8CED-86EB414F9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6172-6B96-4DAE-92E2-6FB9A1027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4933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02941C-4620-4330-AA0F-5EDAB764F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C8CA0B1-B22E-4960-BACF-270B77FB3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270E17F-765E-488F-A3CD-DC8C8630F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C444D6B-7FED-4A93-8A04-4D857FD118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C6BB26E-63A4-4589-8724-88659EEADE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E0F532D-CADF-4A18-99AF-BFE92BD9E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0F8-07D0-4239-B474-467442AEF6E1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8DB91AA-8850-4405-B2FB-FD2F7B95C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01571327-71E2-44B3-9FA1-C960A708B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6172-6B96-4DAE-92E2-6FB9A1027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6574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9BAC3F2-0DF7-4D99-8B0C-5805EE03A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F83BF45-9B23-4424-A5EB-DBAFFA4C3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0F8-07D0-4239-B474-467442AEF6E1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1086D55-0D4F-40FE-AE07-607A044EE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EDF7EB9-0C79-4A9B-A98D-53290673C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6172-6B96-4DAE-92E2-6FB9A1027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933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BA1E0EE-8E11-4675-BE4C-B31BFE7B9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0F8-07D0-4239-B474-467442AEF6E1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92A68B0-AA4C-4777-9AFF-06D9E7517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991F437-91FD-4925-B9B3-EC85AC929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6172-6B96-4DAE-92E2-6FB9A1027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3014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D1742E0-212B-42A2-AC4C-550B16F75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878B782-0C30-4112-AE5F-0C4C54DF1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7C9703D-BED7-4A01-BBCE-052F81842B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4B319E2-799C-4DA4-9D2D-D8EF63657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0F8-07D0-4239-B474-467442AEF6E1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9EC3A48-6A4C-471C-9555-DFB821012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05A9050-C5C0-4B6C-AAA2-47E684D41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6172-6B96-4DAE-92E2-6FB9A1027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2976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40F5009-12E3-44E3-9FF8-1B42740AE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410FAB5-1E01-4154-86FD-FAE73AD11B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9792185-C65C-4487-A43B-AC6C2D027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E44FE2C-481A-47BA-B58E-F53EE5331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030F8-07D0-4239-B474-467442AEF6E1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C767BF6-C275-4E39-B9AC-77760671E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FA3CC7F-39F8-4AF2-8BB0-5F033BB11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96172-6B96-4DAE-92E2-6FB9A1027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8562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0395A04-E011-4C93-B39A-CCE70B3A9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7257375-6213-459A-8202-5C2D53117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AA46000-5C41-4C77-8FF1-D628839C52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030F8-07D0-4239-B474-467442AEF6E1}" type="datetimeFigureOut">
              <a:rPr lang="ar-SA" smtClean="0"/>
              <a:t>11/04/43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059EEA1-94F1-4305-8175-8637360B37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9473FE0-DB1C-451E-AF25-E9C50FD8A5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96172-6B96-4DAE-92E2-6FB9A102751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664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093370" y="2218573"/>
            <a:ext cx="5623322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6 - 8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تكوين الأعداد 10 ، 11 ، 12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15475" y="2250281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قطع العد لأكون مجموعا</a:t>
            </a:r>
          </a:p>
          <a:p>
            <a:pPr algn="ctr"/>
            <a:r>
              <a:rPr lang="ar-SA" dirty="0"/>
              <a:t>يساوي</a:t>
            </a:r>
          </a:p>
          <a:p>
            <a:pPr algn="ctr"/>
            <a:r>
              <a:rPr lang="ar-SA" dirty="0"/>
              <a:t> 10، 11 ، 12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ACF318D-F12D-42AA-8DD3-605E4D395B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8951" y="2364581"/>
            <a:ext cx="5662612" cy="2078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FB6DFB47-73D0-47D1-A403-8935A2B6EE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43226" y="2509836"/>
            <a:ext cx="7800975" cy="23336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1CBE51D-42D0-49DF-9454-DCD3FF1B7C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6437" y="1785938"/>
            <a:ext cx="5893593" cy="435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882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C1CBE51D-42D0-49DF-9454-DCD3FF1B7C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6437" y="1750218"/>
            <a:ext cx="5893593" cy="43576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D3489404-5023-49B7-A611-C06A1E01A5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8960" y="2221704"/>
            <a:ext cx="7022307" cy="3571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857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75942" y="5786167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C9EF6B5-A7C8-4CE6-A8D3-2AC09FF8D7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7515" y="2158253"/>
            <a:ext cx="8101017" cy="3699622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91322EE-541F-4A70-9951-56348AF76E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2507" y="1596278"/>
            <a:ext cx="3212306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496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90230" y="5721873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E3522A-8F8C-403E-867A-D2ED9B2227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2191" y="2221705"/>
            <a:ext cx="8220655" cy="353114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7DCE686-9F3E-4E0C-8B64-3B1ED050B9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2507" y="1596278"/>
            <a:ext cx="3212306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95187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60</Words>
  <Application>Microsoft Office PowerPoint</Application>
  <PresentationFormat>شاشة عريضة</PresentationFormat>
  <Paragraphs>13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2021-11-16T09:13:32Z</dcterms:created>
  <dcterms:modified xsi:type="dcterms:W3CDTF">2021-11-16T09:23:12Z</dcterms:modified>
</cp:coreProperties>
</file>