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4" r:id="rId5"/>
    <p:sldId id="263" r:id="rId6"/>
    <p:sldId id="265" r:id="rId7"/>
    <p:sldId id="266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D403801-8D0C-736E-9AEA-50492167E0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66D7623-6C19-B473-E1BF-72827B2B5C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588D250-D54B-FB55-9337-DD6F918BB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2D929-4415-4DB2-9393-C1B2221FBF53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85FB97F-5B39-A7B8-BDE3-F1009E1A1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4535746-BC77-E14D-C0F1-AC2DCBD18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AE4B8-5AA7-43F2-B507-A23DB946B2D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25289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48BD036-A793-EF90-A46B-28C569DEC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BDEE572-2404-687D-4F09-57BBFD72DB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B15FE31-F7FD-E8AD-5C7C-2C88DEB8E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2D929-4415-4DB2-9393-C1B2221FBF53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566C265-25BC-3711-20FE-2936294CA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9A3B4FE-94A0-6CF2-145F-B9B655E03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AE4B8-5AA7-43F2-B507-A23DB946B2D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50138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00227569-3E5E-8FBA-B55A-E81371BBB3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9DA366D-EC96-2CD0-C587-7F30264C93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B01D6E0-A5DF-13F0-59DA-E317F4450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2D929-4415-4DB2-9393-C1B2221FBF53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7DD7AD9-B002-6A50-4640-5FB334F68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614FEB7-ADA4-3093-2940-5371EED7D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AE4B8-5AA7-43F2-B507-A23DB946B2D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5373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1DA510A-3F9D-EE64-761D-BBE8B4E9A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53433E3-3D24-2146-4188-6DE2279B01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F5ECB06-7E9F-CB51-FA21-ABCBDCFC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2D929-4415-4DB2-9393-C1B2221FBF53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5A62D32-1F57-C08F-AC46-975A9B192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704AD46-03C2-7FFD-11B1-CAB3A058C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AE4B8-5AA7-43F2-B507-A23DB946B2D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38095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D199797-8C4D-4EDB-10FA-994341FCA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9E39A8B-9AB3-E20F-3CB9-B5214E377C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FD9489C-B42D-A0A4-E268-DF716DF94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2D929-4415-4DB2-9393-C1B2221FBF53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19D28BB-CBA8-9762-FAF4-BEAEFC5EE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9C570C9-CA44-8955-4CAB-13D7F76A0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AE4B8-5AA7-43F2-B507-A23DB946B2D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16794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7B9F9AD-FDE4-AFE6-E751-0C2D81BBE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ECC6DC2-28C6-8948-6582-521FF4475B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59ED7DE-53D4-B36D-F8BB-16307FB250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F36A581-1435-6C7C-AAD6-6E26A6D8B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2D929-4415-4DB2-9393-C1B2221FBF53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C45E57C-4700-3BA2-8AE4-4B1BBD965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C4879CA-9D56-B8B4-1107-876F565E7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AE4B8-5AA7-43F2-B507-A23DB946B2D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93159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C481C0F-3449-33D8-4B56-BFA33176D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DD46C4F-0D24-1E41-76C0-D57302A85E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F12214B-5797-3234-F4D5-C1ABA5F378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F821191C-2B96-4F13-B8A7-7BB191F4B6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59D90BD-E86C-6D74-5B9F-59DF87D775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5271724A-29D1-63C3-8A6A-FDD63C414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2D929-4415-4DB2-9393-C1B2221FBF53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0135F34-7FB2-0693-3536-3823E481D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2FC75539-C6ED-18B3-AD6C-940CBA80C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AE4B8-5AA7-43F2-B507-A23DB946B2D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26115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1641746-99F5-9CEF-2BE0-D208395DE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8221A3E4-B728-8F96-73DA-CCFC993A4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2D929-4415-4DB2-9393-C1B2221FBF53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B3EB053C-172D-BB21-8E58-727553CAD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FAA58F0F-59E7-E238-C7B6-C32DC5295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AE4B8-5AA7-43F2-B507-A23DB946B2D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20013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93ED43B1-37F4-9201-B5AC-5762FB2D9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2D929-4415-4DB2-9393-C1B2221FBF53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61C33423-BB9A-35E3-31F2-AA8475613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19525E0E-4BC7-81C2-4508-380F5AE52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AE4B8-5AA7-43F2-B507-A23DB946B2D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41173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8B55932-BD12-93EC-74A0-2B00B978A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9E7E8BA-BB7C-2BE4-25C8-55880F8896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D768434-D83E-19D7-2423-1757AA4E46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3710272-E644-7ABB-93F8-46BD3CE1F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2D929-4415-4DB2-9393-C1B2221FBF53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43BD68E-C8D5-2F52-A29E-1EC8D2280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23CD9B5-CB4F-44ED-218D-9C3AC3B5D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AE4B8-5AA7-43F2-B507-A23DB946B2D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16654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CDAFD64-3480-5717-C28D-6AD2551B9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74FC078C-6EC8-4ADE-50AD-AC696A1B73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32CBD37-DFB6-91C8-7D96-7D9CE0E6D1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1E9F293-9036-9F09-D432-F4CC5D682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2D929-4415-4DB2-9393-C1B2221FBF53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1C9F0A9-4C96-C138-19FB-313BFC657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EE58D70-AEDB-E686-44AD-999E67B2F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AE4B8-5AA7-43F2-B507-A23DB946B2D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4754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486E2066-5C07-F7A4-161D-6A38518E2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1F4D886-0FC8-E4A2-1C6C-6528481D74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8E8BC79-3230-90E0-07C6-CDD105F843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D2D929-4415-4DB2-9393-C1B2221FBF53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1544A88-7B9B-6A22-6988-09AEE4157F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05B55A5-64E3-69AC-3EFB-0339DFB648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AE4B8-5AA7-43F2-B507-A23DB946B2D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38602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82716" y="2218573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12 - 8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الثلث والربع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438382" y="2071092"/>
            <a:ext cx="2372929" cy="3111970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أعبر عن الأجزاء المتطابقة من شكل ما بالثلث أو الربع.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الثلث</a:t>
            </a:r>
          </a:p>
          <a:p>
            <a:pPr algn="ctr"/>
            <a:r>
              <a:rPr lang="ar-SA" dirty="0"/>
              <a:t>الربع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213BC9A8-2EB2-8110-A07C-2DE7D23657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3175" y="1750219"/>
            <a:ext cx="6788944" cy="3548062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CC86732B-F0C4-1F37-7E44-3068030DDC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87B72EB2-A7A8-D33A-9FB5-444D3DF42A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89169" y="1690688"/>
            <a:ext cx="1676400" cy="64770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974C6DA3-6F15-6805-DBCB-6733CFF31C6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00" y="2501855"/>
            <a:ext cx="8591550" cy="2276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89A9CF13-D1A1-E980-1EC1-E82290DFC8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0313" y="1783555"/>
            <a:ext cx="9448800" cy="3152775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E843F06F-110F-14CC-3BA8-F38213C85FEF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7997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6CA0BEDE-458A-6CEA-7C09-C9BF266F1E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6119" y="2321719"/>
            <a:ext cx="8608218" cy="3307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907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1938C4CF-0ABE-7B78-136B-7C7264DEB8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5105" y="1747837"/>
            <a:ext cx="9096375" cy="3676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653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7EAF004D-2510-2D8B-87D2-546EBACB2F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3781" y="1681163"/>
            <a:ext cx="4379118" cy="78105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3074D646-AA51-C7C3-F47C-63560762EC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97968" y="2590800"/>
            <a:ext cx="9191625" cy="2247900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BD6E9AF0-04CE-F0AF-0A22-3D4A54C895C7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6450382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45</Words>
  <Application>Microsoft Office PowerPoint</Application>
  <PresentationFormat>شاشة عريضة</PresentationFormat>
  <Paragraphs>13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2</cp:revision>
  <dcterms:created xsi:type="dcterms:W3CDTF">2022-05-19T13:45:30Z</dcterms:created>
  <dcterms:modified xsi:type="dcterms:W3CDTF">2022-05-19T13:51:09Z</dcterms:modified>
</cp:coreProperties>
</file>