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7" r:id="rId2"/>
    <p:sldId id="259" r:id="rId3"/>
    <p:sldId id="260" r:id="rId4"/>
    <p:sldId id="263" r:id="rId5"/>
    <p:sldId id="264" r:id="rId6"/>
    <p:sldId id="265" r:id="rId7"/>
    <p:sldId id="266" r:id="rId8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1987" autoAdjust="0"/>
    <p:restoredTop sz="94660"/>
  </p:normalViewPr>
  <p:slideViewPr>
    <p:cSldViewPr snapToGrid="0">
      <p:cViewPr varScale="1">
        <p:scale>
          <a:sx n="89" d="100"/>
          <a:sy n="89" d="100"/>
        </p:scale>
        <p:origin x="68" y="2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ABEFD92E-62F4-41DE-A925-291D84AE309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7B214B96-8357-45D7-A4F8-87E35610F04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C3C9D9BF-58AB-4CFD-AF20-55F2F8E184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07C09-A495-4CA4-87D9-CDF3A8B4CA68}" type="datetimeFigureOut">
              <a:rPr lang="ar-SA" smtClean="0"/>
              <a:t>06/10/43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C1CFFA87-6462-4426-AA4C-FBC3EEFD35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73C68CC8-6FFA-46E2-A126-87A13659DF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98B7E4-16DF-4238-BC07-86C49F101F2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4780810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AA58BF9F-B80C-4985-8A32-0D8465D185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B705EB0B-26FD-4B97-A55C-0E9152151CB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F1D954DB-04CA-4D73-A939-E525854347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07C09-A495-4CA4-87D9-CDF3A8B4CA68}" type="datetimeFigureOut">
              <a:rPr lang="ar-SA" smtClean="0"/>
              <a:t>06/10/43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BA20713C-1894-4089-A0A8-CCE52D0C43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224EEB5C-228F-4BAC-834F-FA462BFE8C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98B7E4-16DF-4238-BC07-86C49F101F2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8998869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063CEFDB-08A3-409D-9E6A-5597A1C80B9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93452BE4-322A-4542-9958-937C1301D93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10BB986B-4BBF-4EFA-8BFC-523EA369D6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07C09-A495-4CA4-87D9-CDF3A8B4CA68}" type="datetimeFigureOut">
              <a:rPr lang="ar-SA" smtClean="0"/>
              <a:t>06/10/43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8A7DFF03-0917-4898-8190-252AB71E0C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48F1659C-CF6B-4DE9-BAC4-9EE633DBDD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98B7E4-16DF-4238-BC07-86C49F101F2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6281975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C7B28D29-5D24-40B5-957E-C9CAF0070B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90781545-0C7D-461D-A3D5-286DB43C3F0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6CC8DD27-8E98-47CE-8283-254202A31D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07C09-A495-4CA4-87D9-CDF3A8B4CA68}" type="datetimeFigureOut">
              <a:rPr lang="ar-SA" smtClean="0"/>
              <a:t>06/10/43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C6651288-7F6A-450D-A7D4-6ACE714D77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19D2A370-E4A1-4BF9-9C83-346952E64A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98B7E4-16DF-4238-BC07-86C49F101F2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218502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CA991F2-F8C6-4BC6-A70D-FE2B8AE85B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E07FD1FF-814E-4B45-8D68-505E23F23FE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6331DD5F-340D-4ECD-9561-6B0BAB2E90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07C09-A495-4CA4-87D9-CDF3A8B4CA68}" type="datetimeFigureOut">
              <a:rPr lang="ar-SA" smtClean="0"/>
              <a:t>06/10/43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22461274-47A3-4367-8953-C5A5AE14AE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99B52EAF-E271-4D1C-B2BC-6118949CB6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98B7E4-16DF-4238-BC07-86C49F101F2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5989101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EF7E8B16-B29A-4D1E-9D1A-FA2CCFFCEB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BEFC267F-675E-423D-9667-415B2F9329F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DC98F0A9-3CDD-45B8-8697-C2A9F739F7D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85DAD8ED-70B0-4762-B752-4E5CFCACC1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07C09-A495-4CA4-87D9-CDF3A8B4CA68}" type="datetimeFigureOut">
              <a:rPr lang="ar-SA" smtClean="0"/>
              <a:t>06/10/43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801924DA-CD6E-4E79-A9CC-9D2779DBCB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942394A3-AD33-428F-9194-8193B09CC8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98B7E4-16DF-4238-BC07-86C49F101F2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2209270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E8FCF6EE-0F82-4F4F-8E88-9F28DE10F3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D72335DA-1A12-421A-AB1C-35FD2F877A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F4742926-8B40-4775-9855-A6BAEB3926C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3EF894BC-90AE-4757-A216-49A9D9B087A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D05955D3-9D06-4534-AF3A-A30F796F395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9A19EE1F-E817-4A59-9807-183ECA65CC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07C09-A495-4CA4-87D9-CDF3A8B4CA68}" type="datetimeFigureOut">
              <a:rPr lang="ar-SA" smtClean="0"/>
              <a:t>06/10/43</a:t>
            </a:fld>
            <a:endParaRPr lang="ar-SA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AAD9AE4C-2932-4498-BECB-80216F074B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E41963F9-611E-4776-A481-85F913BD60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98B7E4-16DF-4238-BC07-86C49F101F2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580534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37F64DF5-030F-4AAF-8BBF-1FCC293C14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B3FD8976-1D6C-474A-85F0-78751AFD5F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07C09-A495-4CA4-87D9-CDF3A8B4CA68}" type="datetimeFigureOut">
              <a:rPr lang="ar-SA" smtClean="0"/>
              <a:t>06/10/43</a:t>
            </a:fld>
            <a:endParaRPr lang="ar-SA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025B6153-DD1D-405D-849C-C3ECF34144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DEDC1351-C1F4-41B7-B0A2-8B3DDA32EC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98B7E4-16DF-4238-BC07-86C49F101F2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67848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B1AE31F0-7D6C-4D93-AA6A-E7D3189663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07C09-A495-4CA4-87D9-CDF3A8B4CA68}" type="datetimeFigureOut">
              <a:rPr lang="ar-SA" smtClean="0"/>
              <a:t>06/10/43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A9C8C7CE-0EB9-4BB3-B77F-4397839D95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08692FA1-1FF9-4123-B5D0-BCC0FFCE27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98B7E4-16DF-4238-BC07-86C49F101F2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3287578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C9B9825B-0D65-4C8D-B766-1BA3A5DF1F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856A930C-3BF6-4C99-A0B1-D84C7A9D95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2E6B3917-75EC-4351-A1BE-2541080468B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B160C52A-16FD-4B56-A73A-4D01B246C5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07C09-A495-4CA4-87D9-CDF3A8B4CA68}" type="datetimeFigureOut">
              <a:rPr lang="ar-SA" smtClean="0"/>
              <a:t>06/10/43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A95E90C7-7971-43F5-997F-BF4D5B5380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F643288C-D297-4C8C-B9CD-FDF0F6E647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98B7E4-16DF-4238-BC07-86C49F101F2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5650124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E68D8B6E-FF7C-4A53-9CDA-D7139A177A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39FFC4A7-4705-4327-9AA3-821ABEF6DC9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B9FF0045-3616-434B-B27D-1E6A1CD274F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9388D552-8995-4697-9114-8F880EED30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07C09-A495-4CA4-87D9-CDF3A8B4CA68}" type="datetimeFigureOut">
              <a:rPr lang="ar-SA" smtClean="0"/>
              <a:t>06/10/43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8CC66E77-DB91-4057-84B6-674DC528BC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8DF657E7-FA3B-440E-AB1A-8C77A17BC9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98B7E4-16DF-4238-BC07-86C49F101F2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3885026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06DD0464-47AB-4F0D-893A-EF959951FC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E6A089DE-8242-4073-88FE-AFFD32050A6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C9AFD767-AAA6-46F9-B4D0-167C78AEAF4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007C09-A495-4CA4-87D9-CDF3A8B4CA68}" type="datetimeFigureOut">
              <a:rPr lang="ar-SA" smtClean="0"/>
              <a:t>06/10/43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50D45B90-5C00-4753-9E11-22E723A56D0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401C3633-8B15-44F6-AD5C-253A0C09F32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98B7E4-16DF-4238-BC07-86C49F101F2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6711630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847" y="1479072"/>
            <a:ext cx="1857374" cy="194992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658349" y="5383306"/>
            <a:ext cx="1857375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8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8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8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endParaRPr lang="en-US" sz="280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17" name="Google Shape;104;p15">
            <a:extLst>
              <a:ext uri="{FF2B5EF4-FFF2-40B4-BE49-F238E27FC236}">
                <a16:creationId xmlns:a16="http://schemas.microsoft.com/office/drawing/2014/main" id="{F45B13AA-3B3A-4661-ACD0-FFB74AF6E563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9955943" y="2741485"/>
            <a:ext cx="1123418" cy="929003"/>
          </a:xfrm>
          <a:prstGeom prst="rect">
            <a:avLst/>
          </a:prstGeom>
          <a:noFill/>
          <a:ln>
            <a:noFill/>
          </a:ln>
        </p:spPr>
      </p:pic>
      <p:sp>
        <p:nvSpPr>
          <p:cNvPr id="18" name="مربع نص 17">
            <a:extLst>
              <a:ext uri="{FF2B5EF4-FFF2-40B4-BE49-F238E27FC236}">
                <a16:creationId xmlns:a16="http://schemas.microsoft.com/office/drawing/2014/main" id="{16745F15-3C76-4CEB-92E4-AF4DAB9FA374}"/>
              </a:ext>
            </a:extLst>
          </p:cNvPr>
          <p:cNvSpPr txBox="1"/>
          <p:nvPr/>
        </p:nvSpPr>
        <p:spPr>
          <a:xfrm>
            <a:off x="5082716" y="2218573"/>
            <a:ext cx="4873227" cy="2369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ar-SA" sz="4000" b="1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12 - 3</a:t>
            </a:r>
          </a:p>
          <a:p>
            <a:pPr algn="ctr"/>
            <a:r>
              <a:rPr lang="ar-SA" sz="5400" b="1" cap="none" spc="0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 أحل المسألة</a:t>
            </a:r>
          </a:p>
          <a:p>
            <a:pPr algn="ctr"/>
            <a:r>
              <a:rPr lang="ar-SA" sz="5400" b="1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أبحث عن نمط</a:t>
            </a:r>
            <a:endParaRPr lang="ar-SA" sz="4800" b="1" cap="none" spc="0" dirty="0">
              <a:ln w="0"/>
              <a:solidFill>
                <a:srgbClr val="C0000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khbar MT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1074372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754499" y="5657579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2" name="وسيلة الشرح: سهم لليسار 1">
            <a:extLst>
              <a:ext uri="{FF2B5EF4-FFF2-40B4-BE49-F238E27FC236}">
                <a16:creationId xmlns:a16="http://schemas.microsoft.com/office/drawing/2014/main" id="{A94751A9-FD59-4CF6-B6CD-F351AE165F1C}"/>
              </a:ext>
            </a:extLst>
          </p:cNvPr>
          <p:cNvSpPr/>
          <p:nvPr/>
        </p:nvSpPr>
        <p:spPr>
          <a:xfrm>
            <a:off x="9482733" y="2070499"/>
            <a:ext cx="2284227" cy="2606276"/>
          </a:xfrm>
          <a:prstGeom prst="leftArrowCallout">
            <a:avLst/>
          </a:prstGeom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u="sng" dirty="0">
                <a:solidFill>
                  <a:schemeClr val="accent6">
                    <a:lumMod val="75000"/>
                  </a:schemeClr>
                </a:solidFill>
              </a:rPr>
              <a:t>فكرة الدرس</a:t>
            </a:r>
          </a:p>
          <a:p>
            <a:pPr algn="ctr"/>
            <a:endParaRPr lang="ar-SA" u="sng" dirty="0">
              <a:solidFill>
                <a:schemeClr val="accent6">
                  <a:lumMod val="75000"/>
                </a:schemeClr>
              </a:solidFill>
            </a:endParaRPr>
          </a:p>
          <a:p>
            <a:pPr algn="ctr"/>
            <a:r>
              <a:rPr lang="ar-SA" dirty="0"/>
              <a:t>أبحث عن نمط</a:t>
            </a:r>
          </a:p>
          <a:p>
            <a:pPr algn="ctr"/>
            <a:r>
              <a:rPr lang="ar-SA" dirty="0"/>
              <a:t>لأحل المسألة .</a:t>
            </a:r>
          </a:p>
        </p:txBody>
      </p:sp>
      <p:pic>
        <p:nvPicPr>
          <p:cNvPr id="4" name="صورة 3">
            <a:extLst>
              <a:ext uri="{FF2B5EF4-FFF2-40B4-BE49-F238E27FC236}">
                <a16:creationId xmlns:a16="http://schemas.microsoft.com/office/drawing/2014/main" id="{78BAF3DA-3536-4915-A359-BD13B7C097E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71749" y="2125862"/>
            <a:ext cx="6507957" cy="2495550"/>
          </a:xfrm>
          <a:prstGeom prst="rect">
            <a:avLst/>
          </a:prstGeom>
          <a:ln>
            <a:solidFill>
              <a:schemeClr val="accent6">
                <a:lumMod val="60000"/>
                <a:lumOff val="40000"/>
              </a:schemeClr>
            </a:solidFill>
          </a:ln>
        </p:spPr>
      </p:pic>
    </p:spTree>
    <p:extLst>
      <p:ext uri="{BB962C8B-B14F-4D97-AF65-F5344CB8AC3E}">
        <p14:creationId xmlns:p14="http://schemas.microsoft.com/office/powerpoint/2010/main" val="10629706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pic>
        <p:nvPicPr>
          <p:cNvPr id="4" name="صورة 3">
            <a:extLst>
              <a:ext uri="{FF2B5EF4-FFF2-40B4-BE49-F238E27FC236}">
                <a16:creationId xmlns:a16="http://schemas.microsoft.com/office/drawing/2014/main" id="{1544211D-D9E8-4D3E-B967-1FE6504B0CA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57575" y="1793081"/>
            <a:ext cx="7881938" cy="37576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49780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pic>
        <p:nvPicPr>
          <p:cNvPr id="4" name="صورة 3">
            <a:extLst>
              <a:ext uri="{FF2B5EF4-FFF2-40B4-BE49-F238E27FC236}">
                <a16:creationId xmlns:a16="http://schemas.microsoft.com/office/drawing/2014/main" id="{5B254CBC-9280-412B-9FA4-35AFE1CF18B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71850" y="1795462"/>
            <a:ext cx="8241506" cy="38481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59076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pic>
        <p:nvPicPr>
          <p:cNvPr id="3" name="صورة 2">
            <a:extLst>
              <a:ext uri="{FF2B5EF4-FFF2-40B4-BE49-F238E27FC236}">
                <a16:creationId xmlns:a16="http://schemas.microsoft.com/office/drawing/2014/main" id="{9EE7EA29-A97C-48C9-8BE7-69FF3C9F689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79055" y="2207419"/>
            <a:ext cx="7662863" cy="3664744"/>
          </a:xfrm>
          <a:prstGeom prst="rect">
            <a:avLst/>
          </a:prstGeom>
        </p:spPr>
      </p:pic>
      <p:pic>
        <p:nvPicPr>
          <p:cNvPr id="7" name="صورة 6">
            <a:extLst>
              <a:ext uri="{FF2B5EF4-FFF2-40B4-BE49-F238E27FC236}">
                <a16:creationId xmlns:a16="http://schemas.microsoft.com/office/drawing/2014/main" id="{A2B70DF3-5CF7-4D67-9070-64FE9AC4244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656094" y="1577228"/>
            <a:ext cx="1364456" cy="487316"/>
          </a:xfrm>
          <a:prstGeom prst="rect">
            <a:avLst/>
          </a:prstGeom>
        </p:spPr>
      </p:pic>
      <p:pic>
        <p:nvPicPr>
          <p:cNvPr id="9" name="صورة 8">
            <a:extLst>
              <a:ext uri="{FF2B5EF4-FFF2-40B4-BE49-F238E27FC236}">
                <a16:creationId xmlns:a16="http://schemas.microsoft.com/office/drawing/2014/main" id="{1BBF90E7-4E49-4E56-9E57-15F711BC728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400925" y="1616869"/>
            <a:ext cx="3205162" cy="4873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75191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pic>
        <p:nvPicPr>
          <p:cNvPr id="9" name="صورة 8">
            <a:extLst>
              <a:ext uri="{FF2B5EF4-FFF2-40B4-BE49-F238E27FC236}">
                <a16:creationId xmlns:a16="http://schemas.microsoft.com/office/drawing/2014/main" id="{1BBF90E7-4E49-4E56-9E57-15F711BC728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77087" y="1643133"/>
            <a:ext cx="3205162" cy="487316"/>
          </a:xfrm>
          <a:prstGeom prst="rect">
            <a:avLst/>
          </a:prstGeom>
        </p:spPr>
      </p:pic>
      <p:pic>
        <p:nvPicPr>
          <p:cNvPr id="4" name="صورة 3">
            <a:extLst>
              <a:ext uri="{FF2B5EF4-FFF2-40B4-BE49-F238E27FC236}">
                <a16:creationId xmlns:a16="http://schemas.microsoft.com/office/drawing/2014/main" id="{1B467DC2-8284-434A-94C9-6F9207151BA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382249" y="1586753"/>
            <a:ext cx="1628775" cy="571500"/>
          </a:xfrm>
          <a:prstGeom prst="rect">
            <a:avLst/>
          </a:prstGeom>
        </p:spPr>
      </p:pic>
      <p:pic>
        <p:nvPicPr>
          <p:cNvPr id="8" name="صورة 7">
            <a:extLst>
              <a:ext uri="{FF2B5EF4-FFF2-40B4-BE49-F238E27FC236}">
                <a16:creationId xmlns:a16="http://schemas.microsoft.com/office/drawing/2014/main" id="{B39A55CC-2ACA-470E-ACB3-443F9944808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638425" y="2583656"/>
            <a:ext cx="9258300" cy="1847850"/>
          </a:xfrm>
          <a:prstGeom prst="rect">
            <a:avLst/>
          </a:prstGeom>
        </p:spPr>
      </p:pic>
      <p:sp>
        <p:nvSpPr>
          <p:cNvPr id="10" name="مربع نص 9">
            <a:extLst>
              <a:ext uri="{FF2B5EF4-FFF2-40B4-BE49-F238E27FC236}">
                <a16:creationId xmlns:a16="http://schemas.microsoft.com/office/drawing/2014/main" id="{9675DB22-B308-46EA-A867-F46B73B9F2CC}"/>
              </a:ext>
            </a:extLst>
          </p:cNvPr>
          <p:cNvSpPr txBox="1"/>
          <p:nvPr/>
        </p:nvSpPr>
        <p:spPr>
          <a:xfrm>
            <a:off x="9754499" y="5657579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7016070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pic>
        <p:nvPicPr>
          <p:cNvPr id="3" name="صورة 2">
            <a:extLst>
              <a:ext uri="{FF2B5EF4-FFF2-40B4-BE49-F238E27FC236}">
                <a16:creationId xmlns:a16="http://schemas.microsoft.com/office/drawing/2014/main" id="{8E94E062-F1C9-4159-9A2C-64D806707C0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59906" y="2058240"/>
            <a:ext cx="8858250" cy="2514600"/>
          </a:xfrm>
          <a:prstGeom prst="rect">
            <a:avLst/>
          </a:prstGeom>
        </p:spPr>
      </p:pic>
      <p:sp>
        <p:nvSpPr>
          <p:cNvPr id="10" name="مربع نص 9">
            <a:extLst>
              <a:ext uri="{FF2B5EF4-FFF2-40B4-BE49-F238E27FC236}">
                <a16:creationId xmlns:a16="http://schemas.microsoft.com/office/drawing/2014/main" id="{4CACC8FD-2A66-4694-8C39-5BF3A5180032}"/>
              </a:ext>
            </a:extLst>
          </p:cNvPr>
          <p:cNvSpPr txBox="1"/>
          <p:nvPr/>
        </p:nvSpPr>
        <p:spPr>
          <a:xfrm>
            <a:off x="9754499" y="5657579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4161215755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41</Words>
  <Application>Microsoft Office PowerPoint</Application>
  <PresentationFormat>شاشة عريضة</PresentationFormat>
  <Paragraphs>11</Paragraphs>
  <Slides>7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4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7</vt:i4>
      </vt:variant>
    </vt:vector>
  </HeadingPairs>
  <TitlesOfParts>
    <vt:vector size="12" baseType="lpstr">
      <vt:lpstr>Arabic Typesetting</vt:lpstr>
      <vt:lpstr>Arial</vt:lpstr>
      <vt:lpstr>Calibri</vt:lpstr>
      <vt:lpstr>Calibri Light</vt:lpstr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ملك محمد عيد رويشد الأحمدي</dc:creator>
  <cp:lastModifiedBy>ملك محمد عيد رويشد الأحمدي</cp:lastModifiedBy>
  <cp:revision>1</cp:revision>
  <dcterms:created xsi:type="dcterms:W3CDTF">2022-05-07T06:14:50Z</dcterms:created>
  <dcterms:modified xsi:type="dcterms:W3CDTF">2022-05-07T06:23:35Z</dcterms:modified>
</cp:coreProperties>
</file>